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6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AC5E-2C80-4BED-9594-ADA461B5AC87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43BE-126D-420E-92A3-0FE02A247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03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AC5E-2C80-4BED-9594-ADA461B5AC87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43BE-126D-420E-92A3-0FE02A247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04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AC5E-2C80-4BED-9594-ADA461B5AC87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43BE-126D-420E-92A3-0FE02A247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55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AC5E-2C80-4BED-9594-ADA461B5AC87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43BE-126D-420E-92A3-0FE02A247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58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AC5E-2C80-4BED-9594-ADA461B5AC87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43BE-126D-420E-92A3-0FE02A247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662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AC5E-2C80-4BED-9594-ADA461B5AC87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43BE-126D-420E-92A3-0FE02A247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570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AC5E-2C80-4BED-9594-ADA461B5AC87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43BE-126D-420E-92A3-0FE02A247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365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AC5E-2C80-4BED-9594-ADA461B5AC87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43BE-126D-420E-92A3-0FE02A247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228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AC5E-2C80-4BED-9594-ADA461B5AC87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43BE-126D-420E-92A3-0FE02A247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05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AC5E-2C80-4BED-9594-ADA461B5AC87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43BE-126D-420E-92A3-0FE02A247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23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AC5E-2C80-4BED-9594-ADA461B5AC87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343BE-126D-420E-92A3-0FE02A247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84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5AC5E-2C80-4BED-9594-ADA461B5AC87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343BE-126D-420E-92A3-0FE02A247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26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uokuragino@yandex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0949" t="2613" r="31710" b="6864"/>
          <a:stretch/>
        </p:blipFill>
        <p:spPr>
          <a:xfrm>
            <a:off x="3426488" y="180869"/>
            <a:ext cx="6129494" cy="667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823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351" y="157599"/>
            <a:ext cx="8165823" cy="6638882"/>
          </a:xfrm>
        </p:spPr>
      </p:pic>
    </p:spTree>
    <p:extLst>
      <p:ext uri="{BB962C8B-B14F-4D97-AF65-F5344CB8AC3E}">
        <p14:creationId xmlns:p14="http://schemas.microsoft.com/office/powerpoint/2010/main" val="2013460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755" y="221382"/>
            <a:ext cx="11887200" cy="6410424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УО                                          ОО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4754" y="221381"/>
            <a:ext cx="2791325" cy="12224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Рассылка олимпиадных заданий накануне олимпиады</a:t>
            </a:r>
            <a:endParaRPr lang="ru-RU" sz="2000" b="1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757962" y="2301220"/>
            <a:ext cx="2877953" cy="129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протокола и рейтинговой таблицы</a:t>
            </a:r>
            <a:endParaRPr lang="ru-RU" sz="1900" b="1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4755" y="2301220"/>
            <a:ext cx="2930090" cy="129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Отправка рейтинговых таблиц председателям предметных комиссий</a:t>
            </a:r>
            <a:endParaRPr lang="ru-RU" sz="2000" b="1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62376" y="221380"/>
            <a:ext cx="2569946" cy="12224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олимпиады в 10.00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885724" y="221381"/>
            <a:ext cx="2941319" cy="1222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олимпиадных работ школьной комиссией согласно графика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757962" y="4894447"/>
            <a:ext cx="2877953" cy="1395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Публикация протоколов и призовых работ на сайте организации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90543" y="2299206"/>
            <a:ext cx="3058427" cy="129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Отправка рейтинговых таблиц в управление образования согласно графика</a:t>
            </a:r>
            <a:endParaRPr lang="ru-RU" sz="2000" b="1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08747" y="4894447"/>
            <a:ext cx="2965383" cy="1395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общего рейтинга, определение победителей и призеров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Выгнутая вверх стрелка 12"/>
          <p:cNvSpPr/>
          <p:nvPr/>
        </p:nvSpPr>
        <p:spPr>
          <a:xfrm rot="6267136">
            <a:off x="10526411" y="2041413"/>
            <a:ext cx="1421102" cy="7329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064845" y="688203"/>
            <a:ext cx="1410901" cy="3416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7303572" y="688202"/>
            <a:ext cx="1410901" cy="3416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лево 15"/>
          <p:cNvSpPr/>
          <p:nvPr/>
        </p:nvSpPr>
        <p:spPr>
          <a:xfrm>
            <a:off x="6948970" y="2800182"/>
            <a:ext cx="740150" cy="3433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>
            <a:off x="3099266" y="2805037"/>
            <a:ext cx="740150" cy="3433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1808747" y="3726376"/>
            <a:ext cx="414689" cy="10924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верх 18"/>
          <p:cNvSpPr/>
          <p:nvPr/>
        </p:nvSpPr>
        <p:spPr>
          <a:xfrm>
            <a:off x="4235115" y="3671423"/>
            <a:ext cx="423511" cy="114742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8989593" y="3726376"/>
            <a:ext cx="414689" cy="10924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981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7929" y="0"/>
            <a:ext cx="7109533" cy="677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335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Березина Ксения Николаевна</a:t>
            </a:r>
          </a:p>
          <a:p>
            <a:r>
              <a:rPr lang="ru-RU" sz="4400" dirty="0" smtClean="0"/>
              <a:t>Т: 89233683803</a:t>
            </a:r>
          </a:p>
          <a:p>
            <a:r>
              <a:rPr lang="en-US" sz="4400" smtClean="0">
                <a:hlinkClick r:id="rId2"/>
              </a:rPr>
              <a:t>uokuragino@yandex.ru</a:t>
            </a:r>
            <a:r>
              <a:rPr lang="ru-RU" sz="4400" dirty="0" smtClean="0"/>
              <a:t>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2817234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63</Words>
  <Application>Microsoft Office PowerPoint</Application>
  <PresentationFormat>Широкоэкранный</PresentationFormat>
  <Paragraphs>17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Контакты: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Berezina</dc:creator>
  <cp:lastModifiedBy>Berezina</cp:lastModifiedBy>
  <cp:revision>5</cp:revision>
  <dcterms:created xsi:type="dcterms:W3CDTF">2023-09-12T06:10:52Z</dcterms:created>
  <dcterms:modified xsi:type="dcterms:W3CDTF">2023-09-15T03:03:41Z</dcterms:modified>
</cp:coreProperties>
</file>