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1C53A-7E90-4E02-AA33-4B4B2945B016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E791-E700-4D00-B54D-8EC9C380E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67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E791-E700-4D00-B54D-8EC9C380E9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45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16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59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28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0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60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48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98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63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6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38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91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3EB3-334F-462C-939D-FD4C89EEE4B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186F-4EB9-4639-8E84-41539575E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96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3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13400" y="908720"/>
            <a:ext cx="4644000" cy="1242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ФЕЛТИНГ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492896"/>
            <a:ext cx="4752528" cy="3522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62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Результаты войлочного искусства, несмотря на заурядность процесса выполнения шерстяных поделок, оригинальны и самобытны. Они способны выгодно подчеркнуть индивидуальность как интерьера вашего дома, так и дизайна предметов вашего гардероба.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 освоении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валяния из шерсти следует четко соблюдать правила техники безопасности, что, впрочем, характерно для любого вида рукоделия.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79" y="3722173"/>
            <a:ext cx="3804198" cy="285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6779" y="3260508"/>
            <a:ext cx="450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Успешных вам начинаний!</a:t>
            </a:r>
          </a:p>
        </p:txBody>
      </p:sp>
      <p:pic>
        <p:nvPicPr>
          <p:cNvPr id="1026" name="Picture 2" descr="http://dengiledi.ru/wp-content/uploads/2011/09/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0819" y="2852936"/>
            <a:ext cx="5089751" cy="391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43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92" y="-19116"/>
            <a:ext cx="9149892" cy="685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История ФЕЛТИНГА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052736"/>
            <a:ext cx="836950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Историческая справка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Английское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слово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felt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переводится как «войлок, шерсть». Отсюда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felting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– «валяние шерсти». Возраст данной техники рукотворного искусства весьма почтенный – около 8000 лет.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Получается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, что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фелтинг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появился примерно за 5 тысячелетий до н.э.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Дима\Pictures\20101029005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38" y="3405864"/>
            <a:ext cx="47625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7238" y="3296269"/>
            <a:ext cx="39103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Археологические находки включают войлочные изделия, созданные как жителями Поднебесной, так и азиатскими кочевниками. Судя по артефактам,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фелтинг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был в ходу и у римского народа.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28954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14" y="-25391"/>
            <a:ext cx="9149114" cy="688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15815" y="332656"/>
            <a:ext cx="60492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Родоначальниками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валяния имеют право называться кочевники. Люди, жившие в степях и передвигавшиеся при помощи лошадей, повсеместно использовали уникальный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материал овечью шерсть: для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изготовления одежды, обуви и головных уборов до создания предметов домашнего обихода и снаряжения для скота. Их любовь к шерсти была продиктована свойствами природных волокон, а именно практичностью, универсальностью, долговечностью, способностью удерживать тепло. Кочевники применяли войлок даже в лечебных целях как согревающее средство при ревматизме, артритах и переломах костей.</a:t>
            </a:r>
          </a:p>
        </p:txBody>
      </p:sp>
      <p:pic>
        <p:nvPicPr>
          <p:cNvPr id="7" name="Picture 2" descr="Обучение валянию из шерсти Артшкола &quot;CraftClu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882" y="634882"/>
            <a:ext cx="2878123" cy="2519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11" y="3714845"/>
            <a:ext cx="2619454" cy="2619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30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969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настоящее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время под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валянием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понимают не только производство объемных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изделий как валенки,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но также декорирование любых готовых изделий элементами из шерсти, которые предварительно необходимо свалять.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Одинаково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колоритно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смотрятся картины и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панно,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игрушки,   различная одежда, шляпки, шарфы, обувь и многое другое.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080" name="Picture 8" descr="Валяние Записи в рубрике Валяние Блог созерцателя Agnishanti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7744"/>
            <a:ext cx="2487163" cy="3884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алантин валяный из шерсти &quot;Осень золотая&quot; - палантин,палантин ручной рабо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67744"/>
            <a:ext cx="2621076" cy="382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Томас Хорст - Экстремал Мира Войлочной Моды Felted Loft Блог о фелтинг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2302" y="2624783"/>
            <a:ext cx="3094788" cy="3868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4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0" y="-22207"/>
            <a:ext cx="91296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332654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Типы шерстяного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творчества: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Валяние из шерсти. Что это тако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591" y="1955937"/>
            <a:ext cx="3308231" cy="24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310" y="1017347"/>
            <a:ext cx="8225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Рукодельницы используют два варианта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фелтинга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сухой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 мокрый. </a:t>
            </a:r>
          </a:p>
        </p:txBody>
      </p:sp>
      <p:pic>
        <p:nvPicPr>
          <p:cNvPr id="4100" name="Picture 4" descr="Игрушки своими руками. Делаем подставку для колец Рукоделие и хобби. Видео, фото, мастер класс CD Gen de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3751" y="1872849"/>
            <a:ext cx="314380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Творческая мастерская в &quot;Стране Стройных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123" y="4033089"/>
            <a:ext cx="2641943" cy="2382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30 мая МК в Москве &quot;Шерстяная акварель&quot;, мокрое валяние - 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860" y="4225763"/>
            <a:ext cx="3234057" cy="2577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валяная кукла сентябрь &quot; Мастеркласс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556999"/>
            <a:ext cx="2611338" cy="3913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7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3"/>
            <a:ext cx="9149892" cy="685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582" y="260648"/>
            <a:ext cx="8496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Сухой вид валяния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, предоставляет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возможность самостоятельно получить объемные изделия и декоративные элементы малых размеров. Данный тип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фелтинга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еще называют фальцеванием. Для его осуществления понадобится специальная игла, достаточно острая, с не менее острыми зазубринами. Наилучшая шерсть для сухого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фелтинга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ангора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, мохер, полутонкая овечья шерсть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Валяние исполняется на губке правильно подобранной иглой, после чего шерсть плотно скручивается в нужную форму.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На поверхности иглы есть маленькие, почти незаметные засечки. Этими засечками сначала зацепляет волокна, спутывает их между собой, и они со временем уплотняются и формируют нужную деталь. 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4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8474"/>
            <a:ext cx="9144000" cy="687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Валяние HOBBIL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115" y="1201837"/>
            <a:ext cx="4762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аляние из шерсти. Материалы и технология. Рукоделие и хобби. Видео, фото, мастер класс CD Gen de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4576"/>
            <a:ext cx="5340955" cy="18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Иглы бывают разных видов и размеров, их отдельно подбирают для каждой стадии валяния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32" name="Picture 12" descr="Валяние из бисе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66162"/>
            <a:ext cx="1970784" cy="2956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ухое валяние из шерсти. Мастер класс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99" y="1479846"/>
            <a:ext cx="3102915" cy="2186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56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9890" cy="685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474345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Мокрый вид валяния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требует использования мыльного раствора. Помимо него следует подготовить полиэтиленовую основу и москитную сетку. Процесс выполнения мокрого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фелтинга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заключается в том, что:</a:t>
            </a:r>
          </a:p>
          <a:p>
            <a:pPr lvl="0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На пленку кладут шерсть, предварительно разделенную на отдельные волокна. В идеале класть нужно в несколько слоев, чередуя вертикальные и горизонтальные ряды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8" name="Picture 6" descr="Видео &quot;Валяние Шерсти Мокрое, Сухое&quot; - Мастераполимернойглины.р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224" y="3376254"/>
            <a:ext cx="4086200" cy="30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obby24 - Товары для скрапбукинга опт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6904"/>
            <a:ext cx="3188221" cy="24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35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704"/>
            <a:ext cx="9144000" cy="686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Валяние из шерсти для начинающих: уро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824" y="3546421"/>
            <a:ext cx="3922632" cy="3017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1740" y="334074"/>
            <a:ext cx="78766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Сверху накрывают волокна сеткой.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Смачивают умеренным количеством горячего мыльного раствора.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Скатывают шерсть сначала через сетку – полчаса с одной и столько же с другой стороны.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Затем продолжают скатывать материал уже без сетки.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Готовое изделие споласкивают в теплой воде, дабы удалить излишки мыла, и сушат.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2" name="Picture 4" descr="Панно из шерсти - шаг 10, фото, галерея, изображение. Штучки ручной работы созданные своими руками Рукоделие на Ручном, хэнд мэ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740" y="3652668"/>
            <a:ext cx="3963468" cy="2804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471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User</cp:lastModifiedBy>
  <cp:revision>33</cp:revision>
  <dcterms:created xsi:type="dcterms:W3CDTF">2014-09-12T09:14:01Z</dcterms:created>
  <dcterms:modified xsi:type="dcterms:W3CDTF">2024-03-29T05:15:53Z</dcterms:modified>
</cp:coreProperties>
</file>