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4" r:id="rId6"/>
    <p:sldMasterId id="2147483688" r:id="rId7"/>
    <p:sldMasterId id="2147483702" r:id="rId8"/>
    <p:sldMasterId id="2147483716" r:id="rId9"/>
    <p:sldMasterId id="2147483730" r:id="rId10"/>
  </p:sldMasterIdLst>
  <p:sldIdLst>
    <p:sldId id="256" r:id="rId11"/>
    <p:sldId id="258" r:id="rId12"/>
    <p:sldId id="260" r:id="rId13"/>
    <p:sldId id="261" r:id="rId14"/>
    <p:sldId id="262" r:id="rId15"/>
    <p:sldId id="263" r:id="rId16"/>
    <p:sldId id="264" r:id="rId17"/>
    <p:sldId id="265" r:id="rId18"/>
    <p:sldId id="26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96" d="100"/>
          <a:sy n="96" d="100"/>
        </p:scale>
        <p:origin x="-168" y="3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ндреева Светлана Юрьевна" userId="70b01770-2178-4938-bb99-68b8095eaa20" providerId="ADAL" clId="{0D46E8BC-422D-4FAB-A4BE-DC2B37F1A165}"/>
    <pc:docChg chg="custSel addSld modSld sldOrd">
      <pc:chgData name="Андреева Светлана Юрьевна" userId="70b01770-2178-4938-bb99-68b8095eaa20" providerId="ADAL" clId="{0D46E8BC-422D-4FAB-A4BE-DC2B37F1A165}" dt="2024-03-20T02:29:05.934" v="181" actId="5793"/>
      <pc:docMkLst>
        <pc:docMk/>
      </pc:docMkLst>
      <pc:sldChg chg="modSp">
        <pc:chgData name="Андреева Светлана Юрьевна" userId="70b01770-2178-4938-bb99-68b8095eaa20" providerId="ADAL" clId="{0D46E8BC-422D-4FAB-A4BE-DC2B37F1A165}" dt="2024-03-20T02:11:30.855" v="1" actId="1076"/>
        <pc:sldMkLst>
          <pc:docMk/>
          <pc:sldMk cId="3018998287" sldId="258"/>
        </pc:sldMkLst>
        <pc:spChg chg="mod">
          <ac:chgData name="Андреева Светлана Юрьевна" userId="70b01770-2178-4938-bb99-68b8095eaa20" providerId="ADAL" clId="{0D46E8BC-422D-4FAB-A4BE-DC2B37F1A165}" dt="2024-03-20T02:11:30.855" v="1" actId="1076"/>
          <ac:spMkLst>
            <pc:docMk/>
            <pc:sldMk cId="3018998287" sldId="258"/>
            <ac:spMk id="9" creationId="{7366D0C0-4739-4E83-82AD-B43A8ABBB532}"/>
          </ac:spMkLst>
        </pc:spChg>
      </pc:sldChg>
      <pc:sldChg chg="modSp">
        <pc:chgData name="Андреева Светлана Юрьевна" userId="70b01770-2178-4938-bb99-68b8095eaa20" providerId="ADAL" clId="{0D46E8BC-422D-4FAB-A4BE-DC2B37F1A165}" dt="2024-03-18T06:06:58.174" v="0" actId="20577"/>
        <pc:sldMkLst>
          <pc:docMk/>
          <pc:sldMk cId="4041503990" sldId="259"/>
        </pc:sldMkLst>
        <pc:spChg chg="mod">
          <ac:chgData name="Андреева Светлана Юрьевна" userId="70b01770-2178-4938-bb99-68b8095eaa20" providerId="ADAL" clId="{0D46E8BC-422D-4FAB-A4BE-DC2B37F1A165}" dt="2024-03-18T06:06:58.174" v="0" actId="20577"/>
          <ac:spMkLst>
            <pc:docMk/>
            <pc:sldMk cId="4041503990" sldId="259"/>
            <ac:spMk id="3" creationId="{F09026F3-11A1-41CB-AA80-F77BE0D32D90}"/>
          </ac:spMkLst>
        </pc:spChg>
      </pc:sldChg>
      <pc:sldChg chg="modSp add ord">
        <pc:chgData name="Андреева Светлана Юрьевна" userId="70b01770-2178-4938-bb99-68b8095eaa20" providerId="ADAL" clId="{0D46E8BC-422D-4FAB-A4BE-DC2B37F1A165}" dt="2024-03-20T02:29:05.934" v="181" actId="5793"/>
        <pc:sldMkLst>
          <pc:docMk/>
          <pc:sldMk cId="1973508102" sldId="260"/>
        </pc:sldMkLst>
        <pc:spChg chg="mod">
          <ac:chgData name="Андреева Светлана Юрьевна" userId="70b01770-2178-4938-bb99-68b8095eaa20" providerId="ADAL" clId="{0D46E8BC-422D-4FAB-A4BE-DC2B37F1A165}" dt="2024-03-20T02:12:01.982" v="19"/>
          <ac:spMkLst>
            <pc:docMk/>
            <pc:sldMk cId="1973508102" sldId="260"/>
            <ac:spMk id="2" creationId="{A89AC8A0-D6E2-4479-8A91-8E5E94E6A910}"/>
          </ac:spMkLst>
        </pc:spChg>
        <pc:spChg chg="mod">
          <ac:chgData name="Андреева Светлана Юрьевна" userId="70b01770-2178-4938-bb99-68b8095eaa20" providerId="ADAL" clId="{0D46E8BC-422D-4FAB-A4BE-DC2B37F1A165}" dt="2024-03-20T02:29:05.934" v="181" actId="5793"/>
          <ac:spMkLst>
            <pc:docMk/>
            <pc:sldMk cId="1973508102" sldId="260"/>
            <ac:spMk id="3" creationId="{0E4F9229-244D-4AD7-8A0F-B8EED2D3485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436A32-F983-4618-AD07-F666CC0DDB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DA66AF9-7FEF-4FFA-A3B1-172EAEF292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DDA1E94-BE16-44A8-BD9F-B83F93053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6E23-3D46-4F5F-9E68-17ADF25F7594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877CDB4-0930-483E-A100-78E5523B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47083BF-1F60-42BF-B182-BF28C666F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AA6E-6316-49B5-883D-20FA175E1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500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C9756E-18FE-4523-9D87-9387C33FA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B7651B7-D48C-44FD-B232-28B53701C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EFE231B-D9FC-41C2-A993-1DC0B6236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6E23-3D46-4F5F-9E68-17ADF25F7594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6A64967-5BEE-45D9-B2CE-39B89BC8F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763A204-9A9D-43C0-B8B1-F3AC35C00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AA6E-6316-49B5-883D-20FA175E1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845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C3F2704-05BD-42A6-B2D2-D07F3343E6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03ABA06-18B5-48EA-96DE-ED4E252CE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03C5135-EF2B-4210-861B-4F81A72FE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6E23-3D46-4F5F-9E68-17ADF25F7594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5501B0D-3272-4DE2-B83F-DDCF60906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A347341-AEED-48FA-8A6B-AC90E1894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AA6E-6316-49B5-883D-20FA175E1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850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0" y="3790474"/>
            <a:ext cx="6096000" cy="22951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07745"/>
            <a:ext cx="6096000" cy="22951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362000"/>
            <a:ext cx="12192000" cy="239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304000" y="254256"/>
            <a:ext cx="5245100" cy="1493917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15243479" y="1904619"/>
            <a:ext cx="167671" cy="228600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379413" y="1645116"/>
            <a:ext cx="1924050" cy="1855371"/>
            <a:chOff x="1816" y="774"/>
            <a:chExt cx="777" cy="999"/>
          </a:xfrm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>
                <a:gd name="T0" fmla="*/ 0 w 1620"/>
                <a:gd name="T1" fmla="*/ 0 h 1739"/>
                <a:gd name="T2" fmla="*/ 0 w 1620"/>
                <a:gd name="T3" fmla="*/ 0 h 1739"/>
                <a:gd name="T4" fmla="*/ 0 w 1620"/>
                <a:gd name="T5" fmla="*/ 0 h 1739"/>
                <a:gd name="T6" fmla="*/ 0 w 1620"/>
                <a:gd name="T7" fmla="*/ 0 h 1739"/>
                <a:gd name="T8" fmla="*/ 0 w 1620"/>
                <a:gd name="T9" fmla="*/ 0 h 1739"/>
                <a:gd name="T10" fmla="*/ 0 w 1620"/>
                <a:gd name="T11" fmla="*/ 0 h 1739"/>
                <a:gd name="T12" fmla="*/ 0 w 1620"/>
                <a:gd name="T13" fmla="*/ 0 h 1739"/>
                <a:gd name="T14" fmla="*/ 0 w 1620"/>
                <a:gd name="T15" fmla="*/ 0 h 1739"/>
                <a:gd name="T16" fmla="*/ 0 w 1620"/>
                <a:gd name="T17" fmla="*/ 0 h 1739"/>
                <a:gd name="T18" fmla="*/ 0 w 1620"/>
                <a:gd name="T19" fmla="*/ 0 h 1739"/>
                <a:gd name="T20" fmla="*/ 0 w 1620"/>
                <a:gd name="T21" fmla="*/ 0 h 1739"/>
                <a:gd name="T22" fmla="*/ 0 w 1620"/>
                <a:gd name="T23" fmla="*/ 0 h 1739"/>
                <a:gd name="T24" fmla="*/ 0 w 1620"/>
                <a:gd name="T25" fmla="*/ 0 h 1739"/>
                <a:gd name="T26" fmla="*/ 0 w 1620"/>
                <a:gd name="T27" fmla="*/ 0 h 1739"/>
                <a:gd name="T28" fmla="*/ 0 w 1620"/>
                <a:gd name="T29" fmla="*/ 0 h 1739"/>
                <a:gd name="T30" fmla="*/ 0 w 1620"/>
                <a:gd name="T31" fmla="*/ 0 h 1739"/>
                <a:gd name="T32" fmla="*/ 0 w 1620"/>
                <a:gd name="T33" fmla="*/ 0 h 1739"/>
                <a:gd name="T34" fmla="*/ 0 w 1620"/>
                <a:gd name="T35" fmla="*/ 0 h 1739"/>
                <a:gd name="T36" fmla="*/ 0 w 1620"/>
                <a:gd name="T37" fmla="*/ 0 h 1739"/>
                <a:gd name="T38" fmla="*/ 0 w 1620"/>
                <a:gd name="T39" fmla="*/ 0 h 1739"/>
                <a:gd name="T40" fmla="*/ 0 w 1620"/>
                <a:gd name="T41" fmla="*/ 0 h 1739"/>
                <a:gd name="T42" fmla="*/ 0 w 1620"/>
                <a:gd name="T43" fmla="*/ 0 h 1739"/>
                <a:gd name="T44" fmla="*/ 0 w 1620"/>
                <a:gd name="T45" fmla="*/ 0 h 1739"/>
                <a:gd name="T46" fmla="*/ 0 w 1620"/>
                <a:gd name="T47" fmla="*/ 0 h 1739"/>
                <a:gd name="T48" fmla="*/ 0 w 1620"/>
                <a:gd name="T49" fmla="*/ 0 h 1739"/>
                <a:gd name="T50" fmla="*/ 0 w 1620"/>
                <a:gd name="T51" fmla="*/ 0 h 1739"/>
                <a:gd name="T52" fmla="*/ 0 w 1620"/>
                <a:gd name="T53" fmla="*/ 0 h 1739"/>
                <a:gd name="T54" fmla="*/ 0 w 1620"/>
                <a:gd name="T55" fmla="*/ 0 h 1739"/>
                <a:gd name="T56" fmla="*/ 0 w 1620"/>
                <a:gd name="T57" fmla="*/ 0 h 1739"/>
                <a:gd name="T58" fmla="*/ 0 w 1620"/>
                <a:gd name="T59" fmla="*/ 0 h 1739"/>
                <a:gd name="T60" fmla="*/ 0 w 1620"/>
                <a:gd name="T61" fmla="*/ 0 h 1739"/>
                <a:gd name="T62" fmla="*/ 0 w 1620"/>
                <a:gd name="T63" fmla="*/ 0 h 1739"/>
                <a:gd name="T64" fmla="*/ 0 w 1620"/>
                <a:gd name="T65" fmla="*/ 0 h 1739"/>
                <a:gd name="T66" fmla="*/ 0 w 1620"/>
                <a:gd name="T67" fmla="*/ 0 h 1739"/>
                <a:gd name="T68" fmla="*/ 0 w 1620"/>
                <a:gd name="T69" fmla="*/ 0 h 1739"/>
                <a:gd name="T70" fmla="*/ 0 w 1620"/>
                <a:gd name="T71" fmla="*/ 0 h 1739"/>
                <a:gd name="T72" fmla="*/ 0 w 1620"/>
                <a:gd name="T73" fmla="*/ 0 h 17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>
                <a:gd name="T0" fmla="*/ 0 w 1516"/>
                <a:gd name="T1" fmla="*/ 0 h 1739"/>
                <a:gd name="T2" fmla="*/ 0 w 1516"/>
                <a:gd name="T3" fmla="*/ 0 h 1739"/>
                <a:gd name="T4" fmla="*/ 0 w 1516"/>
                <a:gd name="T5" fmla="*/ 0 h 1739"/>
                <a:gd name="T6" fmla="*/ 0 w 1516"/>
                <a:gd name="T7" fmla="*/ 0 h 1739"/>
                <a:gd name="T8" fmla="*/ 0 w 1516"/>
                <a:gd name="T9" fmla="*/ 0 h 1739"/>
                <a:gd name="T10" fmla="*/ 0 w 1516"/>
                <a:gd name="T11" fmla="*/ 0 h 1739"/>
                <a:gd name="T12" fmla="*/ 0 w 1516"/>
                <a:gd name="T13" fmla="*/ 0 h 1739"/>
                <a:gd name="T14" fmla="*/ 0 w 1516"/>
                <a:gd name="T15" fmla="*/ 0 h 1739"/>
                <a:gd name="T16" fmla="*/ 0 w 1516"/>
                <a:gd name="T17" fmla="*/ 0 h 1739"/>
                <a:gd name="T18" fmla="*/ 0 w 1516"/>
                <a:gd name="T19" fmla="*/ 0 h 1739"/>
                <a:gd name="T20" fmla="*/ 0 w 1516"/>
                <a:gd name="T21" fmla="*/ 0 h 1739"/>
                <a:gd name="T22" fmla="*/ 0 w 1516"/>
                <a:gd name="T23" fmla="*/ 0 h 1739"/>
                <a:gd name="T24" fmla="*/ 0 w 1516"/>
                <a:gd name="T25" fmla="*/ 0 h 1739"/>
                <a:gd name="T26" fmla="*/ 0 w 1516"/>
                <a:gd name="T27" fmla="*/ 0 h 1739"/>
                <a:gd name="T28" fmla="*/ 0 w 1516"/>
                <a:gd name="T29" fmla="*/ 0 h 1739"/>
                <a:gd name="T30" fmla="*/ 0 w 1516"/>
                <a:gd name="T31" fmla="*/ 0 h 1739"/>
                <a:gd name="T32" fmla="*/ 0 w 1516"/>
                <a:gd name="T33" fmla="*/ 0 h 1739"/>
                <a:gd name="T34" fmla="*/ 0 w 1516"/>
                <a:gd name="T35" fmla="*/ 0 h 1739"/>
                <a:gd name="T36" fmla="*/ 0 w 1516"/>
                <a:gd name="T37" fmla="*/ 0 h 1739"/>
                <a:gd name="T38" fmla="*/ 0 w 1516"/>
                <a:gd name="T39" fmla="*/ 0 h 1739"/>
                <a:gd name="T40" fmla="*/ 0 w 1516"/>
                <a:gd name="T41" fmla="*/ 0 h 1739"/>
                <a:gd name="T42" fmla="*/ 0 w 1516"/>
                <a:gd name="T43" fmla="*/ 0 h 1739"/>
                <a:gd name="T44" fmla="*/ 0 w 1516"/>
                <a:gd name="T45" fmla="*/ 0 h 1739"/>
                <a:gd name="T46" fmla="*/ 0 w 1516"/>
                <a:gd name="T47" fmla="*/ 0 h 1739"/>
                <a:gd name="T48" fmla="*/ 0 w 1516"/>
                <a:gd name="T49" fmla="*/ 0 h 1739"/>
                <a:gd name="T50" fmla="*/ 0 w 1516"/>
                <a:gd name="T51" fmla="*/ 0 h 1739"/>
                <a:gd name="T52" fmla="*/ 0 w 1516"/>
                <a:gd name="T53" fmla="*/ 0 h 1739"/>
                <a:gd name="T54" fmla="*/ 0 w 1516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>
                <a:gd name="T0" fmla="*/ 0 w 1501"/>
                <a:gd name="T1" fmla="*/ 0 h 1807"/>
                <a:gd name="T2" fmla="*/ 0 w 1501"/>
                <a:gd name="T3" fmla="*/ 0 h 1807"/>
                <a:gd name="T4" fmla="*/ 0 w 1501"/>
                <a:gd name="T5" fmla="*/ 0 h 1807"/>
                <a:gd name="T6" fmla="*/ 0 w 1501"/>
                <a:gd name="T7" fmla="*/ 0 h 1807"/>
                <a:gd name="T8" fmla="*/ 0 w 1501"/>
                <a:gd name="T9" fmla="*/ 0 h 1807"/>
                <a:gd name="T10" fmla="*/ 0 w 1501"/>
                <a:gd name="T11" fmla="*/ 0 h 1807"/>
                <a:gd name="T12" fmla="*/ 0 w 1501"/>
                <a:gd name="T13" fmla="*/ 0 h 1807"/>
                <a:gd name="T14" fmla="*/ 0 w 1501"/>
                <a:gd name="T15" fmla="*/ 0 h 1807"/>
                <a:gd name="T16" fmla="*/ 0 w 1501"/>
                <a:gd name="T17" fmla="*/ 0 h 1807"/>
                <a:gd name="T18" fmla="*/ 0 w 1501"/>
                <a:gd name="T19" fmla="*/ 0 h 1807"/>
                <a:gd name="T20" fmla="*/ 0 w 1501"/>
                <a:gd name="T21" fmla="*/ 0 h 1807"/>
                <a:gd name="T22" fmla="*/ 0 w 1501"/>
                <a:gd name="T23" fmla="*/ 0 h 1807"/>
                <a:gd name="T24" fmla="*/ 0 w 1501"/>
                <a:gd name="T25" fmla="*/ 0 h 1807"/>
                <a:gd name="T26" fmla="*/ 0 w 1501"/>
                <a:gd name="T27" fmla="*/ 0 h 1807"/>
                <a:gd name="T28" fmla="*/ 0 w 1501"/>
                <a:gd name="T29" fmla="*/ 0 h 1807"/>
                <a:gd name="T30" fmla="*/ 0 w 1501"/>
                <a:gd name="T31" fmla="*/ 0 h 1807"/>
                <a:gd name="T32" fmla="*/ 0 w 1501"/>
                <a:gd name="T33" fmla="*/ 0 h 1807"/>
                <a:gd name="T34" fmla="*/ 0 w 1501"/>
                <a:gd name="T35" fmla="*/ 0 h 1807"/>
                <a:gd name="T36" fmla="*/ 0 w 1501"/>
                <a:gd name="T37" fmla="*/ 0 h 1807"/>
                <a:gd name="T38" fmla="*/ 0 w 1501"/>
                <a:gd name="T39" fmla="*/ 0 h 1807"/>
                <a:gd name="T40" fmla="*/ 0 w 1501"/>
                <a:gd name="T41" fmla="*/ 0 h 1807"/>
                <a:gd name="T42" fmla="*/ 0 w 1501"/>
                <a:gd name="T43" fmla="*/ 0 h 1807"/>
                <a:gd name="T44" fmla="*/ 0 w 1501"/>
                <a:gd name="T45" fmla="*/ 0 h 1807"/>
                <a:gd name="T46" fmla="*/ 0 w 1501"/>
                <a:gd name="T47" fmla="*/ 0 h 1807"/>
                <a:gd name="T48" fmla="*/ 0 w 1501"/>
                <a:gd name="T49" fmla="*/ 0 h 1807"/>
                <a:gd name="T50" fmla="*/ 0 w 1501"/>
                <a:gd name="T51" fmla="*/ 0 h 1807"/>
                <a:gd name="T52" fmla="*/ 0 w 1501"/>
                <a:gd name="T53" fmla="*/ 0 h 1807"/>
                <a:gd name="T54" fmla="*/ 0 w 1501"/>
                <a:gd name="T55" fmla="*/ 0 h 1807"/>
                <a:gd name="T56" fmla="*/ 0 w 1501"/>
                <a:gd name="T57" fmla="*/ 0 h 1807"/>
                <a:gd name="T58" fmla="*/ 0 w 1501"/>
                <a:gd name="T59" fmla="*/ 0 h 1807"/>
                <a:gd name="T60" fmla="*/ 0 w 1501"/>
                <a:gd name="T61" fmla="*/ 0 h 1807"/>
                <a:gd name="T62" fmla="*/ 0 w 1501"/>
                <a:gd name="T63" fmla="*/ 0 h 1807"/>
                <a:gd name="T64" fmla="*/ 0 w 1501"/>
                <a:gd name="T65" fmla="*/ 0 h 1807"/>
                <a:gd name="T66" fmla="*/ 0 w 1501"/>
                <a:gd name="T67" fmla="*/ 0 h 1807"/>
                <a:gd name="T68" fmla="*/ 0 w 1501"/>
                <a:gd name="T69" fmla="*/ 0 h 1807"/>
                <a:gd name="T70" fmla="*/ 0 w 1501"/>
                <a:gd name="T71" fmla="*/ 0 h 1807"/>
                <a:gd name="T72" fmla="*/ 0 w 1501"/>
                <a:gd name="T73" fmla="*/ 0 h 1807"/>
                <a:gd name="T74" fmla="*/ 0 w 1501"/>
                <a:gd name="T75" fmla="*/ 0 h 1807"/>
                <a:gd name="T76" fmla="*/ 0 w 1501"/>
                <a:gd name="T77" fmla="*/ 0 h 1807"/>
                <a:gd name="T78" fmla="*/ 0 w 1501"/>
                <a:gd name="T79" fmla="*/ 0 h 1807"/>
                <a:gd name="T80" fmla="*/ 0 w 1501"/>
                <a:gd name="T81" fmla="*/ 0 h 1807"/>
                <a:gd name="T82" fmla="*/ 0 w 1501"/>
                <a:gd name="T83" fmla="*/ 0 h 1807"/>
                <a:gd name="T84" fmla="*/ 0 w 1501"/>
                <a:gd name="T85" fmla="*/ 0 h 1807"/>
                <a:gd name="T86" fmla="*/ 0 w 1501"/>
                <a:gd name="T87" fmla="*/ 0 h 1807"/>
                <a:gd name="T88" fmla="*/ 0 w 1501"/>
                <a:gd name="T89" fmla="*/ 0 h 1807"/>
                <a:gd name="T90" fmla="*/ 0 w 1501"/>
                <a:gd name="T91" fmla="*/ 0 h 1807"/>
                <a:gd name="T92" fmla="*/ 0 w 1501"/>
                <a:gd name="T93" fmla="*/ 0 h 1807"/>
                <a:gd name="T94" fmla="*/ 0 w 1501"/>
                <a:gd name="T95" fmla="*/ 0 h 1807"/>
                <a:gd name="T96" fmla="*/ 0 w 1501"/>
                <a:gd name="T97" fmla="*/ 0 h 1807"/>
                <a:gd name="T98" fmla="*/ 0 w 1501"/>
                <a:gd name="T99" fmla="*/ 0 h 1807"/>
                <a:gd name="T100" fmla="*/ 0 w 1501"/>
                <a:gd name="T101" fmla="*/ 0 h 1807"/>
                <a:gd name="T102" fmla="*/ 0 w 1501"/>
                <a:gd name="T103" fmla="*/ 0 h 1807"/>
                <a:gd name="T104" fmla="*/ 0 w 1501"/>
                <a:gd name="T105" fmla="*/ 0 h 1807"/>
                <a:gd name="T106" fmla="*/ 0 w 1501"/>
                <a:gd name="T107" fmla="*/ 0 h 1807"/>
                <a:gd name="T108" fmla="*/ 0 w 1501"/>
                <a:gd name="T109" fmla="*/ 0 h 1807"/>
                <a:gd name="T110" fmla="*/ 0 w 1501"/>
                <a:gd name="T111" fmla="*/ 0 h 1807"/>
                <a:gd name="T112" fmla="*/ 0 w 1501"/>
                <a:gd name="T113" fmla="*/ 0 h 1807"/>
                <a:gd name="T114" fmla="*/ 0 w 1501"/>
                <a:gd name="T115" fmla="*/ 0 h 1807"/>
                <a:gd name="T116" fmla="*/ 0 w 1501"/>
                <a:gd name="T117" fmla="*/ 0 h 18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>
                <a:gd name="T0" fmla="*/ 0 w 1514"/>
                <a:gd name="T1" fmla="*/ 0 h 1739"/>
                <a:gd name="T2" fmla="*/ 0 w 1514"/>
                <a:gd name="T3" fmla="*/ 0 h 1739"/>
                <a:gd name="T4" fmla="*/ 0 w 1514"/>
                <a:gd name="T5" fmla="*/ 0 h 1739"/>
                <a:gd name="T6" fmla="*/ 0 w 1514"/>
                <a:gd name="T7" fmla="*/ 0 h 1739"/>
                <a:gd name="T8" fmla="*/ 0 w 1514"/>
                <a:gd name="T9" fmla="*/ 0 h 1739"/>
                <a:gd name="T10" fmla="*/ 0 w 1514"/>
                <a:gd name="T11" fmla="*/ 0 h 1739"/>
                <a:gd name="T12" fmla="*/ 0 w 1514"/>
                <a:gd name="T13" fmla="*/ 0 h 1739"/>
                <a:gd name="T14" fmla="*/ 0 w 1514"/>
                <a:gd name="T15" fmla="*/ 0 h 1739"/>
                <a:gd name="T16" fmla="*/ 0 w 1514"/>
                <a:gd name="T17" fmla="*/ 0 h 1739"/>
                <a:gd name="T18" fmla="*/ 0 w 1514"/>
                <a:gd name="T19" fmla="*/ 0 h 1739"/>
                <a:gd name="T20" fmla="*/ 0 w 1514"/>
                <a:gd name="T21" fmla="*/ 0 h 1739"/>
                <a:gd name="T22" fmla="*/ 0 w 1514"/>
                <a:gd name="T23" fmla="*/ 0 h 1739"/>
                <a:gd name="T24" fmla="*/ 0 w 1514"/>
                <a:gd name="T25" fmla="*/ 0 h 1739"/>
                <a:gd name="T26" fmla="*/ 0 w 1514"/>
                <a:gd name="T27" fmla="*/ 0 h 1739"/>
                <a:gd name="T28" fmla="*/ 0 w 1514"/>
                <a:gd name="T29" fmla="*/ 0 h 1739"/>
                <a:gd name="T30" fmla="*/ 0 w 1514"/>
                <a:gd name="T31" fmla="*/ 0 h 1739"/>
                <a:gd name="T32" fmla="*/ 0 w 1514"/>
                <a:gd name="T33" fmla="*/ 0 h 1739"/>
                <a:gd name="T34" fmla="*/ 0 w 1514"/>
                <a:gd name="T35" fmla="*/ 0 h 1739"/>
                <a:gd name="T36" fmla="*/ 0 w 1514"/>
                <a:gd name="T37" fmla="*/ 0 h 1739"/>
                <a:gd name="T38" fmla="*/ 0 w 1514"/>
                <a:gd name="T39" fmla="*/ 0 h 1739"/>
                <a:gd name="T40" fmla="*/ 0 w 1514"/>
                <a:gd name="T41" fmla="*/ 0 h 1739"/>
                <a:gd name="T42" fmla="*/ 0 w 1514"/>
                <a:gd name="T43" fmla="*/ 0 h 1739"/>
                <a:gd name="T44" fmla="*/ 0 w 1514"/>
                <a:gd name="T45" fmla="*/ 0 h 1739"/>
                <a:gd name="T46" fmla="*/ 0 w 1514"/>
                <a:gd name="T47" fmla="*/ 0 h 1739"/>
                <a:gd name="T48" fmla="*/ 0 w 1514"/>
                <a:gd name="T49" fmla="*/ 0 h 1739"/>
                <a:gd name="T50" fmla="*/ 0 w 1514"/>
                <a:gd name="T51" fmla="*/ 0 h 1739"/>
                <a:gd name="T52" fmla="*/ 0 w 1514"/>
                <a:gd name="T53" fmla="*/ 0 h 1739"/>
                <a:gd name="T54" fmla="*/ 0 w 1514"/>
                <a:gd name="T55" fmla="*/ 0 h 1739"/>
                <a:gd name="T56" fmla="*/ 0 w 1514"/>
                <a:gd name="T57" fmla="*/ 0 h 1739"/>
                <a:gd name="T58" fmla="*/ 0 w 1514"/>
                <a:gd name="T59" fmla="*/ 0 h 1739"/>
                <a:gd name="T60" fmla="*/ 0 w 1514"/>
                <a:gd name="T61" fmla="*/ 0 h 1739"/>
                <a:gd name="T62" fmla="*/ 0 w 1514"/>
                <a:gd name="T63" fmla="*/ 0 h 1739"/>
                <a:gd name="T64" fmla="*/ 0 w 1514"/>
                <a:gd name="T65" fmla="*/ 0 h 1739"/>
                <a:gd name="T66" fmla="*/ 0 w 1514"/>
                <a:gd name="T67" fmla="*/ 0 h 1739"/>
                <a:gd name="T68" fmla="*/ 0 w 1514"/>
                <a:gd name="T69" fmla="*/ 0 h 1739"/>
                <a:gd name="T70" fmla="*/ 0 w 1514"/>
                <a:gd name="T71" fmla="*/ 0 h 1739"/>
                <a:gd name="T72" fmla="*/ 0 w 1514"/>
                <a:gd name="T73" fmla="*/ 0 h 1739"/>
                <a:gd name="T74" fmla="*/ 0 w 1514"/>
                <a:gd name="T75" fmla="*/ 0 h 1739"/>
                <a:gd name="T76" fmla="*/ 0 w 1514"/>
                <a:gd name="T77" fmla="*/ 0 h 1739"/>
                <a:gd name="T78" fmla="*/ 0 w 1514"/>
                <a:gd name="T79" fmla="*/ 0 h 1739"/>
                <a:gd name="T80" fmla="*/ 0 w 1514"/>
                <a:gd name="T81" fmla="*/ 0 h 1739"/>
                <a:gd name="T82" fmla="*/ 0 w 1514"/>
                <a:gd name="T83" fmla="*/ 0 h 1739"/>
                <a:gd name="T84" fmla="*/ 0 w 1514"/>
                <a:gd name="T85" fmla="*/ 0 h 1739"/>
                <a:gd name="T86" fmla="*/ 0 w 1514"/>
                <a:gd name="T87" fmla="*/ 0 h 1739"/>
                <a:gd name="T88" fmla="*/ 0 w 1514"/>
                <a:gd name="T89" fmla="*/ 0 h 1739"/>
                <a:gd name="T90" fmla="*/ 0 w 1514"/>
                <a:gd name="T91" fmla="*/ 0 h 1739"/>
                <a:gd name="T92" fmla="*/ 0 w 1514"/>
                <a:gd name="T93" fmla="*/ 0 h 1739"/>
                <a:gd name="T94" fmla="*/ 0 w 1514"/>
                <a:gd name="T95" fmla="*/ 0 h 1739"/>
                <a:gd name="T96" fmla="*/ 0 w 1514"/>
                <a:gd name="T97" fmla="*/ 0 h 1739"/>
                <a:gd name="T98" fmla="*/ 0 w 1514"/>
                <a:gd name="T99" fmla="*/ 0 h 1739"/>
                <a:gd name="T100" fmla="*/ 0 w 1514"/>
                <a:gd name="T101" fmla="*/ 0 h 1739"/>
                <a:gd name="T102" fmla="*/ 0 w 1514"/>
                <a:gd name="T103" fmla="*/ 0 h 1739"/>
                <a:gd name="T104" fmla="*/ 0 w 1514"/>
                <a:gd name="T105" fmla="*/ 0 h 1739"/>
                <a:gd name="T106" fmla="*/ 0 w 1514"/>
                <a:gd name="T107" fmla="*/ 0 h 1739"/>
                <a:gd name="T108" fmla="*/ 0 w 1514"/>
                <a:gd name="T109" fmla="*/ 0 h 1739"/>
                <a:gd name="T110" fmla="*/ 0 w 1514"/>
                <a:gd name="T111" fmla="*/ 0 h 1739"/>
                <a:gd name="T112" fmla="*/ 0 w 1514"/>
                <a:gd name="T113" fmla="*/ 0 h 1739"/>
                <a:gd name="T114" fmla="*/ 0 w 1514"/>
                <a:gd name="T115" fmla="*/ 0 h 1739"/>
                <a:gd name="T116" fmla="*/ 0 w 1514"/>
                <a:gd name="T117" fmla="*/ 0 h 1739"/>
                <a:gd name="T118" fmla="*/ 0 w 1514"/>
                <a:gd name="T119" fmla="*/ 0 h 1739"/>
                <a:gd name="T120" fmla="*/ 0 w 1514"/>
                <a:gd name="T121" fmla="*/ 0 h 17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>
                <a:gd name="T0" fmla="*/ 0 w 1515"/>
                <a:gd name="T1" fmla="*/ 0 h 1739"/>
                <a:gd name="T2" fmla="*/ 0 w 1515"/>
                <a:gd name="T3" fmla="*/ 0 h 1739"/>
                <a:gd name="T4" fmla="*/ 0 w 1515"/>
                <a:gd name="T5" fmla="*/ 0 h 1739"/>
                <a:gd name="T6" fmla="*/ 0 w 1515"/>
                <a:gd name="T7" fmla="*/ 0 h 1739"/>
                <a:gd name="T8" fmla="*/ 0 w 1515"/>
                <a:gd name="T9" fmla="*/ 0 h 1739"/>
                <a:gd name="T10" fmla="*/ 0 w 1515"/>
                <a:gd name="T11" fmla="*/ 0 h 1739"/>
                <a:gd name="T12" fmla="*/ 0 w 1515"/>
                <a:gd name="T13" fmla="*/ 0 h 1739"/>
                <a:gd name="T14" fmla="*/ 0 w 1515"/>
                <a:gd name="T15" fmla="*/ 0 h 1739"/>
                <a:gd name="T16" fmla="*/ 0 w 1515"/>
                <a:gd name="T17" fmla="*/ 0 h 1739"/>
                <a:gd name="T18" fmla="*/ 0 w 1515"/>
                <a:gd name="T19" fmla="*/ 0 h 1739"/>
                <a:gd name="T20" fmla="*/ 0 w 1515"/>
                <a:gd name="T21" fmla="*/ 0 h 1739"/>
                <a:gd name="T22" fmla="*/ 0 w 1515"/>
                <a:gd name="T23" fmla="*/ 0 h 1739"/>
                <a:gd name="T24" fmla="*/ 0 w 1515"/>
                <a:gd name="T25" fmla="*/ 0 h 1739"/>
                <a:gd name="T26" fmla="*/ 0 w 1515"/>
                <a:gd name="T27" fmla="*/ 0 h 1739"/>
                <a:gd name="T28" fmla="*/ 0 w 1515"/>
                <a:gd name="T29" fmla="*/ 0 h 1739"/>
                <a:gd name="T30" fmla="*/ 0 w 1515"/>
                <a:gd name="T31" fmla="*/ 0 h 1739"/>
                <a:gd name="T32" fmla="*/ 0 w 1515"/>
                <a:gd name="T33" fmla="*/ 0 h 1739"/>
                <a:gd name="T34" fmla="*/ 0 w 1515"/>
                <a:gd name="T35" fmla="*/ 0 h 1739"/>
                <a:gd name="T36" fmla="*/ 0 w 1515"/>
                <a:gd name="T37" fmla="*/ 0 h 1739"/>
                <a:gd name="T38" fmla="*/ 0 w 1515"/>
                <a:gd name="T39" fmla="*/ 0 h 1739"/>
                <a:gd name="T40" fmla="*/ 0 w 1515"/>
                <a:gd name="T41" fmla="*/ 0 h 1739"/>
                <a:gd name="T42" fmla="*/ 0 w 1515"/>
                <a:gd name="T43" fmla="*/ 0 h 1739"/>
                <a:gd name="T44" fmla="*/ 0 w 1515"/>
                <a:gd name="T45" fmla="*/ 0 h 1739"/>
                <a:gd name="T46" fmla="*/ 0 w 1515"/>
                <a:gd name="T47" fmla="*/ 0 h 1739"/>
                <a:gd name="T48" fmla="*/ 0 w 1515"/>
                <a:gd name="T49" fmla="*/ 0 h 1739"/>
                <a:gd name="T50" fmla="*/ 0 w 1515"/>
                <a:gd name="T51" fmla="*/ 0 h 1739"/>
                <a:gd name="T52" fmla="*/ 0 w 1515"/>
                <a:gd name="T53" fmla="*/ 0 h 1739"/>
                <a:gd name="T54" fmla="*/ 0 w 1515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>
                <a:gd name="T0" fmla="*/ 0 w 1022"/>
                <a:gd name="T1" fmla="*/ 0 h 1146"/>
                <a:gd name="T2" fmla="*/ 0 w 1022"/>
                <a:gd name="T3" fmla="*/ 0 h 1146"/>
                <a:gd name="T4" fmla="*/ 0 w 1022"/>
                <a:gd name="T5" fmla="*/ 0 h 1146"/>
                <a:gd name="T6" fmla="*/ 0 w 1022"/>
                <a:gd name="T7" fmla="*/ 0 h 1146"/>
                <a:gd name="T8" fmla="*/ 0 w 1022"/>
                <a:gd name="T9" fmla="*/ 0 h 1146"/>
                <a:gd name="T10" fmla="*/ 0 w 1022"/>
                <a:gd name="T11" fmla="*/ 0 h 1146"/>
                <a:gd name="T12" fmla="*/ 0 w 1022"/>
                <a:gd name="T13" fmla="*/ 0 h 1146"/>
                <a:gd name="T14" fmla="*/ 0 w 1022"/>
                <a:gd name="T15" fmla="*/ 0 h 1146"/>
                <a:gd name="T16" fmla="*/ 0 w 1022"/>
                <a:gd name="T17" fmla="*/ 0 h 1146"/>
                <a:gd name="T18" fmla="*/ 0 w 1022"/>
                <a:gd name="T19" fmla="*/ 0 h 1146"/>
                <a:gd name="T20" fmla="*/ 0 w 1022"/>
                <a:gd name="T21" fmla="*/ 0 h 1146"/>
                <a:gd name="T22" fmla="*/ 0 w 1022"/>
                <a:gd name="T23" fmla="*/ 0 h 1146"/>
                <a:gd name="T24" fmla="*/ 0 w 1022"/>
                <a:gd name="T25" fmla="*/ 0 h 1146"/>
                <a:gd name="T26" fmla="*/ 0 w 1022"/>
                <a:gd name="T27" fmla="*/ 0 h 1146"/>
                <a:gd name="T28" fmla="*/ 0 w 1022"/>
                <a:gd name="T29" fmla="*/ 0 h 1146"/>
                <a:gd name="T30" fmla="*/ 0 w 1022"/>
                <a:gd name="T31" fmla="*/ 0 h 1146"/>
                <a:gd name="T32" fmla="*/ 0 w 1022"/>
                <a:gd name="T33" fmla="*/ 0 h 1146"/>
                <a:gd name="T34" fmla="*/ 0 w 1022"/>
                <a:gd name="T35" fmla="*/ 0 h 1146"/>
                <a:gd name="T36" fmla="*/ 0 w 1022"/>
                <a:gd name="T37" fmla="*/ 0 h 1146"/>
                <a:gd name="T38" fmla="*/ 0 w 1022"/>
                <a:gd name="T39" fmla="*/ 0 h 1146"/>
                <a:gd name="T40" fmla="*/ 0 w 1022"/>
                <a:gd name="T41" fmla="*/ 0 h 1146"/>
                <a:gd name="T42" fmla="*/ 0 w 1022"/>
                <a:gd name="T43" fmla="*/ 0 h 1146"/>
                <a:gd name="T44" fmla="*/ 0 w 1022"/>
                <a:gd name="T45" fmla="*/ 0 h 1146"/>
                <a:gd name="T46" fmla="*/ 0 w 1022"/>
                <a:gd name="T47" fmla="*/ 0 h 1146"/>
                <a:gd name="T48" fmla="*/ 0 w 1022"/>
                <a:gd name="T49" fmla="*/ 0 h 1146"/>
                <a:gd name="T50" fmla="*/ 0 w 1022"/>
                <a:gd name="T51" fmla="*/ 0 h 1146"/>
                <a:gd name="T52" fmla="*/ 0 w 1022"/>
                <a:gd name="T53" fmla="*/ 0 h 1146"/>
                <a:gd name="T54" fmla="*/ 0 w 1022"/>
                <a:gd name="T55" fmla="*/ 0 h 1146"/>
                <a:gd name="T56" fmla="*/ 0 w 1022"/>
                <a:gd name="T57" fmla="*/ 0 h 1146"/>
                <a:gd name="T58" fmla="*/ 0 w 1022"/>
                <a:gd name="T59" fmla="*/ 0 h 1146"/>
                <a:gd name="T60" fmla="*/ 0 w 1022"/>
                <a:gd name="T61" fmla="*/ 0 h 1146"/>
                <a:gd name="T62" fmla="*/ 0 w 1022"/>
                <a:gd name="T63" fmla="*/ 0 h 1146"/>
                <a:gd name="T64" fmla="*/ 0 w 1022"/>
                <a:gd name="T65" fmla="*/ 0 h 1146"/>
                <a:gd name="T66" fmla="*/ 0 w 1022"/>
                <a:gd name="T67" fmla="*/ 0 h 1146"/>
                <a:gd name="T68" fmla="*/ 0 w 1022"/>
                <a:gd name="T69" fmla="*/ 0 h 1146"/>
                <a:gd name="T70" fmla="*/ 0 w 1022"/>
                <a:gd name="T71" fmla="*/ 0 h 1146"/>
                <a:gd name="T72" fmla="*/ 0 w 1022"/>
                <a:gd name="T73" fmla="*/ 0 h 1146"/>
                <a:gd name="T74" fmla="*/ 0 w 1022"/>
                <a:gd name="T75" fmla="*/ 0 h 1146"/>
                <a:gd name="T76" fmla="*/ 0 w 1022"/>
                <a:gd name="T77" fmla="*/ 0 h 1146"/>
                <a:gd name="T78" fmla="*/ 0 w 1022"/>
                <a:gd name="T79" fmla="*/ 0 h 1146"/>
                <a:gd name="T80" fmla="*/ 0 w 1022"/>
                <a:gd name="T81" fmla="*/ 0 h 1146"/>
                <a:gd name="T82" fmla="*/ 0 w 1022"/>
                <a:gd name="T83" fmla="*/ 0 h 1146"/>
                <a:gd name="T84" fmla="*/ 0 w 1022"/>
                <a:gd name="T85" fmla="*/ 0 h 1146"/>
                <a:gd name="T86" fmla="*/ 0 w 1022"/>
                <a:gd name="T87" fmla="*/ 0 h 1146"/>
                <a:gd name="T88" fmla="*/ 0 w 1022"/>
                <a:gd name="T89" fmla="*/ 0 h 1146"/>
                <a:gd name="T90" fmla="*/ 0 w 1022"/>
                <a:gd name="T91" fmla="*/ 0 h 1146"/>
                <a:gd name="T92" fmla="*/ 0 w 1022"/>
                <a:gd name="T93" fmla="*/ 0 h 1146"/>
                <a:gd name="T94" fmla="*/ 0 w 1022"/>
                <a:gd name="T95" fmla="*/ 0 h 1146"/>
                <a:gd name="T96" fmla="*/ 0 w 1022"/>
                <a:gd name="T97" fmla="*/ 0 h 1146"/>
                <a:gd name="T98" fmla="*/ 0 w 1022"/>
                <a:gd name="T99" fmla="*/ 0 h 1146"/>
                <a:gd name="T100" fmla="*/ 0 w 1022"/>
                <a:gd name="T101" fmla="*/ 0 h 1146"/>
                <a:gd name="T102" fmla="*/ 0 w 1022"/>
                <a:gd name="T103" fmla="*/ 0 h 1146"/>
                <a:gd name="T104" fmla="*/ 0 w 1022"/>
                <a:gd name="T105" fmla="*/ 0 h 1146"/>
                <a:gd name="T106" fmla="*/ 0 w 1022"/>
                <a:gd name="T107" fmla="*/ 0 h 1146"/>
                <a:gd name="T108" fmla="*/ 0 w 1022"/>
                <a:gd name="T109" fmla="*/ 0 h 1146"/>
                <a:gd name="T110" fmla="*/ 0 w 1022"/>
                <a:gd name="T111" fmla="*/ 0 h 1146"/>
                <a:gd name="T112" fmla="*/ 0 w 1022"/>
                <a:gd name="T113" fmla="*/ 0 h 1146"/>
                <a:gd name="T114" fmla="*/ 0 w 1022"/>
                <a:gd name="T115" fmla="*/ 0 h 1146"/>
                <a:gd name="T116" fmla="*/ 0 w 1022"/>
                <a:gd name="T117" fmla="*/ 0 h 1146"/>
                <a:gd name="T118" fmla="*/ 0 w 1022"/>
                <a:gd name="T119" fmla="*/ 0 h 1146"/>
                <a:gd name="T120" fmla="*/ 0 w 1022"/>
                <a:gd name="T121" fmla="*/ 0 h 1146"/>
                <a:gd name="T122" fmla="*/ 0 w 1022"/>
                <a:gd name="T123" fmla="*/ 0 h 1146"/>
                <a:gd name="T124" fmla="*/ 0 w 1022"/>
                <a:gd name="T125" fmla="*/ 0 h 11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2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3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>
                <a:gd name="T0" fmla="*/ 0 w 1268"/>
                <a:gd name="T1" fmla="*/ 0 h 1081"/>
                <a:gd name="T2" fmla="*/ 0 w 1268"/>
                <a:gd name="T3" fmla="*/ 0 h 1081"/>
                <a:gd name="T4" fmla="*/ 0 w 1268"/>
                <a:gd name="T5" fmla="*/ 0 h 1081"/>
                <a:gd name="T6" fmla="*/ 0 w 1268"/>
                <a:gd name="T7" fmla="*/ 0 h 1081"/>
                <a:gd name="T8" fmla="*/ 0 w 1268"/>
                <a:gd name="T9" fmla="*/ 0 h 1081"/>
                <a:gd name="T10" fmla="*/ 0 w 1268"/>
                <a:gd name="T11" fmla="*/ 0 h 1081"/>
                <a:gd name="T12" fmla="*/ 0 w 1268"/>
                <a:gd name="T13" fmla="*/ 0 h 1081"/>
                <a:gd name="T14" fmla="*/ 0 w 1268"/>
                <a:gd name="T15" fmla="*/ 0 h 1081"/>
                <a:gd name="T16" fmla="*/ 0 w 1268"/>
                <a:gd name="T17" fmla="*/ 0 h 1081"/>
                <a:gd name="T18" fmla="*/ 0 w 1268"/>
                <a:gd name="T19" fmla="*/ 0 h 1081"/>
                <a:gd name="T20" fmla="*/ 0 w 1268"/>
                <a:gd name="T21" fmla="*/ 0 h 1081"/>
                <a:gd name="T22" fmla="*/ 0 w 1268"/>
                <a:gd name="T23" fmla="*/ 0 h 1081"/>
                <a:gd name="T24" fmla="*/ 0 w 1268"/>
                <a:gd name="T25" fmla="*/ 0 h 1081"/>
                <a:gd name="T26" fmla="*/ 0 w 1268"/>
                <a:gd name="T27" fmla="*/ 0 h 1081"/>
                <a:gd name="T28" fmla="*/ 0 w 1268"/>
                <a:gd name="T29" fmla="*/ 0 h 1081"/>
                <a:gd name="T30" fmla="*/ 0 w 1268"/>
                <a:gd name="T31" fmla="*/ 0 h 1081"/>
                <a:gd name="T32" fmla="*/ 0 w 1268"/>
                <a:gd name="T33" fmla="*/ 0 h 1081"/>
                <a:gd name="T34" fmla="*/ 0 w 1268"/>
                <a:gd name="T35" fmla="*/ 0 h 1081"/>
                <a:gd name="T36" fmla="*/ 0 w 1268"/>
                <a:gd name="T37" fmla="*/ 0 h 1081"/>
                <a:gd name="T38" fmla="*/ 0 w 1268"/>
                <a:gd name="T39" fmla="*/ 0 h 1081"/>
                <a:gd name="T40" fmla="*/ 0 w 1268"/>
                <a:gd name="T41" fmla="*/ 0 h 1081"/>
                <a:gd name="T42" fmla="*/ 0 w 1268"/>
                <a:gd name="T43" fmla="*/ 0 h 1081"/>
                <a:gd name="T44" fmla="*/ 0 w 1268"/>
                <a:gd name="T45" fmla="*/ 0 h 1081"/>
                <a:gd name="T46" fmla="*/ 0 w 1268"/>
                <a:gd name="T47" fmla="*/ 0 h 1081"/>
                <a:gd name="T48" fmla="*/ 0 w 1268"/>
                <a:gd name="T49" fmla="*/ 0 h 1081"/>
                <a:gd name="T50" fmla="*/ 0 w 1268"/>
                <a:gd name="T51" fmla="*/ 0 h 1081"/>
                <a:gd name="T52" fmla="*/ 0 w 1268"/>
                <a:gd name="T53" fmla="*/ 0 h 1081"/>
                <a:gd name="T54" fmla="*/ 0 w 1268"/>
                <a:gd name="T55" fmla="*/ 0 h 1081"/>
                <a:gd name="T56" fmla="*/ 0 w 1268"/>
                <a:gd name="T57" fmla="*/ 0 h 1081"/>
                <a:gd name="T58" fmla="*/ 0 w 1268"/>
                <a:gd name="T59" fmla="*/ 0 h 1081"/>
                <a:gd name="T60" fmla="*/ 0 w 1268"/>
                <a:gd name="T61" fmla="*/ 0 h 1081"/>
                <a:gd name="T62" fmla="*/ 0 w 1268"/>
                <a:gd name="T63" fmla="*/ 0 h 1081"/>
                <a:gd name="T64" fmla="*/ 0 w 1268"/>
                <a:gd name="T65" fmla="*/ 0 h 1081"/>
                <a:gd name="T66" fmla="*/ 0 w 1268"/>
                <a:gd name="T67" fmla="*/ 0 h 1081"/>
                <a:gd name="T68" fmla="*/ 0 w 1268"/>
                <a:gd name="T69" fmla="*/ 0 h 1081"/>
                <a:gd name="T70" fmla="*/ 0 w 1268"/>
                <a:gd name="T71" fmla="*/ 0 h 1081"/>
                <a:gd name="T72" fmla="*/ 0 w 1268"/>
                <a:gd name="T73" fmla="*/ 0 h 1081"/>
                <a:gd name="T74" fmla="*/ 0 w 1268"/>
                <a:gd name="T75" fmla="*/ 0 h 1081"/>
                <a:gd name="T76" fmla="*/ 0 w 1268"/>
                <a:gd name="T77" fmla="*/ 0 h 1081"/>
                <a:gd name="T78" fmla="*/ 0 w 1268"/>
                <a:gd name="T79" fmla="*/ 0 h 1081"/>
                <a:gd name="T80" fmla="*/ 0 w 1268"/>
                <a:gd name="T81" fmla="*/ 0 h 1081"/>
                <a:gd name="T82" fmla="*/ 0 w 1268"/>
                <a:gd name="T83" fmla="*/ 0 h 1081"/>
                <a:gd name="T84" fmla="*/ 0 w 1268"/>
                <a:gd name="T85" fmla="*/ 0 h 1081"/>
                <a:gd name="T86" fmla="*/ 0 w 1268"/>
                <a:gd name="T87" fmla="*/ 0 h 1081"/>
                <a:gd name="T88" fmla="*/ 0 w 1268"/>
                <a:gd name="T89" fmla="*/ 0 h 1081"/>
                <a:gd name="T90" fmla="*/ 0 w 1268"/>
                <a:gd name="T91" fmla="*/ 0 h 1081"/>
                <a:gd name="T92" fmla="*/ 0 w 1268"/>
                <a:gd name="T93" fmla="*/ 0 h 1081"/>
                <a:gd name="T94" fmla="*/ 0 w 1268"/>
                <a:gd name="T95" fmla="*/ 0 h 1081"/>
                <a:gd name="T96" fmla="*/ 0 w 1268"/>
                <a:gd name="T97" fmla="*/ 0 h 1081"/>
                <a:gd name="T98" fmla="*/ 0 w 1268"/>
                <a:gd name="T99" fmla="*/ 0 h 1081"/>
                <a:gd name="T100" fmla="*/ 0 w 1268"/>
                <a:gd name="T101" fmla="*/ 0 h 1081"/>
                <a:gd name="T102" fmla="*/ 0 w 1268"/>
                <a:gd name="T103" fmla="*/ 0 h 1081"/>
                <a:gd name="T104" fmla="*/ 0 w 1268"/>
                <a:gd name="T105" fmla="*/ 0 h 1081"/>
                <a:gd name="T106" fmla="*/ 0 w 1268"/>
                <a:gd name="T107" fmla="*/ 0 h 1081"/>
                <a:gd name="T108" fmla="*/ 0 w 1268"/>
                <a:gd name="T109" fmla="*/ 0 h 1081"/>
                <a:gd name="T110" fmla="*/ 0 w 1268"/>
                <a:gd name="T111" fmla="*/ 0 h 1081"/>
                <a:gd name="T112" fmla="*/ 0 w 1268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>
                <a:gd name="T0" fmla="*/ 0 w 1000"/>
                <a:gd name="T1" fmla="*/ 0 h 1081"/>
                <a:gd name="T2" fmla="*/ 0 w 1000"/>
                <a:gd name="T3" fmla="*/ 0 h 1081"/>
                <a:gd name="T4" fmla="*/ 0 w 1000"/>
                <a:gd name="T5" fmla="*/ 0 h 1081"/>
                <a:gd name="T6" fmla="*/ 0 w 1000"/>
                <a:gd name="T7" fmla="*/ 0 h 1081"/>
                <a:gd name="T8" fmla="*/ 0 w 1000"/>
                <a:gd name="T9" fmla="*/ 0 h 1081"/>
                <a:gd name="T10" fmla="*/ 0 w 1000"/>
                <a:gd name="T11" fmla="*/ 0 h 1081"/>
                <a:gd name="T12" fmla="*/ 0 w 1000"/>
                <a:gd name="T13" fmla="*/ 0 h 1081"/>
                <a:gd name="T14" fmla="*/ 0 w 1000"/>
                <a:gd name="T15" fmla="*/ 0 h 1081"/>
                <a:gd name="T16" fmla="*/ 0 w 1000"/>
                <a:gd name="T17" fmla="*/ 0 h 1081"/>
                <a:gd name="T18" fmla="*/ 0 w 1000"/>
                <a:gd name="T19" fmla="*/ 0 h 1081"/>
                <a:gd name="T20" fmla="*/ 0 w 1000"/>
                <a:gd name="T21" fmla="*/ 0 h 1081"/>
                <a:gd name="T22" fmla="*/ 0 w 1000"/>
                <a:gd name="T23" fmla="*/ 0 h 1081"/>
                <a:gd name="T24" fmla="*/ 0 w 1000"/>
                <a:gd name="T25" fmla="*/ 0 h 1081"/>
                <a:gd name="T26" fmla="*/ 0 w 1000"/>
                <a:gd name="T27" fmla="*/ 0 h 1081"/>
                <a:gd name="T28" fmla="*/ 0 w 1000"/>
                <a:gd name="T29" fmla="*/ 0 h 1081"/>
                <a:gd name="T30" fmla="*/ 0 w 1000"/>
                <a:gd name="T31" fmla="*/ 0 h 1081"/>
                <a:gd name="T32" fmla="*/ 0 w 1000"/>
                <a:gd name="T33" fmla="*/ 0 h 1081"/>
                <a:gd name="T34" fmla="*/ 0 w 1000"/>
                <a:gd name="T35" fmla="*/ 0 h 1081"/>
                <a:gd name="T36" fmla="*/ 0 w 1000"/>
                <a:gd name="T37" fmla="*/ 0 h 1081"/>
                <a:gd name="T38" fmla="*/ 0 w 1000"/>
                <a:gd name="T39" fmla="*/ 0 h 1081"/>
                <a:gd name="T40" fmla="*/ 0 w 1000"/>
                <a:gd name="T41" fmla="*/ 0 h 1081"/>
                <a:gd name="T42" fmla="*/ 0 w 1000"/>
                <a:gd name="T43" fmla="*/ 0 h 1081"/>
                <a:gd name="T44" fmla="*/ 0 w 1000"/>
                <a:gd name="T45" fmla="*/ 0 h 1081"/>
                <a:gd name="T46" fmla="*/ 0 w 1000"/>
                <a:gd name="T47" fmla="*/ 0 h 1081"/>
                <a:gd name="T48" fmla="*/ 0 w 1000"/>
                <a:gd name="T49" fmla="*/ 0 h 1081"/>
                <a:gd name="T50" fmla="*/ 0 w 1000"/>
                <a:gd name="T51" fmla="*/ 0 h 1081"/>
                <a:gd name="T52" fmla="*/ 0 w 1000"/>
                <a:gd name="T53" fmla="*/ 0 h 1081"/>
                <a:gd name="T54" fmla="*/ 0 w 1000"/>
                <a:gd name="T55" fmla="*/ 0 h 1081"/>
                <a:gd name="T56" fmla="*/ 0 w 1000"/>
                <a:gd name="T57" fmla="*/ 0 h 1081"/>
                <a:gd name="T58" fmla="*/ 0 w 1000"/>
                <a:gd name="T59" fmla="*/ 0 h 1081"/>
                <a:gd name="T60" fmla="*/ 0 w 1000"/>
                <a:gd name="T61" fmla="*/ 0 h 1081"/>
                <a:gd name="T62" fmla="*/ 0 w 1000"/>
                <a:gd name="T63" fmla="*/ 0 h 1081"/>
                <a:gd name="T64" fmla="*/ 0 w 1000"/>
                <a:gd name="T65" fmla="*/ 0 h 1081"/>
                <a:gd name="T66" fmla="*/ 0 w 1000"/>
                <a:gd name="T67" fmla="*/ 0 h 1081"/>
                <a:gd name="T68" fmla="*/ 0 w 1000"/>
                <a:gd name="T69" fmla="*/ 0 h 1081"/>
                <a:gd name="T70" fmla="*/ 0 w 1000"/>
                <a:gd name="T71" fmla="*/ 0 h 1081"/>
                <a:gd name="T72" fmla="*/ 0 w 1000"/>
                <a:gd name="T73" fmla="*/ 0 h 1081"/>
                <a:gd name="T74" fmla="*/ 0 w 1000"/>
                <a:gd name="T75" fmla="*/ 0 h 1081"/>
                <a:gd name="T76" fmla="*/ 0 w 1000"/>
                <a:gd name="T77" fmla="*/ 0 h 1081"/>
                <a:gd name="T78" fmla="*/ 0 w 1000"/>
                <a:gd name="T79" fmla="*/ 0 h 1081"/>
                <a:gd name="T80" fmla="*/ 0 w 1000"/>
                <a:gd name="T81" fmla="*/ 0 h 10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>
                <a:gd name="T0" fmla="*/ 0 w 708"/>
                <a:gd name="T1" fmla="*/ 0 h 1076"/>
                <a:gd name="T2" fmla="*/ 0 w 708"/>
                <a:gd name="T3" fmla="*/ 0 h 1076"/>
                <a:gd name="T4" fmla="*/ 0 w 708"/>
                <a:gd name="T5" fmla="*/ 0 h 1076"/>
                <a:gd name="T6" fmla="*/ 0 w 708"/>
                <a:gd name="T7" fmla="*/ 0 h 1076"/>
                <a:gd name="T8" fmla="*/ 0 w 708"/>
                <a:gd name="T9" fmla="*/ 0 h 1076"/>
                <a:gd name="T10" fmla="*/ 0 w 708"/>
                <a:gd name="T11" fmla="*/ 0 h 1076"/>
                <a:gd name="T12" fmla="*/ 0 w 708"/>
                <a:gd name="T13" fmla="*/ 0 h 1076"/>
                <a:gd name="T14" fmla="*/ 0 w 708"/>
                <a:gd name="T15" fmla="*/ 0 h 1076"/>
                <a:gd name="T16" fmla="*/ 0 w 708"/>
                <a:gd name="T17" fmla="*/ 0 h 1076"/>
                <a:gd name="T18" fmla="*/ 0 w 708"/>
                <a:gd name="T19" fmla="*/ 0 h 1076"/>
                <a:gd name="T20" fmla="*/ 0 w 708"/>
                <a:gd name="T21" fmla="*/ 0 h 1076"/>
                <a:gd name="T22" fmla="*/ 0 w 708"/>
                <a:gd name="T23" fmla="*/ 0 h 1076"/>
                <a:gd name="T24" fmla="*/ 0 w 708"/>
                <a:gd name="T25" fmla="*/ 0 h 1076"/>
                <a:gd name="T26" fmla="*/ 0 w 708"/>
                <a:gd name="T27" fmla="*/ 0 h 1076"/>
                <a:gd name="T28" fmla="*/ 0 w 708"/>
                <a:gd name="T29" fmla="*/ 0 h 1076"/>
                <a:gd name="T30" fmla="*/ 0 w 708"/>
                <a:gd name="T31" fmla="*/ 0 h 1076"/>
                <a:gd name="T32" fmla="*/ 0 w 708"/>
                <a:gd name="T33" fmla="*/ 0 h 1076"/>
                <a:gd name="T34" fmla="*/ 0 w 708"/>
                <a:gd name="T35" fmla="*/ 0 h 1076"/>
                <a:gd name="T36" fmla="*/ 0 w 708"/>
                <a:gd name="T37" fmla="*/ 0 h 1076"/>
                <a:gd name="T38" fmla="*/ 0 w 708"/>
                <a:gd name="T39" fmla="*/ 0 h 1076"/>
                <a:gd name="T40" fmla="*/ 0 w 708"/>
                <a:gd name="T41" fmla="*/ 0 h 1076"/>
                <a:gd name="T42" fmla="*/ 0 w 708"/>
                <a:gd name="T43" fmla="*/ 0 h 1076"/>
                <a:gd name="T44" fmla="*/ 0 w 708"/>
                <a:gd name="T45" fmla="*/ 0 h 1076"/>
                <a:gd name="T46" fmla="*/ 0 w 708"/>
                <a:gd name="T47" fmla="*/ 0 h 1076"/>
                <a:gd name="T48" fmla="*/ 0 w 708"/>
                <a:gd name="T49" fmla="*/ 0 h 1076"/>
                <a:gd name="T50" fmla="*/ 0 w 708"/>
                <a:gd name="T51" fmla="*/ 0 h 1076"/>
                <a:gd name="T52" fmla="*/ 0 w 708"/>
                <a:gd name="T53" fmla="*/ 0 h 1076"/>
                <a:gd name="T54" fmla="*/ 0 w 708"/>
                <a:gd name="T55" fmla="*/ 0 h 1076"/>
                <a:gd name="T56" fmla="*/ 0 w 708"/>
                <a:gd name="T57" fmla="*/ 0 h 1076"/>
                <a:gd name="T58" fmla="*/ 0 w 708"/>
                <a:gd name="T59" fmla="*/ 0 h 1076"/>
                <a:gd name="T60" fmla="*/ 0 w 708"/>
                <a:gd name="T61" fmla="*/ 0 h 1076"/>
                <a:gd name="T62" fmla="*/ 0 w 708"/>
                <a:gd name="T63" fmla="*/ 0 h 1076"/>
                <a:gd name="T64" fmla="*/ 0 w 708"/>
                <a:gd name="T65" fmla="*/ 0 h 1076"/>
                <a:gd name="T66" fmla="*/ 0 w 708"/>
                <a:gd name="T67" fmla="*/ 0 h 1076"/>
                <a:gd name="T68" fmla="*/ 0 w 708"/>
                <a:gd name="T69" fmla="*/ 0 h 1076"/>
                <a:gd name="T70" fmla="*/ 0 w 708"/>
                <a:gd name="T71" fmla="*/ 0 h 1076"/>
                <a:gd name="T72" fmla="*/ 0 w 708"/>
                <a:gd name="T73" fmla="*/ 0 h 1076"/>
                <a:gd name="T74" fmla="*/ 0 w 708"/>
                <a:gd name="T75" fmla="*/ 0 h 1076"/>
                <a:gd name="T76" fmla="*/ 0 w 708"/>
                <a:gd name="T77" fmla="*/ 0 h 1076"/>
                <a:gd name="T78" fmla="*/ 0 w 708"/>
                <a:gd name="T79" fmla="*/ 0 h 1076"/>
                <a:gd name="T80" fmla="*/ 0 w 708"/>
                <a:gd name="T81" fmla="*/ 0 h 1076"/>
                <a:gd name="T82" fmla="*/ 0 w 708"/>
                <a:gd name="T83" fmla="*/ 0 h 1076"/>
                <a:gd name="T84" fmla="*/ 0 w 708"/>
                <a:gd name="T85" fmla="*/ 0 h 1076"/>
                <a:gd name="T86" fmla="*/ 0 w 708"/>
                <a:gd name="T87" fmla="*/ 0 h 1076"/>
                <a:gd name="T88" fmla="*/ 0 w 708"/>
                <a:gd name="T89" fmla="*/ 0 h 1076"/>
                <a:gd name="T90" fmla="*/ 0 w 708"/>
                <a:gd name="T91" fmla="*/ 0 h 1076"/>
                <a:gd name="T92" fmla="*/ 0 w 708"/>
                <a:gd name="T93" fmla="*/ 0 h 1076"/>
                <a:gd name="T94" fmla="*/ 0 w 708"/>
                <a:gd name="T95" fmla="*/ 0 h 1076"/>
                <a:gd name="T96" fmla="*/ 0 w 708"/>
                <a:gd name="T97" fmla="*/ 0 h 1076"/>
                <a:gd name="T98" fmla="*/ 0 w 708"/>
                <a:gd name="T99" fmla="*/ 0 h 1076"/>
                <a:gd name="T100" fmla="*/ 0 w 708"/>
                <a:gd name="T101" fmla="*/ 0 h 1076"/>
                <a:gd name="T102" fmla="*/ 0 w 708"/>
                <a:gd name="T103" fmla="*/ 0 h 1076"/>
                <a:gd name="T104" fmla="*/ 0 w 708"/>
                <a:gd name="T105" fmla="*/ 0 h 10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1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>
                <a:gd name="T0" fmla="*/ 0 w 649"/>
                <a:gd name="T1" fmla="*/ 0 h 154"/>
                <a:gd name="T2" fmla="*/ 0 w 649"/>
                <a:gd name="T3" fmla="*/ 0 h 154"/>
                <a:gd name="T4" fmla="*/ 0 w 649"/>
                <a:gd name="T5" fmla="*/ 0 h 154"/>
                <a:gd name="T6" fmla="*/ 0 w 649"/>
                <a:gd name="T7" fmla="*/ 0 h 154"/>
                <a:gd name="T8" fmla="*/ 0 w 649"/>
                <a:gd name="T9" fmla="*/ 0 h 154"/>
                <a:gd name="T10" fmla="*/ 0 w 649"/>
                <a:gd name="T11" fmla="*/ 0 h 154"/>
                <a:gd name="T12" fmla="*/ 0 w 649"/>
                <a:gd name="T13" fmla="*/ 0 h 154"/>
                <a:gd name="T14" fmla="*/ 0 w 649"/>
                <a:gd name="T15" fmla="*/ 0 h 154"/>
                <a:gd name="T16" fmla="*/ 0 w 649"/>
                <a:gd name="T17" fmla="*/ 0 h 154"/>
                <a:gd name="T18" fmla="*/ 0 w 649"/>
                <a:gd name="T19" fmla="*/ 0 h 154"/>
                <a:gd name="T20" fmla="*/ 0 w 649"/>
                <a:gd name="T21" fmla="*/ 0 h 154"/>
                <a:gd name="T22" fmla="*/ 0 w 649"/>
                <a:gd name="T23" fmla="*/ 0 h 154"/>
                <a:gd name="T24" fmla="*/ 0 w 649"/>
                <a:gd name="T25" fmla="*/ 0 h 154"/>
                <a:gd name="T26" fmla="*/ 0 w 649"/>
                <a:gd name="T27" fmla="*/ 0 h 154"/>
                <a:gd name="T28" fmla="*/ 0 w 649"/>
                <a:gd name="T29" fmla="*/ 0 h 154"/>
                <a:gd name="T30" fmla="*/ 0 w 649"/>
                <a:gd name="T31" fmla="*/ 0 h 154"/>
                <a:gd name="T32" fmla="*/ 0 w 649"/>
                <a:gd name="T33" fmla="*/ 0 h 154"/>
                <a:gd name="T34" fmla="*/ 0 w 649"/>
                <a:gd name="T35" fmla="*/ 0 h 154"/>
                <a:gd name="T36" fmla="*/ 0 w 649"/>
                <a:gd name="T37" fmla="*/ 0 h 154"/>
                <a:gd name="T38" fmla="*/ 0 w 649"/>
                <a:gd name="T39" fmla="*/ 0 h 154"/>
                <a:gd name="T40" fmla="*/ 0 w 649"/>
                <a:gd name="T41" fmla="*/ 0 h 154"/>
                <a:gd name="T42" fmla="*/ 0 w 649"/>
                <a:gd name="T43" fmla="*/ 0 h 154"/>
                <a:gd name="T44" fmla="*/ 0 w 649"/>
                <a:gd name="T45" fmla="*/ 0 h 154"/>
                <a:gd name="T46" fmla="*/ 0 w 649"/>
                <a:gd name="T47" fmla="*/ 0 h 154"/>
                <a:gd name="T48" fmla="*/ 0 w 649"/>
                <a:gd name="T49" fmla="*/ 0 h 154"/>
                <a:gd name="T50" fmla="*/ 0 w 649"/>
                <a:gd name="T51" fmla="*/ 0 h 154"/>
                <a:gd name="T52" fmla="*/ 0 w 649"/>
                <a:gd name="T53" fmla="*/ 0 h 154"/>
                <a:gd name="T54" fmla="*/ 0 w 649"/>
                <a:gd name="T55" fmla="*/ 0 h 154"/>
                <a:gd name="T56" fmla="*/ 0 w 649"/>
                <a:gd name="T57" fmla="*/ 0 h 154"/>
                <a:gd name="T58" fmla="*/ 0 w 649"/>
                <a:gd name="T59" fmla="*/ 0 h 154"/>
                <a:gd name="T60" fmla="*/ 0 w 649"/>
                <a:gd name="T61" fmla="*/ 0 h 154"/>
                <a:gd name="T62" fmla="*/ 0 w 649"/>
                <a:gd name="T63" fmla="*/ 0 h 154"/>
                <a:gd name="T64" fmla="*/ 0 w 649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>
                <a:gd name="T0" fmla="*/ 0 w 939"/>
                <a:gd name="T1" fmla="*/ 0 h 1080"/>
                <a:gd name="T2" fmla="*/ 0 w 939"/>
                <a:gd name="T3" fmla="*/ 0 h 1080"/>
                <a:gd name="T4" fmla="*/ 0 w 939"/>
                <a:gd name="T5" fmla="*/ 0 h 1080"/>
                <a:gd name="T6" fmla="*/ 0 w 939"/>
                <a:gd name="T7" fmla="*/ 0 h 1080"/>
                <a:gd name="T8" fmla="*/ 0 w 939"/>
                <a:gd name="T9" fmla="*/ 0 h 1080"/>
                <a:gd name="T10" fmla="*/ 0 w 939"/>
                <a:gd name="T11" fmla="*/ 0 h 1080"/>
                <a:gd name="T12" fmla="*/ 0 w 939"/>
                <a:gd name="T13" fmla="*/ 0 h 1080"/>
                <a:gd name="T14" fmla="*/ 0 w 939"/>
                <a:gd name="T15" fmla="*/ 0 h 1080"/>
                <a:gd name="T16" fmla="*/ 0 w 939"/>
                <a:gd name="T17" fmla="*/ 0 h 1080"/>
                <a:gd name="T18" fmla="*/ 0 w 939"/>
                <a:gd name="T19" fmla="*/ 0 h 1080"/>
                <a:gd name="T20" fmla="*/ 0 w 939"/>
                <a:gd name="T21" fmla="*/ 0 h 1080"/>
                <a:gd name="T22" fmla="*/ 0 w 939"/>
                <a:gd name="T23" fmla="*/ 0 h 1080"/>
                <a:gd name="T24" fmla="*/ 0 w 939"/>
                <a:gd name="T25" fmla="*/ 0 h 1080"/>
                <a:gd name="T26" fmla="*/ 0 w 939"/>
                <a:gd name="T27" fmla="*/ 0 h 1080"/>
                <a:gd name="T28" fmla="*/ 0 w 939"/>
                <a:gd name="T29" fmla="*/ 0 h 1080"/>
                <a:gd name="T30" fmla="*/ 0 w 939"/>
                <a:gd name="T31" fmla="*/ 0 h 1080"/>
                <a:gd name="T32" fmla="*/ 0 w 939"/>
                <a:gd name="T33" fmla="*/ 0 h 1080"/>
                <a:gd name="T34" fmla="*/ 0 w 939"/>
                <a:gd name="T35" fmla="*/ 0 h 1080"/>
                <a:gd name="T36" fmla="*/ 0 w 939"/>
                <a:gd name="T37" fmla="*/ 0 h 1080"/>
                <a:gd name="T38" fmla="*/ 0 w 939"/>
                <a:gd name="T39" fmla="*/ 0 h 1080"/>
                <a:gd name="T40" fmla="*/ 0 w 939"/>
                <a:gd name="T41" fmla="*/ 0 h 1080"/>
                <a:gd name="T42" fmla="*/ 0 w 939"/>
                <a:gd name="T43" fmla="*/ 0 h 1080"/>
                <a:gd name="T44" fmla="*/ 0 w 939"/>
                <a:gd name="T45" fmla="*/ 0 h 1080"/>
                <a:gd name="T46" fmla="*/ 0 w 939"/>
                <a:gd name="T47" fmla="*/ 0 h 1080"/>
                <a:gd name="T48" fmla="*/ 0 w 939"/>
                <a:gd name="T49" fmla="*/ 0 h 1080"/>
                <a:gd name="T50" fmla="*/ 0 w 939"/>
                <a:gd name="T51" fmla="*/ 0 h 1080"/>
                <a:gd name="T52" fmla="*/ 0 w 939"/>
                <a:gd name="T53" fmla="*/ 0 h 1080"/>
                <a:gd name="T54" fmla="*/ 0 w 939"/>
                <a:gd name="T55" fmla="*/ 0 h 10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>
                <a:gd name="T0" fmla="*/ 0 w 792"/>
                <a:gd name="T1" fmla="*/ 0 h 1081"/>
                <a:gd name="T2" fmla="*/ 0 w 792"/>
                <a:gd name="T3" fmla="*/ 0 h 1081"/>
                <a:gd name="T4" fmla="*/ 0 w 792"/>
                <a:gd name="T5" fmla="*/ 0 h 1081"/>
                <a:gd name="T6" fmla="*/ 0 w 792"/>
                <a:gd name="T7" fmla="*/ 0 h 1081"/>
                <a:gd name="T8" fmla="*/ 0 w 792"/>
                <a:gd name="T9" fmla="*/ 0 h 1081"/>
                <a:gd name="T10" fmla="*/ 0 w 792"/>
                <a:gd name="T11" fmla="*/ 0 h 1081"/>
                <a:gd name="T12" fmla="*/ 0 w 792"/>
                <a:gd name="T13" fmla="*/ 0 h 1081"/>
                <a:gd name="T14" fmla="*/ 0 w 792"/>
                <a:gd name="T15" fmla="*/ 0 h 1081"/>
                <a:gd name="T16" fmla="*/ 0 w 792"/>
                <a:gd name="T17" fmla="*/ 0 h 1081"/>
                <a:gd name="T18" fmla="*/ 0 w 792"/>
                <a:gd name="T19" fmla="*/ 0 h 1081"/>
                <a:gd name="T20" fmla="*/ 0 w 792"/>
                <a:gd name="T21" fmla="*/ 0 h 1081"/>
                <a:gd name="T22" fmla="*/ 0 w 792"/>
                <a:gd name="T23" fmla="*/ 0 h 1081"/>
                <a:gd name="T24" fmla="*/ 0 w 792"/>
                <a:gd name="T25" fmla="*/ 0 h 1081"/>
                <a:gd name="T26" fmla="*/ 0 w 792"/>
                <a:gd name="T27" fmla="*/ 0 h 1081"/>
                <a:gd name="T28" fmla="*/ 0 w 792"/>
                <a:gd name="T29" fmla="*/ 0 h 1081"/>
                <a:gd name="T30" fmla="*/ 0 w 792"/>
                <a:gd name="T31" fmla="*/ 0 h 1081"/>
                <a:gd name="T32" fmla="*/ 0 w 792"/>
                <a:gd name="T33" fmla="*/ 0 h 1081"/>
                <a:gd name="T34" fmla="*/ 0 w 792"/>
                <a:gd name="T35" fmla="*/ 0 h 1081"/>
                <a:gd name="T36" fmla="*/ 0 w 792"/>
                <a:gd name="T37" fmla="*/ 0 h 1081"/>
                <a:gd name="T38" fmla="*/ 0 w 792"/>
                <a:gd name="T39" fmla="*/ 0 h 1081"/>
                <a:gd name="T40" fmla="*/ 0 w 792"/>
                <a:gd name="T41" fmla="*/ 0 h 1081"/>
                <a:gd name="T42" fmla="*/ 0 w 792"/>
                <a:gd name="T43" fmla="*/ 0 h 1081"/>
                <a:gd name="T44" fmla="*/ 0 w 792"/>
                <a:gd name="T45" fmla="*/ 0 h 1081"/>
                <a:gd name="T46" fmla="*/ 0 w 792"/>
                <a:gd name="T47" fmla="*/ 0 h 1081"/>
                <a:gd name="T48" fmla="*/ 0 w 792"/>
                <a:gd name="T49" fmla="*/ 0 h 1081"/>
                <a:gd name="T50" fmla="*/ 0 w 792"/>
                <a:gd name="T51" fmla="*/ 0 h 1081"/>
                <a:gd name="T52" fmla="*/ 0 w 792"/>
                <a:gd name="T53" fmla="*/ 0 h 1081"/>
                <a:gd name="T54" fmla="*/ 0 w 792"/>
                <a:gd name="T55" fmla="*/ 0 h 1081"/>
                <a:gd name="T56" fmla="*/ 0 w 792"/>
                <a:gd name="T57" fmla="*/ 0 h 1081"/>
                <a:gd name="T58" fmla="*/ 0 w 792"/>
                <a:gd name="T59" fmla="*/ 0 h 1081"/>
                <a:gd name="T60" fmla="*/ 0 w 792"/>
                <a:gd name="T61" fmla="*/ 0 h 1081"/>
                <a:gd name="T62" fmla="*/ 0 w 792"/>
                <a:gd name="T63" fmla="*/ 0 h 1081"/>
                <a:gd name="T64" fmla="*/ 0 w 792"/>
                <a:gd name="T65" fmla="*/ 0 h 1081"/>
                <a:gd name="T66" fmla="*/ 0 w 792"/>
                <a:gd name="T67" fmla="*/ 0 h 1081"/>
                <a:gd name="T68" fmla="*/ 0 w 792"/>
                <a:gd name="T69" fmla="*/ 0 h 1081"/>
                <a:gd name="T70" fmla="*/ 0 w 792"/>
                <a:gd name="T71" fmla="*/ 0 h 1081"/>
                <a:gd name="T72" fmla="*/ 0 w 792"/>
                <a:gd name="T73" fmla="*/ 0 h 1081"/>
                <a:gd name="T74" fmla="*/ 0 w 792"/>
                <a:gd name="T75" fmla="*/ 0 h 1081"/>
                <a:gd name="T76" fmla="*/ 0 w 792"/>
                <a:gd name="T77" fmla="*/ 0 h 1081"/>
                <a:gd name="T78" fmla="*/ 0 w 792"/>
                <a:gd name="T79" fmla="*/ 0 h 1081"/>
                <a:gd name="T80" fmla="*/ 0 w 792"/>
                <a:gd name="T81" fmla="*/ 0 h 1081"/>
                <a:gd name="T82" fmla="*/ 0 w 792"/>
                <a:gd name="T83" fmla="*/ 0 h 1081"/>
                <a:gd name="T84" fmla="*/ 0 w 792"/>
                <a:gd name="T85" fmla="*/ 0 h 1081"/>
                <a:gd name="T86" fmla="*/ 0 w 792"/>
                <a:gd name="T87" fmla="*/ 0 h 1081"/>
                <a:gd name="T88" fmla="*/ 0 w 792"/>
                <a:gd name="T89" fmla="*/ 0 h 1081"/>
                <a:gd name="T90" fmla="*/ 0 w 792"/>
                <a:gd name="T91" fmla="*/ 0 h 1081"/>
                <a:gd name="T92" fmla="*/ 0 w 792"/>
                <a:gd name="T93" fmla="*/ 0 h 1081"/>
                <a:gd name="T94" fmla="*/ 0 w 792"/>
                <a:gd name="T95" fmla="*/ 0 h 1081"/>
                <a:gd name="T96" fmla="*/ 0 w 792"/>
                <a:gd name="T97" fmla="*/ 0 h 1081"/>
                <a:gd name="T98" fmla="*/ 0 w 792"/>
                <a:gd name="T99" fmla="*/ 0 h 1081"/>
                <a:gd name="T100" fmla="*/ 0 w 792"/>
                <a:gd name="T101" fmla="*/ 0 h 1081"/>
                <a:gd name="T102" fmla="*/ 0 w 792"/>
                <a:gd name="T103" fmla="*/ 0 h 1081"/>
                <a:gd name="T104" fmla="*/ 0 w 792"/>
                <a:gd name="T105" fmla="*/ 0 h 1081"/>
                <a:gd name="T106" fmla="*/ 0 w 792"/>
                <a:gd name="T107" fmla="*/ 0 h 1081"/>
                <a:gd name="T108" fmla="*/ 0 w 792"/>
                <a:gd name="T109" fmla="*/ 0 h 1081"/>
                <a:gd name="T110" fmla="*/ 0 w 792"/>
                <a:gd name="T111" fmla="*/ 0 h 1081"/>
                <a:gd name="T112" fmla="*/ 0 w 792"/>
                <a:gd name="T113" fmla="*/ 0 h 1081"/>
                <a:gd name="T114" fmla="*/ 0 w 792"/>
                <a:gd name="T115" fmla="*/ 0 h 1081"/>
                <a:gd name="T116" fmla="*/ 0 w 792"/>
                <a:gd name="T117" fmla="*/ 0 h 1081"/>
                <a:gd name="T118" fmla="*/ 0 w 792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>
                <a:gd name="T0" fmla="*/ 0 w 931"/>
                <a:gd name="T1" fmla="*/ 0 h 1122"/>
                <a:gd name="T2" fmla="*/ 0 w 931"/>
                <a:gd name="T3" fmla="*/ 0 h 1122"/>
                <a:gd name="T4" fmla="*/ 0 w 931"/>
                <a:gd name="T5" fmla="*/ 0 h 1122"/>
                <a:gd name="T6" fmla="*/ 0 w 931"/>
                <a:gd name="T7" fmla="*/ 0 h 1122"/>
                <a:gd name="T8" fmla="*/ 0 w 931"/>
                <a:gd name="T9" fmla="*/ 0 h 1122"/>
                <a:gd name="T10" fmla="*/ 0 w 931"/>
                <a:gd name="T11" fmla="*/ 0 h 1122"/>
                <a:gd name="T12" fmla="*/ 0 w 931"/>
                <a:gd name="T13" fmla="*/ 0 h 1122"/>
                <a:gd name="T14" fmla="*/ 0 w 931"/>
                <a:gd name="T15" fmla="*/ 0 h 1122"/>
                <a:gd name="T16" fmla="*/ 0 w 931"/>
                <a:gd name="T17" fmla="*/ 0 h 1122"/>
                <a:gd name="T18" fmla="*/ 0 w 931"/>
                <a:gd name="T19" fmla="*/ 0 h 1122"/>
                <a:gd name="T20" fmla="*/ 0 w 931"/>
                <a:gd name="T21" fmla="*/ 0 h 1122"/>
                <a:gd name="T22" fmla="*/ 0 w 931"/>
                <a:gd name="T23" fmla="*/ 0 h 1122"/>
                <a:gd name="T24" fmla="*/ 0 w 931"/>
                <a:gd name="T25" fmla="*/ 0 h 1122"/>
                <a:gd name="T26" fmla="*/ 0 w 931"/>
                <a:gd name="T27" fmla="*/ 0 h 1122"/>
                <a:gd name="T28" fmla="*/ 0 w 931"/>
                <a:gd name="T29" fmla="*/ 0 h 1122"/>
                <a:gd name="T30" fmla="*/ 0 w 931"/>
                <a:gd name="T31" fmla="*/ 0 h 1122"/>
                <a:gd name="T32" fmla="*/ 0 w 931"/>
                <a:gd name="T33" fmla="*/ 0 h 1122"/>
                <a:gd name="T34" fmla="*/ 0 w 931"/>
                <a:gd name="T35" fmla="*/ 0 h 1122"/>
                <a:gd name="T36" fmla="*/ 0 w 931"/>
                <a:gd name="T37" fmla="*/ 0 h 1122"/>
                <a:gd name="T38" fmla="*/ 0 w 931"/>
                <a:gd name="T39" fmla="*/ 0 h 1122"/>
                <a:gd name="T40" fmla="*/ 0 w 931"/>
                <a:gd name="T41" fmla="*/ 0 h 1122"/>
                <a:gd name="T42" fmla="*/ 0 w 931"/>
                <a:gd name="T43" fmla="*/ 0 h 1122"/>
                <a:gd name="T44" fmla="*/ 0 w 931"/>
                <a:gd name="T45" fmla="*/ 0 h 1122"/>
                <a:gd name="T46" fmla="*/ 0 w 931"/>
                <a:gd name="T47" fmla="*/ 0 h 1122"/>
                <a:gd name="T48" fmla="*/ 0 w 931"/>
                <a:gd name="T49" fmla="*/ 0 h 1122"/>
                <a:gd name="T50" fmla="*/ 0 w 931"/>
                <a:gd name="T51" fmla="*/ 0 h 1122"/>
                <a:gd name="T52" fmla="*/ 0 w 931"/>
                <a:gd name="T53" fmla="*/ 0 h 1122"/>
                <a:gd name="T54" fmla="*/ 0 w 931"/>
                <a:gd name="T55" fmla="*/ 0 h 1122"/>
                <a:gd name="T56" fmla="*/ 0 w 931"/>
                <a:gd name="T57" fmla="*/ 0 h 1122"/>
                <a:gd name="T58" fmla="*/ 0 w 931"/>
                <a:gd name="T59" fmla="*/ 0 h 1122"/>
                <a:gd name="T60" fmla="*/ 0 w 931"/>
                <a:gd name="T61" fmla="*/ 0 h 1122"/>
                <a:gd name="T62" fmla="*/ 0 w 931"/>
                <a:gd name="T63" fmla="*/ 0 h 1122"/>
                <a:gd name="T64" fmla="*/ 0 w 931"/>
                <a:gd name="T65" fmla="*/ 0 h 1122"/>
                <a:gd name="T66" fmla="*/ 0 w 931"/>
                <a:gd name="T67" fmla="*/ 0 h 1122"/>
                <a:gd name="T68" fmla="*/ 0 w 931"/>
                <a:gd name="T69" fmla="*/ 0 h 1122"/>
                <a:gd name="T70" fmla="*/ 0 w 931"/>
                <a:gd name="T71" fmla="*/ 0 h 1122"/>
                <a:gd name="T72" fmla="*/ 0 w 931"/>
                <a:gd name="T73" fmla="*/ 0 h 1122"/>
                <a:gd name="T74" fmla="*/ 0 w 931"/>
                <a:gd name="T75" fmla="*/ 0 h 1122"/>
                <a:gd name="T76" fmla="*/ 0 w 931"/>
                <a:gd name="T77" fmla="*/ 0 h 1122"/>
                <a:gd name="T78" fmla="*/ 0 w 931"/>
                <a:gd name="T79" fmla="*/ 0 h 1122"/>
                <a:gd name="T80" fmla="*/ 0 w 931"/>
                <a:gd name="T81" fmla="*/ 0 h 1122"/>
                <a:gd name="T82" fmla="*/ 0 w 931"/>
                <a:gd name="T83" fmla="*/ 0 h 1122"/>
                <a:gd name="T84" fmla="*/ 0 w 931"/>
                <a:gd name="T85" fmla="*/ 0 h 1122"/>
                <a:gd name="T86" fmla="*/ 0 w 931"/>
                <a:gd name="T87" fmla="*/ 0 h 1122"/>
                <a:gd name="T88" fmla="*/ 0 w 931"/>
                <a:gd name="T89" fmla="*/ 0 h 1122"/>
                <a:gd name="T90" fmla="*/ 0 w 931"/>
                <a:gd name="T91" fmla="*/ 0 h 1122"/>
                <a:gd name="T92" fmla="*/ 0 w 931"/>
                <a:gd name="T93" fmla="*/ 0 h 1122"/>
                <a:gd name="T94" fmla="*/ 0 w 931"/>
                <a:gd name="T95" fmla="*/ 0 h 1122"/>
                <a:gd name="T96" fmla="*/ 0 w 931"/>
                <a:gd name="T97" fmla="*/ 0 h 1122"/>
                <a:gd name="T98" fmla="*/ 0 w 931"/>
                <a:gd name="T99" fmla="*/ 0 h 1122"/>
                <a:gd name="T100" fmla="*/ 0 w 931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>
                <a:gd name="T0" fmla="*/ 0 w 688"/>
                <a:gd name="T1" fmla="*/ 0 h 1080"/>
                <a:gd name="T2" fmla="*/ 0 w 688"/>
                <a:gd name="T3" fmla="*/ 0 h 1080"/>
                <a:gd name="T4" fmla="*/ 0 w 688"/>
                <a:gd name="T5" fmla="*/ 0 h 1080"/>
                <a:gd name="T6" fmla="*/ 0 w 688"/>
                <a:gd name="T7" fmla="*/ 0 h 1080"/>
                <a:gd name="T8" fmla="*/ 0 w 688"/>
                <a:gd name="T9" fmla="*/ 0 h 1080"/>
                <a:gd name="T10" fmla="*/ 0 w 688"/>
                <a:gd name="T11" fmla="*/ 0 h 1080"/>
                <a:gd name="T12" fmla="*/ 0 w 688"/>
                <a:gd name="T13" fmla="*/ 0 h 1080"/>
                <a:gd name="T14" fmla="*/ 0 w 688"/>
                <a:gd name="T15" fmla="*/ 0 h 1080"/>
                <a:gd name="T16" fmla="*/ 0 w 688"/>
                <a:gd name="T17" fmla="*/ 0 h 1080"/>
                <a:gd name="T18" fmla="*/ 0 w 688"/>
                <a:gd name="T19" fmla="*/ 0 h 1080"/>
                <a:gd name="T20" fmla="*/ 0 w 688"/>
                <a:gd name="T21" fmla="*/ 0 h 1080"/>
                <a:gd name="T22" fmla="*/ 0 w 688"/>
                <a:gd name="T23" fmla="*/ 0 h 1080"/>
                <a:gd name="T24" fmla="*/ 0 w 688"/>
                <a:gd name="T25" fmla="*/ 0 h 1080"/>
                <a:gd name="T26" fmla="*/ 0 w 688"/>
                <a:gd name="T27" fmla="*/ 0 h 1080"/>
                <a:gd name="T28" fmla="*/ 0 w 688"/>
                <a:gd name="T29" fmla="*/ 0 h 1080"/>
                <a:gd name="T30" fmla="*/ 0 w 688"/>
                <a:gd name="T31" fmla="*/ 0 h 1080"/>
                <a:gd name="T32" fmla="*/ 0 w 688"/>
                <a:gd name="T33" fmla="*/ 0 h 1080"/>
                <a:gd name="T34" fmla="*/ 0 w 688"/>
                <a:gd name="T35" fmla="*/ 0 h 1080"/>
                <a:gd name="T36" fmla="*/ 0 w 688"/>
                <a:gd name="T37" fmla="*/ 0 h 1080"/>
                <a:gd name="T38" fmla="*/ 0 w 688"/>
                <a:gd name="T39" fmla="*/ 0 h 1080"/>
                <a:gd name="T40" fmla="*/ 0 w 688"/>
                <a:gd name="T41" fmla="*/ 0 h 1080"/>
                <a:gd name="T42" fmla="*/ 0 w 688"/>
                <a:gd name="T43" fmla="*/ 0 h 1080"/>
                <a:gd name="T44" fmla="*/ 0 w 688"/>
                <a:gd name="T45" fmla="*/ 0 h 1080"/>
                <a:gd name="T46" fmla="*/ 0 w 688"/>
                <a:gd name="T47" fmla="*/ 0 h 1080"/>
                <a:gd name="T48" fmla="*/ 0 w 688"/>
                <a:gd name="T49" fmla="*/ 0 h 1080"/>
                <a:gd name="T50" fmla="*/ 0 w 688"/>
                <a:gd name="T51" fmla="*/ 0 h 1080"/>
                <a:gd name="T52" fmla="*/ 0 w 688"/>
                <a:gd name="T53" fmla="*/ 0 h 1080"/>
                <a:gd name="T54" fmla="*/ 0 w 688"/>
                <a:gd name="T55" fmla="*/ 0 h 1080"/>
                <a:gd name="T56" fmla="*/ 0 w 688"/>
                <a:gd name="T57" fmla="*/ 0 h 1080"/>
                <a:gd name="T58" fmla="*/ 0 w 688"/>
                <a:gd name="T59" fmla="*/ 0 h 1080"/>
                <a:gd name="T60" fmla="*/ 0 w 688"/>
                <a:gd name="T61" fmla="*/ 0 h 1080"/>
                <a:gd name="T62" fmla="*/ 0 w 688"/>
                <a:gd name="T63" fmla="*/ 0 h 1080"/>
                <a:gd name="T64" fmla="*/ 0 w 688"/>
                <a:gd name="T65" fmla="*/ 0 h 1080"/>
                <a:gd name="T66" fmla="*/ 0 w 688"/>
                <a:gd name="T67" fmla="*/ 0 h 1080"/>
                <a:gd name="T68" fmla="*/ 0 w 688"/>
                <a:gd name="T69" fmla="*/ 0 h 1080"/>
                <a:gd name="T70" fmla="*/ 0 w 688"/>
                <a:gd name="T71" fmla="*/ 0 h 1080"/>
                <a:gd name="T72" fmla="*/ 0 w 688"/>
                <a:gd name="T73" fmla="*/ 0 h 1080"/>
                <a:gd name="T74" fmla="*/ 0 w 688"/>
                <a:gd name="T75" fmla="*/ 0 h 1080"/>
                <a:gd name="T76" fmla="*/ 0 w 688"/>
                <a:gd name="T77" fmla="*/ 0 h 1080"/>
                <a:gd name="T78" fmla="*/ 0 w 688"/>
                <a:gd name="T79" fmla="*/ 0 h 1080"/>
                <a:gd name="T80" fmla="*/ 0 w 688"/>
                <a:gd name="T81" fmla="*/ 0 h 1080"/>
                <a:gd name="T82" fmla="*/ 0 w 688"/>
                <a:gd name="T83" fmla="*/ 0 h 1080"/>
                <a:gd name="T84" fmla="*/ 0 w 688"/>
                <a:gd name="T85" fmla="*/ 0 h 1080"/>
                <a:gd name="T86" fmla="*/ 0 w 688"/>
                <a:gd name="T87" fmla="*/ 0 h 1080"/>
                <a:gd name="T88" fmla="*/ 0 w 688"/>
                <a:gd name="T89" fmla="*/ 0 h 1080"/>
                <a:gd name="T90" fmla="*/ 0 w 688"/>
                <a:gd name="T91" fmla="*/ 0 h 1080"/>
                <a:gd name="T92" fmla="*/ 0 w 688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7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w 791"/>
                <a:gd name="T121" fmla="*/ 0 h 1081"/>
                <a:gd name="T122" fmla="*/ 0 w 791"/>
                <a:gd name="T123" fmla="*/ 0 h 10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8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9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w 941"/>
                <a:gd name="T59" fmla="*/ 0 h 1080"/>
                <a:gd name="T60" fmla="*/ 0 w 941"/>
                <a:gd name="T61" fmla="*/ 0 h 1080"/>
                <a:gd name="T62" fmla="*/ 0 w 941"/>
                <a:gd name="T63" fmla="*/ 0 h 1080"/>
                <a:gd name="T64" fmla="*/ 0 w 941"/>
                <a:gd name="T65" fmla="*/ 0 h 1080"/>
                <a:gd name="T66" fmla="*/ 0 w 941"/>
                <a:gd name="T67" fmla="*/ 0 h 1080"/>
                <a:gd name="T68" fmla="*/ 0 w 941"/>
                <a:gd name="T69" fmla="*/ 0 h 1080"/>
                <a:gd name="T70" fmla="*/ 0 w 941"/>
                <a:gd name="T71" fmla="*/ 0 h 1080"/>
                <a:gd name="T72" fmla="*/ 0 w 941"/>
                <a:gd name="T73" fmla="*/ 0 h 1080"/>
                <a:gd name="T74" fmla="*/ 0 w 941"/>
                <a:gd name="T75" fmla="*/ 0 h 1080"/>
                <a:gd name="T76" fmla="*/ 0 w 941"/>
                <a:gd name="T77" fmla="*/ 0 h 1080"/>
                <a:gd name="T78" fmla="*/ 0 w 941"/>
                <a:gd name="T79" fmla="*/ 0 h 1080"/>
                <a:gd name="T80" fmla="*/ 0 w 941"/>
                <a:gd name="T81" fmla="*/ 0 h 1080"/>
                <a:gd name="T82" fmla="*/ 0 w 941"/>
                <a:gd name="T83" fmla="*/ 0 h 1080"/>
                <a:gd name="T84" fmla="*/ 0 w 941"/>
                <a:gd name="T85" fmla="*/ 0 h 1080"/>
                <a:gd name="T86" fmla="*/ 0 w 941"/>
                <a:gd name="T87" fmla="*/ 0 h 1080"/>
                <a:gd name="T88" fmla="*/ 0 w 941"/>
                <a:gd name="T89" fmla="*/ 0 h 1080"/>
                <a:gd name="T90" fmla="*/ 0 w 941"/>
                <a:gd name="T91" fmla="*/ 0 h 1080"/>
                <a:gd name="T92" fmla="*/ 0 w 941"/>
                <a:gd name="T93" fmla="*/ 0 h 1080"/>
                <a:gd name="T94" fmla="*/ 0 w 941"/>
                <a:gd name="T95" fmla="*/ 0 h 1080"/>
                <a:gd name="T96" fmla="*/ 0 w 941"/>
                <a:gd name="T97" fmla="*/ 0 h 1080"/>
                <a:gd name="T98" fmla="*/ 0 w 941"/>
                <a:gd name="T99" fmla="*/ 0 h 1080"/>
                <a:gd name="T100" fmla="*/ 0 w 941"/>
                <a:gd name="T101" fmla="*/ 0 h 1080"/>
                <a:gd name="T102" fmla="*/ 0 w 941"/>
                <a:gd name="T103" fmla="*/ 0 h 1080"/>
                <a:gd name="T104" fmla="*/ 0 w 941"/>
                <a:gd name="T105" fmla="*/ 0 h 1080"/>
                <a:gd name="T106" fmla="*/ 0 w 941"/>
                <a:gd name="T107" fmla="*/ 0 h 1080"/>
                <a:gd name="T108" fmla="*/ 0 w 941"/>
                <a:gd name="T109" fmla="*/ 0 h 1080"/>
                <a:gd name="T110" fmla="*/ 0 w 941"/>
                <a:gd name="T111" fmla="*/ 0 h 1080"/>
                <a:gd name="T112" fmla="*/ 0 w 941"/>
                <a:gd name="T113" fmla="*/ 0 h 10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0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>
                <a:gd name="T0" fmla="*/ 0 w 934"/>
                <a:gd name="T1" fmla="*/ 0 h 1122"/>
                <a:gd name="T2" fmla="*/ 0 w 934"/>
                <a:gd name="T3" fmla="*/ 0 h 1122"/>
                <a:gd name="T4" fmla="*/ 0 w 934"/>
                <a:gd name="T5" fmla="*/ 0 h 1122"/>
                <a:gd name="T6" fmla="*/ 0 w 934"/>
                <a:gd name="T7" fmla="*/ 0 h 1122"/>
                <a:gd name="T8" fmla="*/ 0 w 934"/>
                <a:gd name="T9" fmla="*/ 0 h 1122"/>
                <a:gd name="T10" fmla="*/ 0 w 934"/>
                <a:gd name="T11" fmla="*/ 0 h 1122"/>
                <a:gd name="T12" fmla="*/ 0 w 934"/>
                <a:gd name="T13" fmla="*/ 0 h 1122"/>
                <a:gd name="T14" fmla="*/ 0 w 934"/>
                <a:gd name="T15" fmla="*/ 0 h 1122"/>
                <a:gd name="T16" fmla="*/ 0 w 934"/>
                <a:gd name="T17" fmla="*/ 0 h 1122"/>
                <a:gd name="T18" fmla="*/ 0 w 934"/>
                <a:gd name="T19" fmla="*/ 0 h 1122"/>
                <a:gd name="T20" fmla="*/ 0 w 934"/>
                <a:gd name="T21" fmla="*/ 0 h 1122"/>
                <a:gd name="T22" fmla="*/ 0 w 934"/>
                <a:gd name="T23" fmla="*/ 0 h 1122"/>
                <a:gd name="T24" fmla="*/ 0 w 934"/>
                <a:gd name="T25" fmla="*/ 0 h 1122"/>
                <a:gd name="T26" fmla="*/ 0 w 934"/>
                <a:gd name="T27" fmla="*/ 0 h 1122"/>
                <a:gd name="T28" fmla="*/ 0 w 934"/>
                <a:gd name="T29" fmla="*/ 0 h 1122"/>
                <a:gd name="T30" fmla="*/ 0 w 934"/>
                <a:gd name="T31" fmla="*/ 0 h 1122"/>
                <a:gd name="T32" fmla="*/ 0 w 934"/>
                <a:gd name="T33" fmla="*/ 0 h 1122"/>
                <a:gd name="T34" fmla="*/ 0 w 934"/>
                <a:gd name="T35" fmla="*/ 0 h 1122"/>
                <a:gd name="T36" fmla="*/ 0 w 934"/>
                <a:gd name="T37" fmla="*/ 0 h 1122"/>
                <a:gd name="T38" fmla="*/ 0 w 934"/>
                <a:gd name="T39" fmla="*/ 0 h 1122"/>
                <a:gd name="T40" fmla="*/ 0 w 934"/>
                <a:gd name="T41" fmla="*/ 0 h 1122"/>
                <a:gd name="T42" fmla="*/ 0 w 934"/>
                <a:gd name="T43" fmla="*/ 0 h 1122"/>
                <a:gd name="T44" fmla="*/ 0 w 934"/>
                <a:gd name="T45" fmla="*/ 0 h 1122"/>
                <a:gd name="T46" fmla="*/ 0 w 934"/>
                <a:gd name="T47" fmla="*/ 0 h 1122"/>
                <a:gd name="T48" fmla="*/ 0 w 934"/>
                <a:gd name="T49" fmla="*/ 0 h 1122"/>
                <a:gd name="T50" fmla="*/ 0 w 934"/>
                <a:gd name="T51" fmla="*/ 0 h 1122"/>
                <a:gd name="T52" fmla="*/ 0 w 934"/>
                <a:gd name="T53" fmla="*/ 0 h 1122"/>
                <a:gd name="T54" fmla="*/ 0 w 934"/>
                <a:gd name="T55" fmla="*/ 0 h 1122"/>
                <a:gd name="T56" fmla="*/ 0 w 934"/>
                <a:gd name="T57" fmla="*/ 0 h 1122"/>
                <a:gd name="T58" fmla="*/ 0 w 934"/>
                <a:gd name="T59" fmla="*/ 0 h 1122"/>
                <a:gd name="T60" fmla="*/ 0 w 934"/>
                <a:gd name="T61" fmla="*/ 0 h 1122"/>
                <a:gd name="T62" fmla="*/ 0 w 934"/>
                <a:gd name="T63" fmla="*/ 0 h 1122"/>
                <a:gd name="T64" fmla="*/ 0 w 934"/>
                <a:gd name="T65" fmla="*/ 0 h 1122"/>
                <a:gd name="T66" fmla="*/ 0 w 934"/>
                <a:gd name="T67" fmla="*/ 0 h 1122"/>
                <a:gd name="T68" fmla="*/ 0 w 934"/>
                <a:gd name="T69" fmla="*/ 0 h 1122"/>
                <a:gd name="T70" fmla="*/ 0 w 934"/>
                <a:gd name="T71" fmla="*/ 0 h 1122"/>
                <a:gd name="T72" fmla="*/ 0 w 934"/>
                <a:gd name="T73" fmla="*/ 0 h 1122"/>
                <a:gd name="T74" fmla="*/ 0 w 934"/>
                <a:gd name="T75" fmla="*/ 0 h 1122"/>
                <a:gd name="T76" fmla="*/ 0 w 934"/>
                <a:gd name="T77" fmla="*/ 0 h 1122"/>
                <a:gd name="T78" fmla="*/ 0 w 934"/>
                <a:gd name="T79" fmla="*/ 0 h 1122"/>
                <a:gd name="T80" fmla="*/ 0 w 934"/>
                <a:gd name="T81" fmla="*/ 0 h 1122"/>
                <a:gd name="T82" fmla="*/ 0 w 934"/>
                <a:gd name="T83" fmla="*/ 0 h 1122"/>
                <a:gd name="T84" fmla="*/ 0 w 934"/>
                <a:gd name="T85" fmla="*/ 0 h 1122"/>
                <a:gd name="T86" fmla="*/ 0 w 934"/>
                <a:gd name="T87" fmla="*/ 0 h 1122"/>
                <a:gd name="T88" fmla="*/ 0 w 934"/>
                <a:gd name="T89" fmla="*/ 0 h 1122"/>
                <a:gd name="T90" fmla="*/ 0 w 934"/>
                <a:gd name="T91" fmla="*/ 0 h 1122"/>
                <a:gd name="T92" fmla="*/ 0 w 934"/>
                <a:gd name="T93" fmla="*/ 0 h 1122"/>
                <a:gd name="T94" fmla="*/ 0 w 934"/>
                <a:gd name="T95" fmla="*/ 0 h 1122"/>
                <a:gd name="T96" fmla="*/ 0 w 934"/>
                <a:gd name="T97" fmla="*/ 0 h 1122"/>
                <a:gd name="T98" fmla="*/ 0 w 934"/>
                <a:gd name="T99" fmla="*/ 0 h 1122"/>
                <a:gd name="T100" fmla="*/ 0 w 934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1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>
                <a:gd name="T0" fmla="*/ 0 w 1001"/>
                <a:gd name="T1" fmla="*/ 0 h 1104"/>
                <a:gd name="T2" fmla="*/ 0 w 1001"/>
                <a:gd name="T3" fmla="*/ 0 h 1104"/>
                <a:gd name="T4" fmla="*/ 0 w 1001"/>
                <a:gd name="T5" fmla="*/ 0 h 1104"/>
                <a:gd name="T6" fmla="*/ 0 w 1001"/>
                <a:gd name="T7" fmla="*/ 0 h 1104"/>
                <a:gd name="T8" fmla="*/ 0 w 1001"/>
                <a:gd name="T9" fmla="*/ 0 h 1104"/>
                <a:gd name="T10" fmla="*/ 0 w 1001"/>
                <a:gd name="T11" fmla="*/ 0 h 1104"/>
                <a:gd name="T12" fmla="*/ 0 w 1001"/>
                <a:gd name="T13" fmla="*/ 0 h 1104"/>
                <a:gd name="T14" fmla="*/ 0 w 1001"/>
                <a:gd name="T15" fmla="*/ 0 h 1104"/>
                <a:gd name="T16" fmla="*/ 0 w 1001"/>
                <a:gd name="T17" fmla="*/ 0 h 1104"/>
                <a:gd name="T18" fmla="*/ 0 w 1001"/>
                <a:gd name="T19" fmla="*/ 0 h 1104"/>
                <a:gd name="T20" fmla="*/ 0 w 1001"/>
                <a:gd name="T21" fmla="*/ 0 h 1104"/>
                <a:gd name="T22" fmla="*/ 0 w 1001"/>
                <a:gd name="T23" fmla="*/ 0 h 1104"/>
                <a:gd name="T24" fmla="*/ 0 w 1001"/>
                <a:gd name="T25" fmla="*/ 0 h 1104"/>
                <a:gd name="T26" fmla="*/ 0 w 1001"/>
                <a:gd name="T27" fmla="*/ 0 h 1104"/>
                <a:gd name="T28" fmla="*/ 0 w 1001"/>
                <a:gd name="T29" fmla="*/ 0 h 1104"/>
                <a:gd name="T30" fmla="*/ 0 w 1001"/>
                <a:gd name="T31" fmla="*/ 0 h 1104"/>
                <a:gd name="T32" fmla="*/ 0 w 1001"/>
                <a:gd name="T33" fmla="*/ 0 h 1104"/>
                <a:gd name="T34" fmla="*/ 0 w 1001"/>
                <a:gd name="T35" fmla="*/ 0 h 1104"/>
                <a:gd name="T36" fmla="*/ 0 w 1001"/>
                <a:gd name="T37" fmla="*/ 0 h 1104"/>
                <a:gd name="T38" fmla="*/ 0 w 1001"/>
                <a:gd name="T39" fmla="*/ 0 h 1104"/>
                <a:gd name="T40" fmla="*/ 0 w 1001"/>
                <a:gd name="T41" fmla="*/ 0 h 1104"/>
                <a:gd name="T42" fmla="*/ 0 w 1001"/>
                <a:gd name="T43" fmla="*/ 0 h 1104"/>
                <a:gd name="T44" fmla="*/ 0 w 1001"/>
                <a:gd name="T45" fmla="*/ 0 h 1104"/>
                <a:gd name="T46" fmla="*/ 0 w 1001"/>
                <a:gd name="T47" fmla="*/ 0 h 1104"/>
                <a:gd name="T48" fmla="*/ 0 w 1001"/>
                <a:gd name="T49" fmla="*/ 0 h 1104"/>
                <a:gd name="T50" fmla="*/ 0 w 1001"/>
                <a:gd name="T51" fmla="*/ 0 h 1104"/>
                <a:gd name="T52" fmla="*/ 0 w 1001"/>
                <a:gd name="T53" fmla="*/ 0 h 1104"/>
                <a:gd name="T54" fmla="*/ 0 w 1001"/>
                <a:gd name="T55" fmla="*/ 0 h 1104"/>
                <a:gd name="T56" fmla="*/ 0 w 1001"/>
                <a:gd name="T57" fmla="*/ 0 h 1104"/>
                <a:gd name="T58" fmla="*/ 0 w 1001"/>
                <a:gd name="T59" fmla="*/ 0 h 1104"/>
                <a:gd name="T60" fmla="*/ 0 w 1001"/>
                <a:gd name="T61" fmla="*/ 0 h 1104"/>
                <a:gd name="T62" fmla="*/ 0 w 1001"/>
                <a:gd name="T63" fmla="*/ 0 h 1104"/>
                <a:gd name="T64" fmla="*/ 0 w 1001"/>
                <a:gd name="T65" fmla="*/ 0 h 1104"/>
                <a:gd name="T66" fmla="*/ 0 w 1001"/>
                <a:gd name="T67" fmla="*/ 0 h 1104"/>
                <a:gd name="T68" fmla="*/ 0 w 1001"/>
                <a:gd name="T69" fmla="*/ 0 h 1104"/>
                <a:gd name="T70" fmla="*/ 0 w 1001"/>
                <a:gd name="T71" fmla="*/ 0 h 1104"/>
                <a:gd name="T72" fmla="*/ 0 w 1001"/>
                <a:gd name="T73" fmla="*/ 0 h 1104"/>
                <a:gd name="T74" fmla="*/ 0 w 1001"/>
                <a:gd name="T75" fmla="*/ 0 h 1104"/>
                <a:gd name="T76" fmla="*/ 0 w 1001"/>
                <a:gd name="T77" fmla="*/ 0 h 1104"/>
                <a:gd name="T78" fmla="*/ 0 w 1001"/>
                <a:gd name="T79" fmla="*/ 0 h 1104"/>
                <a:gd name="T80" fmla="*/ 0 w 1001"/>
                <a:gd name="T81" fmla="*/ 0 h 1104"/>
                <a:gd name="T82" fmla="*/ 0 w 1001"/>
                <a:gd name="T83" fmla="*/ 0 h 1104"/>
                <a:gd name="T84" fmla="*/ 0 w 1001"/>
                <a:gd name="T85" fmla="*/ 0 h 1104"/>
                <a:gd name="T86" fmla="*/ 0 w 1001"/>
                <a:gd name="T87" fmla="*/ 0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2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>
                <a:gd name="T0" fmla="*/ 0 w 689"/>
                <a:gd name="T1" fmla="*/ 0 h 1080"/>
                <a:gd name="T2" fmla="*/ 0 w 689"/>
                <a:gd name="T3" fmla="*/ 0 h 1080"/>
                <a:gd name="T4" fmla="*/ 0 w 689"/>
                <a:gd name="T5" fmla="*/ 0 h 1080"/>
                <a:gd name="T6" fmla="*/ 0 w 689"/>
                <a:gd name="T7" fmla="*/ 0 h 1080"/>
                <a:gd name="T8" fmla="*/ 0 w 689"/>
                <a:gd name="T9" fmla="*/ 0 h 1080"/>
                <a:gd name="T10" fmla="*/ 0 w 689"/>
                <a:gd name="T11" fmla="*/ 0 h 1080"/>
                <a:gd name="T12" fmla="*/ 0 w 689"/>
                <a:gd name="T13" fmla="*/ 0 h 1080"/>
                <a:gd name="T14" fmla="*/ 0 w 689"/>
                <a:gd name="T15" fmla="*/ 0 h 1080"/>
                <a:gd name="T16" fmla="*/ 0 w 689"/>
                <a:gd name="T17" fmla="*/ 0 h 1080"/>
                <a:gd name="T18" fmla="*/ 0 w 689"/>
                <a:gd name="T19" fmla="*/ 0 h 1080"/>
                <a:gd name="T20" fmla="*/ 0 w 689"/>
                <a:gd name="T21" fmla="*/ 0 h 1080"/>
                <a:gd name="T22" fmla="*/ 0 w 689"/>
                <a:gd name="T23" fmla="*/ 0 h 1080"/>
                <a:gd name="T24" fmla="*/ 0 w 689"/>
                <a:gd name="T25" fmla="*/ 0 h 1080"/>
                <a:gd name="T26" fmla="*/ 0 w 689"/>
                <a:gd name="T27" fmla="*/ 0 h 1080"/>
                <a:gd name="T28" fmla="*/ 0 w 689"/>
                <a:gd name="T29" fmla="*/ 0 h 1080"/>
                <a:gd name="T30" fmla="*/ 0 w 689"/>
                <a:gd name="T31" fmla="*/ 0 h 1080"/>
                <a:gd name="T32" fmla="*/ 0 w 689"/>
                <a:gd name="T33" fmla="*/ 0 h 1080"/>
                <a:gd name="T34" fmla="*/ 0 w 689"/>
                <a:gd name="T35" fmla="*/ 0 h 1080"/>
                <a:gd name="T36" fmla="*/ 0 w 689"/>
                <a:gd name="T37" fmla="*/ 0 h 1080"/>
                <a:gd name="T38" fmla="*/ 0 w 689"/>
                <a:gd name="T39" fmla="*/ 0 h 1080"/>
                <a:gd name="T40" fmla="*/ 0 w 689"/>
                <a:gd name="T41" fmla="*/ 0 h 1080"/>
                <a:gd name="T42" fmla="*/ 0 w 689"/>
                <a:gd name="T43" fmla="*/ 0 h 1080"/>
                <a:gd name="T44" fmla="*/ 0 w 689"/>
                <a:gd name="T45" fmla="*/ 0 h 1080"/>
                <a:gd name="T46" fmla="*/ 0 w 689"/>
                <a:gd name="T47" fmla="*/ 0 h 1080"/>
                <a:gd name="T48" fmla="*/ 0 w 689"/>
                <a:gd name="T49" fmla="*/ 0 h 1080"/>
                <a:gd name="T50" fmla="*/ 0 w 689"/>
                <a:gd name="T51" fmla="*/ 0 h 1080"/>
                <a:gd name="T52" fmla="*/ 0 w 689"/>
                <a:gd name="T53" fmla="*/ 0 h 1080"/>
                <a:gd name="T54" fmla="*/ 0 w 689"/>
                <a:gd name="T55" fmla="*/ 0 h 1080"/>
                <a:gd name="T56" fmla="*/ 0 w 689"/>
                <a:gd name="T57" fmla="*/ 0 h 1080"/>
                <a:gd name="T58" fmla="*/ 0 w 689"/>
                <a:gd name="T59" fmla="*/ 0 h 1080"/>
                <a:gd name="T60" fmla="*/ 0 w 689"/>
                <a:gd name="T61" fmla="*/ 0 h 1080"/>
                <a:gd name="T62" fmla="*/ 0 w 689"/>
                <a:gd name="T63" fmla="*/ 0 h 1080"/>
                <a:gd name="T64" fmla="*/ 0 w 689"/>
                <a:gd name="T65" fmla="*/ 0 h 1080"/>
                <a:gd name="T66" fmla="*/ 0 w 689"/>
                <a:gd name="T67" fmla="*/ 0 h 1080"/>
                <a:gd name="T68" fmla="*/ 0 w 689"/>
                <a:gd name="T69" fmla="*/ 0 h 1080"/>
                <a:gd name="T70" fmla="*/ 0 w 689"/>
                <a:gd name="T71" fmla="*/ 0 h 1080"/>
                <a:gd name="T72" fmla="*/ 0 w 689"/>
                <a:gd name="T73" fmla="*/ 0 h 1080"/>
                <a:gd name="T74" fmla="*/ 0 w 689"/>
                <a:gd name="T75" fmla="*/ 0 h 1080"/>
                <a:gd name="T76" fmla="*/ 0 w 689"/>
                <a:gd name="T77" fmla="*/ 0 h 1080"/>
                <a:gd name="T78" fmla="*/ 0 w 689"/>
                <a:gd name="T79" fmla="*/ 0 h 1080"/>
                <a:gd name="T80" fmla="*/ 0 w 689"/>
                <a:gd name="T81" fmla="*/ 0 h 1080"/>
                <a:gd name="T82" fmla="*/ 0 w 689"/>
                <a:gd name="T83" fmla="*/ 0 h 1080"/>
                <a:gd name="T84" fmla="*/ 0 w 689"/>
                <a:gd name="T85" fmla="*/ 0 h 1080"/>
                <a:gd name="T86" fmla="*/ 0 w 689"/>
                <a:gd name="T87" fmla="*/ 0 h 1080"/>
                <a:gd name="T88" fmla="*/ 0 w 689"/>
                <a:gd name="T89" fmla="*/ 0 h 1080"/>
                <a:gd name="T90" fmla="*/ 0 w 689"/>
                <a:gd name="T91" fmla="*/ 0 h 1080"/>
                <a:gd name="T92" fmla="*/ 0 w 689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3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4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>
                <a:gd name="T0" fmla="*/ 0 w 790"/>
                <a:gd name="T1" fmla="*/ 0 h 1082"/>
                <a:gd name="T2" fmla="*/ 0 w 790"/>
                <a:gd name="T3" fmla="*/ 0 h 1082"/>
                <a:gd name="T4" fmla="*/ 0 w 790"/>
                <a:gd name="T5" fmla="*/ 0 h 1082"/>
                <a:gd name="T6" fmla="*/ 0 w 790"/>
                <a:gd name="T7" fmla="*/ 0 h 1082"/>
                <a:gd name="T8" fmla="*/ 0 w 790"/>
                <a:gd name="T9" fmla="*/ 0 h 1082"/>
                <a:gd name="T10" fmla="*/ 0 w 790"/>
                <a:gd name="T11" fmla="*/ 0 h 1082"/>
                <a:gd name="T12" fmla="*/ 0 w 790"/>
                <a:gd name="T13" fmla="*/ 0 h 1082"/>
                <a:gd name="T14" fmla="*/ 0 w 790"/>
                <a:gd name="T15" fmla="*/ 0 h 1082"/>
                <a:gd name="T16" fmla="*/ 0 w 790"/>
                <a:gd name="T17" fmla="*/ 0 h 1082"/>
                <a:gd name="T18" fmla="*/ 0 w 790"/>
                <a:gd name="T19" fmla="*/ 0 h 1082"/>
                <a:gd name="T20" fmla="*/ 0 w 790"/>
                <a:gd name="T21" fmla="*/ 0 h 1082"/>
                <a:gd name="T22" fmla="*/ 0 w 790"/>
                <a:gd name="T23" fmla="*/ 0 h 1082"/>
                <a:gd name="T24" fmla="*/ 0 w 790"/>
                <a:gd name="T25" fmla="*/ 0 h 1082"/>
                <a:gd name="T26" fmla="*/ 0 w 790"/>
                <a:gd name="T27" fmla="*/ 0 h 1082"/>
                <a:gd name="T28" fmla="*/ 0 w 790"/>
                <a:gd name="T29" fmla="*/ 0 h 1082"/>
                <a:gd name="T30" fmla="*/ 0 w 790"/>
                <a:gd name="T31" fmla="*/ 0 h 1082"/>
                <a:gd name="T32" fmla="*/ 0 w 790"/>
                <a:gd name="T33" fmla="*/ 0 h 1082"/>
                <a:gd name="T34" fmla="*/ 0 w 790"/>
                <a:gd name="T35" fmla="*/ 0 h 1082"/>
                <a:gd name="T36" fmla="*/ 0 w 790"/>
                <a:gd name="T37" fmla="*/ 0 h 1082"/>
                <a:gd name="T38" fmla="*/ 0 w 790"/>
                <a:gd name="T39" fmla="*/ 0 h 1082"/>
                <a:gd name="T40" fmla="*/ 0 w 790"/>
                <a:gd name="T41" fmla="*/ 0 h 1082"/>
                <a:gd name="T42" fmla="*/ 0 w 790"/>
                <a:gd name="T43" fmla="*/ 0 h 1082"/>
                <a:gd name="T44" fmla="*/ 0 w 790"/>
                <a:gd name="T45" fmla="*/ 0 h 1082"/>
                <a:gd name="T46" fmla="*/ 0 w 790"/>
                <a:gd name="T47" fmla="*/ 0 h 1082"/>
                <a:gd name="T48" fmla="*/ 0 w 790"/>
                <a:gd name="T49" fmla="*/ 0 h 1082"/>
                <a:gd name="T50" fmla="*/ 0 w 790"/>
                <a:gd name="T51" fmla="*/ 0 h 1082"/>
                <a:gd name="T52" fmla="*/ 0 w 790"/>
                <a:gd name="T53" fmla="*/ 0 h 1082"/>
                <a:gd name="T54" fmla="*/ 0 w 790"/>
                <a:gd name="T55" fmla="*/ 0 h 1082"/>
                <a:gd name="T56" fmla="*/ 0 w 790"/>
                <a:gd name="T57" fmla="*/ 0 h 1082"/>
                <a:gd name="T58" fmla="*/ 0 w 790"/>
                <a:gd name="T59" fmla="*/ 0 h 1082"/>
                <a:gd name="T60" fmla="*/ 0 w 790"/>
                <a:gd name="T61" fmla="*/ 0 h 1082"/>
                <a:gd name="T62" fmla="*/ 0 w 790"/>
                <a:gd name="T63" fmla="*/ 0 h 1082"/>
                <a:gd name="T64" fmla="*/ 0 w 790"/>
                <a:gd name="T65" fmla="*/ 0 h 1082"/>
                <a:gd name="T66" fmla="*/ 0 w 790"/>
                <a:gd name="T67" fmla="*/ 0 h 1082"/>
                <a:gd name="T68" fmla="*/ 0 w 790"/>
                <a:gd name="T69" fmla="*/ 0 h 1082"/>
                <a:gd name="T70" fmla="*/ 0 w 790"/>
                <a:gd name="T71" fmla="*/ 0 h 1082"/>
                <a:gd name="T72" fmla="*/ 0 w 790"/>
                <a:gd name="T73" fmla="*/ 0 h 1082"/>
                <a:gd name="T74" fmla="*/ 0 w 790"/>
                <a:gd name="T75" fmla="*/ 0 h 1082"/>
                <a:gd name="T76" fmla="*/ 0 w 790"/>
                <a:gd name="T77" fmla="*/ 0 h 1082"/>
                <a:gd name="T78" fmla="*/ 0 w 790"/>
                <a:gd name="T79" fmla="*/ 0 h 1082"/>
                <a:gd name="T80" fmla="*/ 0 w 790"/>
                <a:gd name="T81" fmla="*/ 0 h 1082"/>
                <a:gd name="T82" fmla="*/ 0 w 790"/>
                <a:gd name="T83" fmla="*/ 0 h 1082"/>
                <a:gd name="T84" fmla="*/ 0 w 790"/>
                <a:gd name="T85" fmla="*/ 0 h 1082"/>
                <a:gd name="T86" fmla="*/ 0 w 790"/>
                <a:gd name="T87" fmla="*/ 0 h 1082"/>
                <a:gd name="T88" fmla="*/ 0 w 790"/>
                <a:gd name="T89" fmla="*/ 0 h 1082"/>
                <a:gd name="T90" fmla="*/ 0 w 790"/>
                <a:gd name="T91" fmla="*/ 0 h 1082"/>
                <a:gd name="T92" fmla="*/ 0 w 790"/>
                <a:gd name="T93" fmla="*/ 0 h 1082"/>
                <a:gd name="T94" fmla="*/ 0 w 790"/>
                <a:gd name="T95" fmla="*/ 0 h 1082"/>
                <a:gd name="T96" fmla="*/ 0 w 790"/>
                <a:gd name="T97" fmla="*/ 0 h 1082"/>
                <a:gd name="T98" fmla="*/ 0 w 790"/>
                <a:gd name="T99" fmla="*/ 0 h 1082"/>
                <a:gd name="T100" fmla="*/ 0 w 790"/>
                <a:gd name="T101" fmla="*/ 0 h 1082"/>
                <a:gd name="T102" fmla="*/ 0 w 790"/>
                <a:gd name="T103" fmla="*/ 0 h 1082"/>
                <a:gd name="T104" fmla="*/ 0 w 790"/>
                <a:gd name="T105" fmla="*/ 0 h 1082"/>
                <a:gd name="T106" fmla="*/ 0 w 790"/>
                <a:gd name="T107" fmla="*/ 0 h 1082"/>
                <a:gd name="T108" fmla="*/ 0 w 790"/>
                <a:gd name="T109" fmla="*/ 0 h 1082"/>
                <a:gd name="T110" fmla="*/ 0 w 790"/>
                <a:gd name="T111" fmla="*/ 0 h 1082"/>
                <a:gd name="T112" fmla="*/ 0 w 790"/>
                <a:gd name="T113" fmla="*/ 0 h 1082"/>
                <a:gd name="T114" fmla="*/ 0 w 790"/>
                <a:gd name="T115" fmla="*/ 0 h 1082"/>
                <a:gd name="T116" fmla="*/ 0 w 790"/>
                <a:gd name="T117" fmla="*/ 0 h 1082"/>
                <a:gd name="T118" fmla="*/ 0 w 790"/>
                <a:gd name="T119" fmla="*/ 0 h 1082"/>
                <a:gd name="T120" fmla="*/ 0 w 790"/>
                <a:gd name="T121" fmla="*/ 0 h 1082"/>
                <a:gd name="T122" fmla="*/ 0 w 790"/>
                <a:gd name="T123" fmla="*/ 0 h 10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5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>
                <a:gd name="T0" fmla="*/ 0 w 941"/>
                <a:gd name="T1" fmla="*/ 0 h 1081"/>
                <a:gd name="T2" fmla="*/ 0 w 941"/>
                <a:gd name="T3" fmla="*/ 0 h 1081"/>
                <a:gd name="T4" fmla="*/ 0 w 941"/>
                <a:gd name="T5" fmla="*/ 0 h 1081"/>
                <a:gd name="T6" fmla="*/ 0 w 941"/>
                <a:gd name="T7" fmla="*/ 0 h 1081"/>
                <a:gd name="T8" fmla="*/ 0 w 941"/>
                <a:gd name="T9" fmla="*/ 0 h 1081"/>
                <a:gd name="T10" fmla="*/ 0 w 941"/>
                <a:gd name="T11" fmla="*/ 0 h 1081"/>
                <a:gd name="T12" fmla="*/ 0 w 941"/>
                <a:gd name="T13" fmla="*/ 0 h 1081"/>
                <a:gd name="T14" fmla="*/ 0 w 941"/>
                <a:gd name="T15" fmla="*/ 0 h 1081"/>
                <a:gd name="T16" fmla="*/ 0 w 941"/>
                <a:gd name="T17" fmla="*/ 0 h 1081"/>
                <a:gd name="T18" fmla="*/ 0 w 941"/>
                <a:gd name="T19" fmla="*/ 0 h 1081"/>
                <a:gd name="T20" fmla="*/ 0 w 941"/>
                <a:gd name="T21" fmla="*/ 0 h 1081"/>
                <a:gd name="T22" fmla="*/ 0 w 941"/>
                <a:gd name="T23" fmla="*/ 0 h 1081"/>
                <a:gd name="T24" fmla="*/ 0 w 941"/>
                <a:gd name="T25" fmla="*/ 0 h 1081"/>
                <a:gd name="T26" fmla="*/ 0 w 941"/>
                <a:gd name="T27" fmla="*/ 0 h 1081"/>
                <a:gd name="T28" fmla="*/ 0 w 941"/>
                <a:gd name="T29" fmla="*/ 0 h 1081"/>
                <a:gd name="T30" fmla="*/ 0 w 941"/>
                <a:gd name="T31" fmla="*/ 0 h 1081"/>
                <a:gd name="T32" fmla="*/ 0 w 941"/>
                <a:gd name="T33" fmla="*/ 0 h 1081"/>
                <a:gd name="T34" fmla="*/ 0 w 941"/>
                <a:gd name="T35" fmla="*/ 0 h 1081"/>
                <a:gd name="T36" fmla="*/ 0 w 941"/>
                <a:gd name="T37" fmla="*/ 0 h 1081"/>
                <a:gd name="T38" fmla="*/ 0 w 941"/>
                <a:gd name="T39" fmla="*/ 0 h 1081"/>
                <a:gd name="T40" fmla="*/ 0 w 941"/>
                <a:gd name="T41" fmla="*/ 0 h 1081"/>
                <a:gd name="T42" fmla="*/ 0 w 941"/>
                <a:gd name="T43" fmla="*/ 0 h 1081"/>
                <a:gd name="T44" fmla="*/ 0 w 941"/>
                <a:gd name="T45" fmla="*/ 0 h 1081"/>
                <a:gd name="T46" fmla="*/ 0 w 941"/>
                <a:gd name="T47" fmla="*/ 0 h 1081"/>
                <a:gd name="T48" fmla="*/ 0 w 941"/>
                <a:gd name="T49" fmla="*/ 0 h 1081"/>
                <a:gd name="T50" fmla="*/ 0 w 941"/>
                <a:gd name="T51" fmla="*/ 0 h 1081"/>
                <a:gd name="T52" fmla="*/ 0 w 941"/>
                <a:gd name="T53" fmla="*/ 0 h 1081"/>
                <a:gd name="T54" fmla="*/ 0 w 941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6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w 942"/>
                <a:gd name="T57" fmla="*/ 0 h 1081"/>
                <a:gd name="T58" fmla="*/ 0 w 942"/>
                <a:gd name="T59" fmla="*/ 0 h 1081"/>
                <a:gd name="T60" fmla="*/ 0 w 942"/>
                <a:gd name="T61" fmla="*/ 0 h 1081"/>
                <a:gd name="T62" fmla="*/ 0 w 942"/>
                <a:gd name="T63" fmla="*/ 0 h 1081"/>
                <a:gd name="T64" fmla="*/ 0 w 942"/>
                <a:gd name="T65" fmla="*/ 0 h 1081"/>
                <a:gd name="T66" fmla="*/ 0 w 942"/>
                <a:gd name="T67" fmla="*/ 0 h 1081"/>
                <a:gd name="T68" fmla="*/ 0 w 942"/>
                <a:gd name="T69" fmla="*/ 0 h 1081"/>
                <a:gd name="T70" fmla="*/ 0 w 942"/>
                <a:gd name="T71" fmla="*/ 0 h 1081"/>
                <a:gd name="T72" fmla="*/ 0 w 942"/>
                <a:gd name="T73" fmla="*/ 0 h 1081"/>
                <a:gd name="T74" fmla="*/ 0 w 942"/>
                <a:gd name="T75" fmla="*/ 0 h 1081"/>
                <a:gd name="T76" fmla="*/ 0 w 942"/>
                <a:gd name="T77" fmla="*/ 0 h 1081"/>
                <a:gd name="T78" fmla="*/ 0 w 942"/>
                <a:gd name="T79" fmla="*/ 0 h 1081"/>
                <a:gd name="T80" fmla="*/ 0 w 942"/>
                <a:gd name="T81" fmla="*/ 0 h 1081"/>
                <a:gd name="T82" fmla="*/ 0 w 942"/>
                <a:gd name="T83" fmla="*/ 0 h 1081"/>
                <a:gd name="T84" fmla="*/ 0 w 942"/>
                <a:gd name="T85" fmla="*/ 0 h 1081"/>
                <a:gd name="T86" fmla="*/ 0 w 942"/>
                <a:gd name="T87" fmla="*/ 0 h 1081"/>
                <a:gd name="T88" fmla="*/ 0 w 942"/>
                <a:gd name="T89" fmla="*/ 0 h 1081"/>
                <a:gd name="T90" fmla="*/ 0 w 942"/>
                <a:gd name="T91" fmla="*/ 0 h 1081"/>
                <a:gd name="T92" fmla="*/ 0 w 942"/>
                <a:gd name="T93" fmla="*/ 0 h 1081"/>
                <a:gd name="T94" fmla="*/ 0 w 942"/>
                <a:gd name="T95" fmla="*/ 0 h 1081"/>
                <a:gd name="T96" fmla="*/ 0 w 942"/>
                <a:gd name="T97" fmla="*/ 0 h 1081"/>
                <a:gd name="T98" fmla="*/ 0 w 942"/>
                <a:gd name="T99" fmla="*/ 0 h 1081"/>
                <a:gd name="T100" fmla="*/ 0 w 942"/>
                <a:gd name="T101" fmla="*/ 0 h 1081"/>
                <a:gd name="T102" fmla="*/ 0 w 942"/>
                <a:gd name="T103" fmla="*/ 0 h 1081"/>
                <a:gd name="T104" fmla="*/ 0 w 942"/>
                <a:gd name="T105" fmla="*/ 0 h 1081"/>
                <a:gd name="T106" fmla="*/ 0 w 942"/>
                <a:gd name="T107" fmla="*/ 0 h 1081"/>
                <a:gd name="T108" fmla="*/ 0 w 942"/>
                <a:gd name="T109" fmla="*/ 0 h 1081"/>
                <a:gd name="T110" fmla="*/ 0 w 942"/>
                <a:gd name="T111" fmla="*/ 0 h 1081"/>
                <a:gd name="T112" fmla="*/ 0 w 942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7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>
                <a:gd name="T0" fmla="*/ 0 w 571"/>
                <a:gd name="T1" fmla="*/ 0 h 1075"/>
                <a:gd name="T2" fmla="*/ 0 w 571"/>
                <a:gd name="T3" fmla="*/ 0 h 1075"/>
                <a:gd name="T4" fmla="*/ 0 w 571"/>
                <a:gd name="T5" fmla="*/ 0 h 1075"/>
                <a:gd name="T6" fmla="*/ 0 w 571"/>
                <a:gd name="T7" fmla="*/ 0 h 1075"/>
                <a:gd name="T8" fmla="*/ 0 w 571"/>
                <a:gd name="T9" fmla="*/ 0 h 1075"/>
                <a:gd name="T10" fmla="*/ 0 w 571"/>
                <a:gd name="T11" fmla="*/ 0 h 1075"/>
                <a:gd name="T12" fmla="*/ 0 w 571"/>
                <a:gd name="T13" fmla="*/ 0 h 1075"/>
                <a:gd name="T14" fmla="*/ 0 w 571"/>
                <a:gd name="T15" fmla="*/ 0 h 1075"/>
                <a:gd name="T16" fmla="*/ 0 w 571"/>
                <a:gd name="T17" fmla="*/ 0 h 1075"/>
                <a:gd name="T18" fmla="*/ 0 w 571"/>
                <a:gd name="T19" fmla="*/ 0 h 1075"/>
                <a:gd name="T20" fmla="*/ 0 w 571"/>
                <a:gd name="T21" fmla="*/ 0 h 1075"/>
                <a:gd name="T22" fmla="*/ 0 w 571"/>
                <a:gd name="T23" fmla="*/ 0 h 1075"/>
                <a:gd name="T24" fmla="*/ 0 w 571"/>
                <a:gd name="T25" fmla="*/ 0 h 1075"/>
                <a:gd name="T26" fmla="*/ 0 w 571"/>
                <a:gd name="T27" fmla="*/ 0 h 1075"/>
                <a:gd name="T28" fmla="*/ 0 w 571"/>
                <a:gd name="T29" fmla="*/ 0 h 1075"/>
                <a:gd name="T30" fmla="*/ 0 w 571"/>
                <a:gd name="T31" fmla="*/ 0 h 1075"/>
                <a:gd name="T32" fmla="*/ 0 w 571"/>
                <a:gd name="T33" fmla="*/ 0 h 1075"/>
                <a:gd name="T34" fmla="*/ 0 w 571"/>
                <a:gd name="T35" fmla="*/ 0 h 1075"/>
                <a:gd name="T36" fmla="*/ 0 w 571"/>
                <a:gd name="T37" fmla="*/ 0 h 1075"/>
                <a:gd name="T38" fmla="*/ 0 w 571"/>
                <a:gd name="T39" fmla="*/ 0 h 1075"/>
                <a:gd name="T40" fmla="*/ 0 w 571"/>
                <a:gd name="T41" fmla="*/ 0 h 1075"/>
                <a:gd name="T42" fmla="*/ 0 w 571"/>
                <a:gd name="T43" fmla="*/ 0 h 1075"/>
                <a:gd name="T44" fmla="*/ 0 w 571"/>
                <a:gd name="T45" fmla="*/ 0 h 1075"/>
                <a:gd name="T46" fmla="*/ 0 w 571"/>
                <a:gd name="T47" fmla="*/ 0 h 1075"/>
                <a:gd name="T48" fmla="*/ 0 w 571"/>
                <a:gd name="T49" fmla="*/ 0 h 1075"/>
                <a:gd name="T50" fmla="*/ 0 w 571"/>
                <a:gd name="T51" fmla="*/ 0 h 1075"/>
                <a:gd name="T52" fmla="*/ 0 w 571"/>
                <a:gd name="T53" fmla="*/ 0 h 1075"/>
                <a:gd name="T54" fmla="*/ 0 w 571"/>
                <a:gd name="T55" fmla="*/ 0 h 1075"/>
                <a:gd name="T56" fmla="*/ 0 w 571"/>
                <a:gd name="T57" fmla="*/ 0 h 1075"/>
                <a:gd name="T58" fmla="*/ 0 w 571"/>
                <a:gd name="T59" fmla="*/ 0 h 1075"/>
                <a:gd name="T60" fmla="*/ 0 w 571"/>
                <a:gd name="T61" fmla="*/ 0 h 1075"/>
                <a:gd name="T62" fmla="*/ 0 w 571"/>
                <a:gd name="T63" fmla="*/ 0 h 1075"/>
                <a:gd name="T64" fmla="*/ 0 w 571"/>
                <a:gd name="T65" fmla="*/ 0 h 1075"/>
                <a:gd name="T66" fmla="*/ 0 w 571"/>
                <a:gd name="T67" fmla="*/ 0 h 1075"/>
                <a:gd name="T68" fmla="*/ 0 w 571"/>
                <a:gd name="T69" fmla="*/ 0 h 1075"/>
                <a:gd name="T70" fmla="*/ 0 w 571"/>
                <a:gd name="T71" fmla="*/ 0 h 1075"/>
                <a:gd name="T72" fmla="*/ 0 w 571"/>
                <a:gd name="T73" fmla="*/ 0 h 1075"/>
                <a:gd name="T74" fmla="*/ 0 w 571"/>
                <a:gd name="T75" fmla="*/ 0 h 1075"/>
                <a:gd name="T76" fmla="*/ 0 w 571"/>
                <a:gd name="T77" fmla="*/ 0 h 1075"/>
                <a:gd name="T78" fmla="*/ 0 w 571"/>
                <a:gd name="T79" fmla="*/ 0 h 1075"/>
                <a:gd name="T80" fmla="*/ 0 w 571"/>
                <a:gd name="T81" fmla="*/ 0 h 1075"/>
                <a:gd name="T82" fmla="*/ 0 w 571"/>
                <a:gd name="T83" fmla="*/ 0 h 1075"/>
                <a:gd name="T84" fmla="*/ 0 w 571"/>
                <a:gd name="T85" fmla="*/ 0 h 1075"/>
                <a:gd name="T86" fmla="*/ 0 w 571"/>
                <a:gd name="T87" fmla="*/ 0 h 1075"/>
                <a:gd name="T88" fmla="*/ 0 w 571"/>
                <a:gd name="T89" fmla="*/ 0 h 1075"/>
                <a:gd name="T90" fmla="*/ 0 w 571"/>
                <a:gd name="T91" fmla="*/ 0 h 1075"/>
                <a:gd name="T92" fmla="*/ 0 w 571"/>
                <a:gd name="T93" fmla="*/ 0 h 1075"/>
                <a:gd name="T94" fmla="*/ 0 w 571"/>
                <a:gd name="T95" fmla="*/ 0 h 1075"/>
                <a:gd name="T96" fmla="*/ 0 w 571"/>
                <a:gd name="T97" fmla="*/ 0 h 1075"/>
                <a:gd name="T98" fmla="*/ 0 w 571"/>
                <a:gd name="T99" fmla="*/ 0 h 1075"/>
                <a:gd name="T100" fmla="*/ 0 w 571"/>
                <a:gd name="T101" fmla="*/ 0 h 1075"/>
                <a:gd name="T102" fmla="*/ 0 w 571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8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>
                <a:gd name="T0" fmla="*/ 0 w 1117"/>
                <a:gd name="T1" fmla="*/ 0 h 1086"/>
                <a:gd name="T2" fmla="*/ 0 w 1117"/>
                <a:gd name="T3" fmla="*/ 0 h 1086"/>
                <a:gd name="T4" fmla="*/ 0 w 1117"/>
                <a:gd name="T5" fmla="*/ 0 h 1086"/>
                <a:gd name="T6" fmla="*/ 0 w 1117"/>
                <a:gd name="T7" fmla="*/ 0 h 1086"/>
                <a:gd name="T8" fmla="*/ 0 w 1117"/>
                <a:gd name="T9" fmla="*/ 0 h 1086"/>
                <a:gd name="T10" fmla="*/ 0 w 1117"/>
                <a:gd name="T11" fmla="*/ 0 h 1086"/>
                <a:gd name="T12" fmla="*/ 0 w 1117"/>
                <a:gd name="T13" fmla="*/ 0 h 1086"/>
                <a:gd name="T14" fmla="*/ 0 w 1117"/>
                <a:gd name="T15" fmla="*/ 0 h 1086"/>
                <a:gd name="T16" fmla="*/ 0 w 1117"/>
                <a:gd name="T17" fmla="*/ 0 h 1086"/>
                <a:gd name="T18" fmla="*/ 0 w 1117"/>
                <a:gd name="T19" fmla="*/ 0 h 1086"/>
                <a:gd name="T20" fmla="*/ 0 w 1117"/>
                <a:gd name="T21" fmla="*/ 0 h 1086"/>
                <a:gd name="T22" fmla="*/ 0 w 1117"/>
                <a:gd name="T23" fmla="*/ 0 h 1086"/>
                <a:gd name="T24" fmla="*/ 0 w 1117"/>
                <a:gd name="T25" fmla="*/ 0 h 1086"/>
                <a:gd name="T26" fmla="*/ 0 w 1117"/>
                <a:gd name="T27" fmla="*/ 0 h 1086"/>
                <a:gd name="T28" fmla="*/ 0 w 1117"/>
                <a:gd name="T29" fmla="*/ 0 h 1086"/>
                <a:gd name="T30" fmla="*/ 0 w 1117"/>
                <a:gd name="T31" fmla="*/ 0 h 1086"/>
                <a:gd name="T32" fmla="*/ 0 w 1117"/>
                <a:gd name="T33" fmla="*/ 0 h 1086"/>
                <a:gd name="T34" fmla="*/ 0 w 1117"/>
                <a:gd name="T35" fmla="*/ 0 h 1086"/>
                <a:gd name="T36" fmla="*/ 0 w 1117"/>
                <a:gd name="T37" fmla="*/ 0 h 1086"/>
                <a:gd name="T38" fmla="*/ 0 w 1117"/>
                <a:gd name="T39" fmla="*/ 0 h 1086"/>
                <a:gd name="T40" fmla="*/ 0 w 1117"/>
                <a:gd name="T41" fmla="*/ 0 h 1086"/>
                <a:gd name="T42" fmla="*/ 0 w 1117"/>
                <a:gd name="T43" fmla="*/ 0 h 1086"/>
                <a:gd name="T44" fmla="*/ 0 w 1117"/>
                <a:gd name="T45" fmla="*/ 0 h 1086"/>
                <a:gd name="T46" fmla="*/ 0 w 1117"/>
                <a:gd name="T47" fmla="*/ 0 h 1086"/>
                <a:gd name="T48" fmla="*/ 0 w 1117"/>
                <a:gd name="T49" fmla="*/ 0 h 1086"/>
                <a:gd name="T50" fmla="*/ 0 w 1117"/>
                <a:gd name="T51" fmla="*/ 0 h 1086"/>
                <a:gd name="T52" fmla="*/ 0 w 1117"/>
                <a:gd name="T53" fmla="*/ 0 h 1086"/>
                <a:gd name="T54" fmla="*/ 0 w 1117"/>
                <a:gd name="T55" fmla="*/ 0 h 1086"/>
                <a:gd name="T56" fmla="*/ 0 w 1117"/>
                <a:gd name="T57" fmla="*/ 0 h 1086"/>
                <a:gd name="T58" fmla="*/ 0 w 1117"/>
                <a:gd name="T59" fmla="*/ 0 h 1086"/>
                <a:gd name="T60" fmla="*/ 0 w 1117"/>
                <a:gd name="T61" fmla="*/ 0 h 1086"/>
                <a:gd name="T62" fmla="*/ 0 w 1117"/>
                <a:gd name="T63" fmla="*/ 0 h 1086"/>
                <a:gd name="T64" fmla="*/ 0 w 1117"/>
                <a:gd name="T65" fmla="*/ 0 h 1086"/>
                <a:gd name="T66" fmla="*/ 0 w 1117"/>
                <a:gd name="T67" fmla="*/ 0 h 1086"/>
                <a:gd name="T68" fmla="*/ 0 w 1117"/>
                <a:gd name="T69" fmla="*/ 0 h 1086"/>
                <a:gd name="T70" fmla="*/ 0 w 1117"/>
                <a:gd name="T71" fmla="*/ 0 h 1086"/>
                <a:gd name="T72" fmla="*/ 0 w 1117"/>
                <a:gd name="T73" fmla="*/ 0 h 1086"/>
                <a:gd name="T74" fmla="*/ 0 w 1117"/>
                <a:gd name="T75" fmla="*/ 0 h 1086"/>
                <a:gd name="T76" fmla="*/ 0 w 1117"/>
                <a:gd name="T77" fmla="*/ 0 h 1086"/>
                <a:gd name="T78" fmla="*/ 0 w 1117"/>
                <a:gd name="T79" fmla="*/ 0 h 1086"/>
                <a:gd name="T80" fmla="*/ 0 w 1117"/>
                <a:gd name="T81" fmla="*/ 0 h 1086"/>
                <a:gd name="T82" fmla="*/ 0 w 1117"/>
                <a:gd name="T83" fmla="*/ 0 h 1086"/>
                <a:gd name="T84" fmla="*/ 0 w 1117"/>
                <a:gd name="T85" fmla="*/ 0 h 1086"/>
                <a:gd name="T86" fmla="*/ 0 w 1117"/>
                <a:gd name="T87" fmla="*/ 0 h 1086"/>
                <a:gd name="T88" fmla="*/ 0 w 1117"/>
                <a:gd name="T89" fmla="*/ 0 h 1086"/>
                <a:gd name="T90" fmla="*/ 0 w 1117"/>
                <a:gd name="T91" fmla="*/ 0 h 1086"/>
                <a:gd name="T92" fmla="*/ 0 w 1117"/>
                <a:gd name="T93" fmla="*/ 0 h 1086"/>
                <a:gd name="T94" fmla="*/ 0 w 1117"/>
                <a:gd name="T95" fmla="*/ 0 h 1086"/>
                <a:gd name="T96" fmla="*/ 0 w 1117"/>
                <a:gd name="T97" fmla="*/ 0 h 1086"/>
                <a:gd name="T98" fmla="*/ 0 w 1117"/>
                <a:gd name="T99" fmla="*/ 0 h 1086"/>
                <a:gd name="T100" fmla="*/ 0 w 1117"/>
                <a:gd name="T101" fmla="*/ 0 h 1086"/>
                <a:gd name="T102" fmla="*/ 0 w 1117"/>
                <a:gd name="T103" fmla="*/ 0 h 1086"/>
                <a:gd name="T104" fmla="*/ 0 w 1117"/>
                <a:gd name="T105" fmla="*/ 0 h 1086"/>
                <a:gd name="T106" fmla="*/ 0 w 1117"/>
                <a:gd name="T107" fmla="*/ 0 h 1086"/>
                <a:gd name="T108" fmla="*/ 0 w 1117"/>
                <a:gd name="T109" fmla="*/ 0 h 1086"/>
                <a:gd name="T110" fmla="*/ 0 w 1117"/>
                <a:gd name="T111" fmla="*/ 0 h 1086"/>
                <a:gd name="T112" fmla="*/ 0 w 1117"/>
                <a:gd name="T113" fmla="*/ 0 h 1086"/>
                <a:gd name="T114" fmla="*/ 0 w 1117"/>
                <a:gd name="T115" fmla="*/ 0 h 1086"/>
                <a:gd name="T116" fmla="*/ 0 w 1117"/>
                <a:gd name="T117" fmla="*/ 0 h 1086"/>
                <a:gd name="T118" fmla="*/ 0 w 1117"/>
                <a:gd name="T119" fmla="*/ 0 h 1086"/>
                <a:gd name="T120" fmla="*/ 0 w 1117"/>
                <a:gd name="T121" fmla="*/ 0 h 1086"/>
                <a:gd name="T122" fmla="*/ 0 w 1117"/>
                <a:gd name="T123" fmla="*/ 0 h 10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9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>
                <a:gd name="T0" fmla="*/ 0 w 140"/>
                <a:gd name="T1" fmla="*/ 0 h 1081"/>
                <a:gd name="T2" fmla="*/ 0 w 140"/>
                <a:gd name="T3" fmla="*/ 0 h 1081"/>
                <a:gd name="T4" fmla="*/ 0 w 140"/>
                <a:gd name="T5" fmla="*/ 0 h 1081"/>
                <a:gd name="T6" fmla="*/ 0 w 140"/>
                <a:gd name="T7" fmla="*/ 0 h 1081"/>
                <a:gd name="T8" fmla="*/ 0 w 140"/>
                <a:gd name="T9" fmla="*/ 0 h 1081"/>
                <a:gd name="T10" fmla="*/ 0 w 140"/>
                <a:gd name="T11" fmla="*/ 0 h 1081"/>
                <a:gd name="T12" fmla="*/ 0 w 140"/>
                <a:gd name="T13" fmla="*/ 0 h 1081"/>
                <a:gd name="T14" fmla="*/ 0 w 140"/>
                <a:gd name="T15" fmla="*/ 0 h 1081"/>
                <a:gd name="T16" fmla="*/ 0 w 140"/>
                <a:gd name="T17" fmla="*/ 0 h 1081"/>
                <a:gd name="T18" fmla="*/ 0 w 140"/>
                <a:gd name="T19" fmla="*/ 0 h 1081"/>
                <a:gd name="T20" fmla="*/ 0 w 140"/>
                <a:gd name="T21" fmla="*/ 0 h 1081"/>
                <a:gd name="T22" fmla="*/ 0 w 140"/>
                <a:gd name="T23" fmla="*/ 0 h 1081"/>
                <a:gd name="T24" fmla="*/ 0 w 140"/>
                <a:gd name="T25" fmla="*/ 0 h 1081"/>
                <a:gd name="T26" fmla="*/ 0 w 140"/>
                <a:gd name="T27" fmla="*/ 0 h 10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0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>
                <a:gd name="T0" fmla="*/ 0 w 688"/>
                <a:gd name="T1" fmla="*/ 0 h 1078"/>
                <a:gd name="T2" fmla="*/ 0 w 688"/>
                <a:gd name="T3" fmla="*/ 0 h 1078"/>
                <a:gd name="T4" fmla="*/ 0 w 688"/>
                <a:gd name="T5" fmla="*/ 0 h 1078"/>
                <a:gd name="T6" fmla="*/ 0 w 688"/>
                <a:gd name="T7" fmla="*/ 0 h 1078"/>
                <a:gd name="T8" fmla="*/ 0 w 688"/>
                <a:gd name="T9" fmla="*/ 0 h 1078"/>
                <a:gd name="T10" fmla="*/ 0 w 688"/>
                <a:gd name="T11" fmla="*/ 0 h 1078"/>
                <a:gd name="T12" fmla="*/ 0 w 688"/>
                <a:gd name="T13" fmla="*/ 0 h 1078"/>
                <a:gd name="T14" fmla="*/ 0 w 688"/>
                <a:gd name="T15" fmla="*/ 0 h 1078"/>
                <a:gd name="T16" fmla="*/ 0 w 688"/>
                <a:gd name="T17" fmla="*/ 0 h 1078"/>
                <a:gd name="T18" fmla="*/ 0 w 688"/>
                <a:gd name="T19" fmla="*/ 0 h 1078"/>
                <a:gd name="T20" fmla="*/ 0 w 688"/>
                <a:gd name="T21" fmla="*/ 0 h 1078"/>
                <a:gd name="T22" fmla="*/ 0 w 688"/>
                <a:gd name="T23" fmla="*/ 0 h 1078"/>
                <a:gd name="T24" fmla="*/ 0 w 688"/>
                <a:gd name="T25" fmla="*/ 0 h 1078"/>
                <a:gd name="T26" fmla="*/ 0 w 688"/>
                <a:gd name="T27" fmla="*/ 0 h 1078"/>
                <a:gd name="T28" fmla="*/ 0 w 688"/>
                <a:gd name="T29" fmla="*/ 0 h 1078"/>
                <a:gd name="T30" fmla="*/ 0 w 688"/>
                <a:gd name="T31" fmla="*/ 0 h 1078"/>
                <a:gd name="T32" fmla="*/ 0 w 688"/>
                <a:gd name="T33" fmla="*/ 0 h 1078"/>
                <a:gd name="T34" fmla="*/ 0 w 688"/>
                <a:gd name="T35" fmla="*/ 0 h 1078"/>
                <a:gd name="T36" fmla="*/ 0 w 688"/>
                <a:gd name="T37" fmla="*/ 0 h 1078"/>
                <a:gd name="T38" fmla="*/ 0 w 688"/>
                <a:gd name="T39" fmla="*/ 0 h 1078"/>
                <a:gd name="T40" fmla="*/ 0 w 688"/>
                <a:gd name="T41" fmla="*/ 0 h 1078"/>
                <a:gd name="T42" fmla="*/ 0 w 688"/>
                <a:gd name="T43" fmla="*/ 0 h 1078"/>
                <a:gd name="T44" fmla="*/ 0 w 688"/>
                <a:gd name="T45" fmla="*/ 0 h 1078"/>
                <a:gd name="T46" fmla="*/ 0 w 688"/>
                <a:gd name="T47" fmla="*/ 0 h 1078"/>
                <a:gd name="T48" fmla="*/ 0 w 688"/>
                <a:gd name="T49" fmla="*/ 0 h 1078"/>
                <a:gd name="T50" fmla="*/ 0 w 688"/>
                <a:gd name="T51" fmla="*/ 0 h 1078"/>
                <a:gd name="T52" fmla="*/ 0 w 688"/>
                <a:gd name="T53" fmla="*/ 0 h 1078"/>
                <a:gd name="T54" fmla="*/ 0 w 688"/>
                <a:gd name="T55" fmla="*/ 0 h 1078"/>
                <a:gd name="T56" fmla="*/ 0 w 688"/>
                <a:gd name="T57" fmla="*/ 0 h 1078"/>
                <a:gd name="T58" fmla="*/ 0 w 688"/>
                <a:gd name="T59" fmla="*/ 0 h 1078"/>
                <a:gd name="T60" fmla="*/ 0 w 688"/>
                <a:gd name="T61" fmla="*/ 0 h 1078"/>
                <a:gd name="T62" fmla="*/ 0 w 688"/>
                <a:gd name="T63" fmla="*/ 0 h 1078"/>
                <a:gd name="T64" fmla="*/ 0 w 688"/>
                <a:gd name="T65" fmla="*/ 0 h 1078"/>
                <a:gd name="T66" fmla="*/ 0 w 688"/>
                <a:gd name="T67" fmla="*/ 0 h 1078"/>
                <a:gd name="T68" fmla="*/ 0 w 688"/>
                <a:gd name="T69" fmla="*/ 0 h 1078"/>
                <a:gd name="T70" fmla="*/ 0 w 688"/>
                <a:gd name="T71" fmla="*/ 0 h 1078"/>
                <a:gd name="T72" fmla="*/ 0 w 688"/>
                <a:gd name="T73" fmla="*/ 0 h 1078"/>
                <a:gd name="T74" fmla="*/ 0 w 688"/>
                <a:gd name="T75" fmla="*/ 0 h 1078"/>
                <a:gd name="T76" fmla="*/ 0 w 688"/>
                <a:gd name="T77" fmla="*/ 0 h 1078"/>
                <a:gd name="T78" fmla="*/ 0 w 688"/>
                <a:gd name="T79" fmla="*/ 0 h 1078"/>
                <a:gd name="T80" fmla="*/ 0 w 688"/>
                <a:gd name="T81" fmla="*/ 0 h 1078"/>
                <a:gd name="T82" fmla="*/ 0 w 688"/>
                <a:gd name="T83" fmla="*/ 0 h 1078"/>
                <a:gd name="T84" fmla="*/ 0 w 688"/>
                <a:gd name="T85" fmla="*/ 0 h 1078"/>
                <a:gd name="T86" fmla="*/ 0 w 688"/>
                <a:gd name="T87" fmla="*/ 0 h 1078"/>
                <a:gd name="T88" fmla="*/ 0 w 688"/>
                <a:gd name="T89" fmla="*/ 0 h 1078"/>
                <a:gd name="T90" fmla="*/ 0 w 688"/>
                <a:gd name="T91" fmla="*/ 0 h 1078"/>
                <a:gd name="T92" fmla="*/ 0 w 688"/>
                <a:gd name="T93" fmla="*/ 0 h 1078"/>
                <a:gd name="T94" fmla="*/ 0 w 688"/>
                <a:gd name="T95" fmla="*/ 0 h 1078"/>
                <a:gd name="T96" fmla="*/ 0 w 688"/>
                <a:gd name="T97" fmla="*/ 0 h 1078"/>
                <a:gd name="T98" fmla="*/ 0 w 688"/>
                <a:gd name="T99" fmla="*/ 0 h 1078"/>
                <a:gd name="T100" fmla="*/ 0 w 688"/>
                <a:gd name="T101" fmla="*/ 0 h 1078"/>
                <a:gd name="T102" fmla="*/ 0 w 688"/>
                <a:gd name="T103" fmla="*/ 0 h 1078"/>
                <a:gd name="T104" fmla="*/ 0 w 688"/>
                <a:gd name="T105" fmla="*/ 0 h 1078"/>
                <a:gd name="T106" fmla="*/ 0 w 688"/>
                <a:gd name="T107" fmla="*/ 0 h 1078"/>
                <a:gd name="T108" fmla="*/ 0 w 688"/>
                <a:gd name="T109" fmla="*/ 0 h 1078"/>
                <a:gd name="T110" fmla="*/ 0 w 688"/>
                <a:gd name="T111" fmla="*/ 0 h 1078"/>
                <a:gd name="T112" fmla="*/ 0 w 688"/>
                <a:gd name="T113" fmla="*/ 0 h 1078"/>
                <a:gd name="T114" fmla="*/ 0 w 688"/>
                <a:gd name="T115" fmla="*/ 0 h 1078"/>
                <a:gd name="T116" fmla="*/ 0 w 688"/>
                <a:gd name="T117" fmla="*/ 0 h 1078"/>
                <a:gd name="T118" fmla="*/ 0 w 688"/>
                <a:gd name="T119" fmla="*/ 0 h 1078"/>
                <a:gd name="T120" fmla="*/ 0 w 688"/>
                <a:gd name="T121" fmla="*/ 0 h 10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1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>
                <a:gd name="T0" fmla="*/ 0 w 707"/>
                <a:gd name="T1" fmla="*/ 0 h 1075"/>
                <a:gd name="T2" fmla="*/ 0 w 707"/>
                <a:gd name="T3" fmla="*/ 0 h 1075"/>
                <a:gd name="T4" fmla="*/ 0 w 707"/>
                <a:gd name="T5" fmla="*/ 0 h 1075"/>
                <a:gd name="T6" fmla="*/ 0 w 707"/>
                <a:gd name="T7" fmla="*/ 0 h 1075"/>
                <a:gd name="T8" fmla="*/ 0 w 707"/>
                <a:gd name="T9" fmla="*/ 0 h 1075"/>
                <a:gd name="T10" fmla="*/ 0 w 707"/>
                <a:gd name="T11" fmla="*/ 0 h 1075"/>
                <a:gd name="T12" fmla="*/ 0 w 707"/>
                <a:gd name="T13" fmla="*/ 0 h 1075"/>
                <a:gd name="T14" fmla="*/ 0 w 707"/>
                <a:gd name="T15" fmla="*/ 0 h 1075"/>
                <a:gd name="T16" fmla="*/ 0 w 707"/>
                <a:gd name="T17" fmla="*/ 0 h 1075"/>
                <a:gd name="T18" fmla="*/ 0 w 707"/>
                <a:gd name="T19" fmla="*/ 0 h 1075"/>
                <a:gd name="T20" fmla="*/ 0 w 707"/>
                <a:gd name="T21" fmla="*/ 0 h 1075"/>
                <a:gd name="T22" fmla="*/ 0 w 707"/>
                <a:gd name="T23" fmla="*/ 0 h 1075"/>
                <a:gd name="T24" fmla="*/ 0 w 707"/>
                <a:gd name="T25" fmla="*/ 0 h 1075"/>
                <a:gd name="T26" fmla="*/ 0 w 707"/>
                <a:gd name="T27" fmla="*/ 0 h 1075"/>
                <a:gd name="T28" fmla="*/ 0 w 707"/>
                <a:gd name="T29" fmla="*/ 0 h 1075"/>
                <a:gd name="T30" fmla="*/ 0 w 707"/>
                <a:gd name="T31" fmla="*/ 0 h 1075"/>
                <a:gd name="T32" fmla="*/ 0 w 707"/>
                <a:gd name="T33" fmla="*/ 0 h 1075"/>
                <a:gd name="T34" fmla="*/ 0 w 707"/>
                <a:gd name="T35" fmla="*/ 0 h 1075"/>
                <a:gd name="T36" fmla="*/ 0 w 707"/>
                <a:gd name="T37" fmla="*/ 0 h 1075"/>
                <a:gd name="T38" fmla="*/ 0 w 707"/>
                <a:gd name="T39" fmla="*/ 0 h 1075"/>
                <a:gd name="T40" fmla="*/ 0 w 707"/>
                <a:gd name="T41" fmla="*/ 0 h 1075"/>
                <a:gd name="T42" fmla="*/ 0 w 707"/>
                <a:gd name="T43" fmla="*/ 0 h 1075"/>
                <a:gd name="T44" fmla="*/ 0 w 707"/>
                <a:gd name="T45" fmla="*/ 0 h 1075"/>
                <a:gd name="T46" fmla="*/ 0 w 707"/>
                <a:gd name="T47" fmla="*/ 0 h 1075"/>
                <a:gd name="T48" fmla="*/ 0 w 707"/>
                <a:gd name="T49" fmla="*/ 0 h 1075"/>
                <a:gd name="T50" fmla="*/ 0 w 707"/>
                <a:gd name="T51" fmla="*/ 0 h 1075"/>
                <a:gd name="T52" fmla="*/ 0 w 707"/>
                <a:gd name="T53" fmla="*/ 0 h 1075"/>
                <a:gd name="T54" fmla="*/ 0 w 707"/>
                <a:gd name="T55" fmla="*/ 0 h 1075"/>
                <a:gd name="T56" fmla="*/ 0 w 707"/>
                <a:gd name="T57" fmla="*/ 0 h 1075"/>
                <a:gd name="T58" fmla="*/ 0 w 707"/>
                <a:gd name="T59" fmla="*/ 0 h 1075"/>
                <a:gd name="T60" fmla="*/ 0 w 707"/>
                <a:gd name="T61" fmla="*/ 0 h 1075"/>
                <a:gd name="T62" fmla="*/ 0 w 707"/>
                <a:gd name="T63" fmla="*/ 0 h 1075"/>
                <a:gd name="T64" fmla="*/ 0 w 707"/>
                <a:gd name="T65" fmla="*/ 0 h 1075"/>
                <a:gd name="T66" fmla="*/ 0 w 707"/>
                <a:gd name="T67" fmla="*/ 0 h 1075"/>
                <a:gd name="T68" fmla="*/ 0 w 707"/>
                <a:gd name="T69" fmla="*/ 0 h 1075"/>
                <a:gd name="T70" fmla="*/ 0 w 707"/>
                <a:gd name="T71" fmla="*/ 0 h 1075"/>
                <a:gd name="T72" fmla="*/ 0 w 707"/>
                <a:gd name="T73" fmla="*/ 0 h 1075"/>
                <a:gd name="T74" fmla="*/ 0 w 707"/>
                <a:gd name="T75" fmla="*/ 0 h 1075"/>
                <a:gd name="T76" fmla="*/ 0 w 707"/>
                <a:gd name="T77" fmla="*/ 0 h 1075"/>
                <a:gd name="T78" fmla="*/ 0 w 707"/>
                <a:gd name="T79" fmla="*/ 0 h 1075"/>
                <a:gd name="T80" fmla="*/ 0 w 707"/>
                <a:gd name="T81" fmla="*/ 0 h 1075"/>
                <a:gd name="T82" fmla="*/ 0 w 707"/>
                <a:gd name="T83" fmla="*/ 0 h 1075"/>
                <a:gd name="T84" fmla="*/ 0 w 707"/>
                <a:gd name="T85" fmla="*/ 0 h 1075"/>
                <a:gd name="T86" fmla="*/ 0 w 707"/>
                <a:gd name="T87" fmla="*/ 0 h 1075"/>
                <a:gd name="T88" fmla="*/ 0 w 707"/>
                <a:gd name="T89" fmla="*/ 0 h 1075"/>
                <a:gd name="T90" fmla="*/ 0 w 707"/>
                <a:gd name="T91" fmla="*/ 0 h 1075"/>
                <a:gd name="T92" fmla="*/ 0 w 707"/>
                <a:gd name="T93" fmla="*/ 0 h 1075"/>
                <a:gd name="T94" fmla="*/ 0 w 707"/>
                <a:gd name="T95" fmla="*/ 0 h 1075"/>
                <a:gd name="T96" fmla="*/ 0 w 707"/>
                <a:gd name="T97" fmla="*/ 0 h 1075"/>
                <a:gd name="T98" fmla="*/ 0 w 707"/>
                <a:gd name="T99" fmla="*/ 0 h 1075"/>
                <a:gd name="T100" fmla="*/ 0 w 707"/>
                <a:gd name="T101" fmla="*/ 0 h 1075"/>
                <a:gd name="T102" fmla="*/ 0 w 707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2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3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w 940"/>
                <a:gd name="T57" fmla="*/ 0 h 1081"/>
                <a:gd name="T58" fmla="*/ 0 w 940"/>
                <a:gd name="T59" fmla="*/ 0 h 1081"/>
                <a:gd name="T60" fmla="*/ 0 w 940"/>
                <a:gd name="T61" fmla="*/ 0 h 1081"/>
                <a:gd name="T62" fmla="*/ 0 w 940"/>
                <a:gd name="T63" fmla="*/ 0 h 1081"/>
                <a:gd name="T64" fmla="*/ 0 w 940"/>
                <a:gd name="T65" fmla="*/ 0 h 1081"/>
                <a:gd name="T66" fmla="*/ 0 w 940"/>
                <a:gd name="T67" fmla="*/ 0 h 1081"/>
                <a:gd name="T68" fmla="*/ 0 w 940"/>
                <a:gd name="T69" fmla="*/ 0 h 1081"/>
                <a:gd name="T70" fmla="*/ 0 w 940"/>
                <a:gd name="T71" fmla="*/ 0 h 1081"/>
                <a:gd name="T72" fmla="*/ 0 w 940"/>
                <a:gd name="T73" fmla="*/ 0 h 1081"/>
                <a:gd name="T74" fmla="*/ 0 w 940"/>
                <a:gd name="T75" fmla="*/ 0 h 1081"/>
                <a:gd name="T76" fmla="*/ 0 w 940"/>
                <a:gd name="T77" fmla="*/ 0 h 1081"/>
                <a:gd name="T78" fmla="*/ 0 w 940"/>
                <a:gd name="T79" fmla="*/ 0 h 1081"/>
                <a:gd name="T80" fmla="*/ 0 w 940"/>
                <a:gd name="T81" fmla="*/ 0 h 1081"/>
                <a:gd name="T82" fmla="*/ 0 w 940"/>
                <a:gd name="T83" fmla="*/ 0 h 1081"/>
                <a:gd name="T84" fmla="*/ 0 w 940"/>
                <a:gd name="T85" fmla="*/ 0 h 1081"/>
                <a:gd name="T86" fmla="*/ 0 w 940"/>
                <a:gd name="T87" fmla="*/ 0 h 1081"/>
                <a:gd name="T88" fmla="*/ 0 w 940"/>
                <a:gd name="T89" fmla="*/ 0 h 1081"/>
                <a:gd name="T90" fmla="*/ 0 w 940"/>
                <a:gd name="T91" fmla="*/ 0 h 1081"/>
                <a:gd name="T92" fmla="*/ 0 w 940"/>
                <a:gd name="T93" fmla="*/ 0 h 1081"/>
                <a:gd name="T94" fmla="*/ 0 w 940"/>
                <a:gd name="T95" fmla="*/ 0 h 1081"/>
                <a:gd name="T96" fmla="*/ 0 w 940"/>
                <a:gd name="T97" fmla="*/ 0 h 1081"/>
                <a:gd name="T98" fmla="*/ 0 w 940"/>
                <a:gd name="T99" fmla="*/ 0 h 1081"/>
                <a:gd name="T100" fmla="*/ 0 w 940"/>
                <a:gd name="T101" fmla="*/ 0 h 10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4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>
                <a:gd name="T0" fmla="*/ 1 w 7283"/>
                <a:gd name="T1" fmla="*/ 1 h 4012"/>
                <a:gd name="T2" fmla="*/ 1 w 7283"/>
                <a:gd name="T3" fmla="*/ 1 h 4012"/>
                <a:gd name="T4" fmla="*/ 1 w 7283"/>
                <a:gd name="T5" fmla="*/ 0 h 4012"/>
                <a:gd name="T6" fmla="*/ 1 w 7283"/>
                <a:gd name="T7" fmla="*/ 0 h 4012"/>
                <a:gd name="T8" fmla="*/ 1 w 7283"/>
                <a:gd name="T9" fmla="*/ 0 h 4012"/>
                <a:gd name="T10" fmla="*/ 1 w 7283"/>
                <a:gd name="T11" fmla="*/ 0 h 4012"/>
                <a:gd name="T12" fmla="*/ 1 w 7283"/>
                <a:gd name="T13" fmla="*/ 0 h 4012"/>
                <a:gd name="T14" fmla="*/ 1 w 7283"/>
                <a:gd name="T15" fmla="*/ 0 h 4012"/>
                <a:gd name="T16" fmla="*/ 1 w 7283"/>
                <a:gd name="T17" fmla="*/ 0 h 4012"/>
                <a:gd name="T18" fmla="*/ 1 w 7283"/>
                <a:gd name="T19" fmla="*/ 0 h 4012"/>
                <a:gd name="T20" fmla="*/ 1 w 7283"/>
                <a:gd name="T21" fmla="*/ 0 h 4012"/>
                <a:gd name="T22" fmla="*/ 1 w 7283"/>
                <a:gd name="T23" fmla="*/ 0 h 4012"/>
                <a:gd name="T24" fmla="*/ 1 w 7283"/>
                <a:gd name="T25" fmla="*/ 0 h 4012"/>
                <a:gd name="T26" fmla="*/ 1 w 7283"/>
                <a:gd name="T27" fmla="*/ 0 h 4012"/>
                <a:gd name="T28" fmla="*/ 1 w 7283"/>
                <a:gd name="T29" fmla="*/ 0 h 4012"/>
                <a:gd name="T30" fmla="*/ 1 w 7283"/>
                <a:gd name="T31" fmla="*/ 0 h 4012"/>
                <a:gd name="T32" fmla="*/ 1 w 7283"/>
                <a:gd name="T33" fmla="*/ 0 h 4012"/>
                <a:gd name="T34" fmla="*/ 1 w 7283"/>
                <a:gd name="T35" fmla="*/ 0 h 4012"/>
                <a:gd name="T36" fmla="*/ 1 w 7283"/>
                <a:gd name="T37" fmla="*/ 0 h 4012"/>
                <a:gd name="T38" fmla="*/ 1 w 7283"/>
                <a:gd name="T39" fmla="*/ 0 h 4012"/>
                <a:gd name="T40" fmla="*/ 1 w 7283"/>
                <a:gd name="T41" fmla="*/ 0 h 4012"/>
                <a:gd name="T42" fmla="*/ 1 w 7283"/>
                <a:gd name="T43" fmla="*/ 0 h 4012"/>
                <a:gd name="T44" fmla="*/ 1 w 7283"/>
                <a:gd name="T45" fmla="*/ 0 h 4012"/>
                <a:gd name="T46" fmla="*/ 1 w 7283"/>
                <a:gd name="T47" fmla="*/ 0 h 4012"/>
                <a:gd name="T48" fmla="*/ 1 w 7283"/>
                <a:gd name="T49" fmla="*/ 0 h 4012"/>
                <a:gd name="T50" fmla="*/ 1 w 7283"/>
                <a:gd name="T51" fmla="*/ 0 h 4012"/>
                <a:gd name="T52" fmla="*/ 1 w 7283"/>
                <a:gd name="T53" fmla="*/ 0 h 4012"/>
                <a:gd name="T54" fmla="*/ 1 w 7283"/>
                <a:gd name="T55" fmla="*/ 0 h 4012"/>
                <a:gd name="T56" fmla="*/ 1 w 7283"/>
                <a:gd name="T57" fmla="*/ 0 h 4012"/>
                <a:gd name="T58" fmla="*/ 1 w 7283"/>
                <a:gd name="T59" fmla="*/ 0 h 4012"/>
                <a:gd name="T60" fmla="*/ 1 w 7283"/>
                <a:gd name="T61" fmla="*/ 0 h 4012"/>
                <a:gd name="T62" fmla="*/ 1 w 7283"/>
                <a:gd name="T63" fmla="*/ 0 h 4012"/>
                <a:gd name="T64" fmla="*/ 1 w 7283"/>
                <a:gd name="T65" fmla="*/ 0 h 4012"/>
                <a:gd name="T66" fmla="*/ 1 w 7283"/>
                <a:gd name="T67" fmla="*/ 0 h 4012"/>
                <a:gd name="T68" fmla="*/ 1 w 7283"/>
                <a:gd name="T69" fmla="*/ 0 h 4012"/>
                <a:gd name="T70" fmla="*/ 0 w 7283"/>
                <a:gd name="T71" fmla="*/ 0 h 4012"/>
                <a:gd name="T72" fmla="*/ 0 w 7283"/>
                <a:gd name="T73" fmla="*/ 0 h 4012"/>
                <a:gd name="T74" fmla="*/ 0 w 7283"/>
                <a:gd name="T75" fmla="*/ 0 h 4012"/>
                <a:gd name="T76" fmla="*/ 0 w 7283"/>
                <a:gd name="T77" fmla="*/ 0 h 4012"/>
                <a:gd name="T78" fmla="*/ 0 w 7283"/>
                <a:gd name="T79" fmla="*/ 0 h 4012"/>
                <a:gd name="T80" fmla="*/ 0 w 7283"/>
                <a:gd name="T81" fmla="*/ 0 h 4012"/>
                <a:gd name="T82" fmla="*/ 0 w 7283"/>
                <a:gd name="T83" fmla="*/ 0 h 4012"/>
                <a:gd name="T84" fmla="*/ 0 w 7283"/>
                <a:gd name="T85" fmla="*/ 0 h 4012"/>
                <a:gd name="T86" fmla="*/ 0 w 7283"/>
                <a:gd name="T87" fmla="*/ 0 h 4012"/>
                <a:gd name="T88" fmla="*/ 0 w 7283"/>
                <a:gd name="T89" fmla="*/ 0 h 4012"/>
                <a:gd name="T90" fmla="*/ 0 w 7283"/>
                <a:gd name="T91" fmla="*/ 0 h 4012"/>
                <a:gd name="T92" fmla="*/ 0 w 7283"/>
                <a:gd name="T93" fmla="*/ 0 h 4012"/>
                <a:gd name="T94" fmla="*/ 0 w 7283"/>
                <a:gd name="T95" fmla="*/ 0 h 4012"/>
                <a:gd name="T96" fmla="*/ 0 w 7283"/>
                <a:gd name="T97" fmla="*/ 0 h 4012"/>
                <a:gd name="T98" fmla="*/ 0 w 7283"/>
                <a:gd name="T99" fmla="*/ 0 h 4012"/>
                <a:gd name="T100" fmla="*/ 0 w 7283"/>
                <a:gd name="T101" fmla="*/ 0 h 4012"/>
                <a:gd name="T102" fmla="*/ 0 w 7283"/>
                <a:gd name="T103" fmla="*/ 0 h 4012"/>
                <a:gd name="T104" fmla="*/ 0 w 7283"/>
                <a:gd name="T105" fmla="*/ 0 h 4012"/>
                <a:gd name="T106" fmla="*/ 0 w 7283"/>
                <a:gd name="T107" fmla="*/ 0 h 4012"/>
                <a:gd name="T108" fmla="*/ 0 w 7283"/>
                <a:gd name="T109" fmla="*/ 0 h 4012"/>
                <a:gd name="T110" fmla="*/ 0 w 7283"/>
                <a:gd name="T111" fmla="*/ 0 h 4012"/>
                <a:gd name="T112" fmla="*/ 0 w 7283"/>
                <a:gd name="T113" fmla="*/ 0 h 4012"/>
                <a:gd name="T114" fmla="*/ 0 w 7283"/>
                <a:gd name="T115" fmla="*/ 1 h 4012"/>
                <a:gd name="T116" fmla="*/ 0 w 7283"/>
                <a:gd name="T117" fmla="*/ 1 h 4012"/>
                <a:gd name="T118" fmla="*/ 0 w 7283"/>
                <a:gd name="T119" fmla="*/ 1 h 4012"/>
                <a:gd name="T120" fmla="*/ 0 w 7283"/>
                <a:gd name="T121" fmla="*/ 1 h 4012"/>
                <a:gd name="T122" fmla="*/ 0 w 7283"/>
                <a:gd name="T123" fmla="*/ 1 h 40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5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>
                <a:gd name="T0" fmla="*/ 1 w 7279"/>
                <a:gd name="T1" fmla="*/ 0 h 6066"/>
                <a:gd name="T2" fmla="*/ 0 w 7279"/>
                <a:gd name="T3" fmla="*/ 0 h 6066"/>
                <a:gd name="T4" fmla="*/ 0 w 7279"/>
                <a:gd name="T5" fmla="*/ 0 h 6066"/>
                <a:gd name="T6" fmla="*/ 0 w 7279"/>
                <a:gd name="T7" fmla="*/ 1 h 6066"/>
                <a:gd name="T8" fmla="*/ 0 w 7279"/>
                <a:gd name="T9" fmla="*/ 1 h 6066"/>
                <a:gd name="T10" fmla="*/ 0 w 7279"/>
                <a:gd name="T11" fmla="*/ 1 h 6066"/>
                <a:gd name="T12" fmla="*/ 0 w 7279"/>
                <a:gd name="T13" fmla="*/ 1 h 6066"/>
                <a:gd name="T14" fmla="*/ 0 w 7279"/>
                <a:gd name="T15" fmla="*/ 1 h 6066"/>
                <a:gd name="T16" fmla="*/ 0 w 7279"/>
                <a:gd name="T17" fmla="*/ 1 h 6066"/>
                <a:gd name="T18" fmla="*/ 0 w 7279"/>
                <a:gd name="T19" fmla="*/ 1 h 6066"/>
                <a:gd name="T20" fmla="*/ 0 w 7279"/>
                <a:gd name="T21" fmla="*/ 1 h 6066"/>
                <a:gd name="T22" fmla="*/ 0 w 7279"/>
                <a:gd name="T23" fmla="*/ 1 h 6066"/>
                <a:gd name="T24" fmla="*/ 0 w 7279"/>
                <a:gd name="T25" fmla="*/ 1 h 6066"/>
                <a:gd name="T26" fmla="*/ 0 w 7279"/>
                <a:gd name="T27" fmla="*/ 1 h 6066"/>
                <a:gd name="T28" fmla="*/ 0 w 7279"/>
                <a:gd name="T29" fmla="*/ 1 h 6066"/>
                <a:gd name="T30" fmla="*/ 0 w 7279"/>
                <a:gd name="T31" fmla="*/ 1 h 6066"/>
                <a:gd name="T32" fmla="*/ 0 w 7279"/>
                <a:gd name="T33" fmla="*/ 1 h 6066"/>
                <a:gd name="T34" fmla="*/ 0 w 7279"/>
                <a:gd name="T35" fmla="*/ 1 h 6066"/>
                <a:gd name="T36" fmla="*/ 0 w 7279"/>
                <a:gd name="T37" fmla="*/ 1 h 6066"/>
                <a:gd name="T38" fmla="*/ 0 w 7279"/>
                <a:gd name="T39" fmla="*/ 1 h 6066"/>
                <a:gd name="T40" fmla="*/ 1 w 7279"/>
                <a:gd name="T41" fmla="*/ 1 h 6066"/>
                <a:gd name="T42" fmla="*/ 1 w 7279"/>
                <a:gd name="T43" fmla="*/ 1 h 6066"/>
                <a:gd name="T44" fmla="*/ 1 w 7279"/>
                <a:gd name="T45" fmla="*/ 1 h 6066"/>
                <a:gd name="T46" fmla="*/ 1 w 7279"/>
                <a:gd name="T47" fmla="*/ 1 h 6066"/>
                <a:gd name="T48" fmla="*/ 1 w 7279"/>
                <a:gd name="T49" fmla="*/ 1 h 6066"/>
                <a:gd name="T50" fmla="*/ 1 w 7279"/>
                <a:gd name="T51" fmla="*/ 1 h 6066"/>
                <a:gd name="T52" fmla="*/ 1 w 7279"/>
                <a:gd name="T53" fmla="*/ 1 h 6066"/>
                <a:gd name="T54" fmla="*/ 1 w 7279"/>
                <a:gd name="T55" fmla="*/ 1 h 6066"/>
                <a:gd name="T56" fmla="*/ 1 w 7279"/>
                <a:gd name="T57" fmla="*/ 1 h 6066"/>
                <a:gd name="T58" fmla="*/ 1 w 7279"/>
                <a:gd name="T59" fmla="*/ 1 h 6066"/>
                <a:gd name="T60" fmla="*/ 1 w 7279"/>
                <a:gd name="T61" fmla="*/ 1 h 6066"/>
                <a:gd name="T62" fmla="*/ 1 w 7279"/>
                <a:gd name="T63" fmla="*/ 1 h 6066"/>
                <a:gd name="T64" fmla="*/ 1 w 7279"/>
                <a:gd name="T65" fmla="*/ 1 h 6066"/>
                <a:gd name="T66" fmla="*/ 1 w 7279"/>
                <a:gd name="T67" fmla="*/ 1 h 6066"/>
                <a:gd name="T68" fmla="*/ 1 w 7279"/>
                <a:gd name="T69" fmla="*/ 1 h 6066"/>
                <a:gd name="T70" fmla="*/ 1 w 7279"/>
                <a:gd name="T71" fmla="*/ 1 h 6066"/>
                <a:gd name="T72" fmla="*/ 1 w 7279"/>
                <a:gd name="T73" fmla="*/ 1 h 6066"/>
                <a:gd name="T74" fmla="*/ 1 w 7279"/>
                <a:gd name="T75" fmla="*/ 1 h 6066"/>
                <a:gd name="T76" fmla="*/ 1 w 7279"/>
                <a:gd name="T77" fmla="*/ 1 h 6066"/>
                <a:gd name="T78" fmla="*/ 1 w 7279"/>
                <a:gd name="T79" fmla="*/ 1 h 6066"/>
                <a:gd name="T80" fmla="*/ 1 w 7279"/>
                <a:gd name="T81" fmla="*/ 1 h 6066"/>
                <a:gd name="T82" fmla="*/ 1 w 7279"/>
                <a:gd name="T83" fmla="*/ 1 h 6066"/>
                <a:gd name="T84" fmla="*/ 1 w 7279"/>
                <a:gd name="T85" fmla="*/ 0 h 6066"/>
                <a:gd name="T86" fmla="*/ 1 w 7279"/>
                <a:gd name="T87" fmla="*/ 0 h 6066"/>
                <a:gd name="T88" fmla="*/ 1 w 7279"/>
                <a:gd name="T89" fmla="*/ 0 h 6066"/>
                <a:gd name="T90" fmla="*/ 1 w 7279"/>
                <a:gd name="T91" fmla="*/ 0 h 60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56" name="Рисунок 123" descr="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t="2670" r="2576" b="2734"/>
          <a:stretch>
            <a:fillRect/>
          </a:stretch>
        </p:blipFill>
        <p:spPr bwMode="auto">
          <a:xfrm>
            <a:off x="9748879" y="86585"/>
            <a:ext cx="2206625" cy="267448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Рисунок 124" descr="11__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" r="15007" b="12390"/>
          <a:stretch>
            <a:fillRect/>
          </a:stretch>
        </p:blipFill>
        <p:spPr bwMode="auto">
          <a:xfrm>
            <a:off x="5975350" y="1107725"/>
            <a:ext cx="3568700" cy="165334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Рисунок 65" descr="2.t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r="139"/>
          <a:stretch>
            <a:fillRect/>
          </a:stretch>
        </p:blipFill>
        <p:spPr bwMode="auto">
          <a:xfrm>
            <a:off x="2989304" y="2366631"/>
            <a:ext cx="3544887" cy="165334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угольник 58"/>
          <p:cNvSpPr/>
          <p:nvPr/>
        </p:nvSpPr>
        <p:spPr>
          <a:xfrm>
            <a:off x="2719388" y="4026842"/>
            <a:ext cx="258762" cy="192409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0" name="Прямоугольник 59"/>
          <p:cNvSpPr/>
          <p:nvPr userDrawn="1"/>
        </p:nvSpPr>
        <p:spPr>
          <a:xfrm>
            <a:off x="6096000" y="3790474"/>
            <a:ext cx="6096000" cy="22951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1" name="Прямоугольник 60"/>
          <p:cNvSpPr/>
          <p:nvPr userDrawn="1"/>
        </p:nvSpPr>
        <p:spPr>
          <a:xfrm>
            <a:off x="0" y="1107745"/>
            <a:ext cx="6096000" cy="22951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362000"/>
            <a:ext cx="12192000" cy="239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Прямоугольник 62"/>
          <p:cNvSpPr/>
          <p:nvPr userDrawn="1"/>
        </p:nvSpPr>
        <p:spPr>
          <a:xfrm>
            <a:off x="19302413" y="254256"/>
            <a:ext cx="5245100" cy="1493917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64" name="Group 4"/>
          <p:cNvGrpSpPr>
            <a:grpSpLocks noChangeAspect="1"/>
          </p:cNvGrpSpPr>
          <p:nvPr userDrawn="1"/>
        </p:nvGrpSpPr>
        <p:grpSpPr bwMode="auto">
          <a:xfrm>
            <a:off x="379413" y="1645116"/>
            <a:ext cx="1924050" cy="1855371"/>
            <a:chOff x="1816" y="774"/>
            <a:chExt cx="777" cy="999"/>
          </a:xfrm>
        </p:grpSpPr>
        <p:sp>
          <p:nvSpPr>
            <p:cNvPr id="65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>
                <a:gd name="T0" fmla="*/ 0 w 1620"/>
                <a:gd name="T1" fmla="*/ 0 h 1739"/>
                <a:gd name="T2" fmla="*/ 0 w 1620"/>
                <a:gd name="T3" fmla="*/ 0 h 1739"/>
                <a:gd name="T4" fmla="*/ 0 w 1620"/>
                <a:gd name="T5" fmla="*/ 0 h 1739"/>
                <a:gd name="T6" fmla="*/ 0 w 1620"/>
                <a:gd name="T7" fmla="*/ 0 h 1739"/>
                <a:gd name="T8" fmla="*/ 0 w 1620"/>
                <a:gd name="T9" fmla="*/ 0 h 1739"/>
                <a:gd name="T10" fmla="*/ 0 w 1620"/>
                <a:gd name="T11" fmla="*/ 0 h 1739"/>
                <a:gd name="T12" fmla="*/ 0 w 1620"/>
                <a:gd name="T13" fmla="*/ 0 h 1739"/>
                <a:gd name="T14" fmla="*/ 0 w 1620"/>
                <a:gd name="T15" fmla="*/ 0 h 1739"/>
                <a:gd name="T16" fmla="*/ 0 w 1620"/>
                <a:gd name="T17" fmla="*/ 0 h 1739"/>
                <a:gd name="T18" fmla="*/ 0 w 1620"/>
                <a:gd name="T19" fmla="*/ 0 h 1739"/>
                <a:gd name="T20" fmla="*/ 0 w 1620"/>
                <a:gd name="T21" fmla="*/ 0 h 1739"/>
                <a:gd name="T22" fmla="*/ 0 w 1620"/>
                <a:gd name="T23" fmla="*/ 0 h 1739"/>
                <a:gd name="T24" fmla="*/ 0 w 1620"/>
                <a:gd name="T25" fmla="*/ 0 h 1739"/>
                <a:gd name="T26" fmla="*/ 0 w 1620"/>
                <a:gd name="T27" fmla="*/ 0 h 1739"/>
                <a:gd name="T28" fmla="*/ 0 w 1620"/>
                <a:gd name="T29" fmla="*/ 0 h 1739"/>
                <a:gd name="T30" fmla="*/ 0 w 1620"/>
                <a:gd name="T31" fmla="*/ 0 h 1739"/>
                <a:gd name="T32" fmla="*/ 0 w 1620"/>
                <a:gd name="T33" fmla="*/ 0 h 1739"/>
                <a:gd name="T34" fmla="*/ 0 w 1620"/>
                <a:gd name="T35" fmla="*/ 0 h 1739"/>
                <a:gd name="T36" fmla="*/ 0 w 1620"/>
                <a:gd name="T37" fmla="*/ 0 h 1739"/>
                <a:gd name="T38" fmla="*/ 0 w 1620"/>
                <a:gd name="T39" fmla="*/ 0 h 1739"/>
                <a:gd name="T40" fmla="*/ 0 w 1620"/>
                <a:gd name="T41" fmla="*/ 0 h 1739"/>
                <a:gd name="T42" fmla="*/ 0 w 1620"/>
                <a:gd name="T43" fmla="*/ 0 h 1739"/>
                <a:gd name="T44" fmla="*/ 0 w 1620"/>
                <a:gd name="T45" fmla="*/ 0 h 1739"/>
                <a:gd name="T46" fmla="*/ 0 w 1620"/>
                <a:gd name="T47" fmla="*/ 0 h 1739"/>
                <a:gd name="T48" fmla="*/ 0 w 1620"/>
                <a:gd name="T49" fmla="*/ 0 h 1739"/>
                <a:gd name="T50" fmla="*/ 0 w 1620"/>
                <a:gd name="T51" fmla="*/ 0 h 1739"/>
                <a:gd name="T52" fmla="*/ 0 w 1620"/>
                <a:gd name="T53" fmla="*/ 0 h 1739"/>
                <a:gd name="T54" fmla="*/ 0 w 1620"/>
                <a:gd name="T55" fmla="*/ 0 h 1739"/>
                <a:gd name="T56" fmla="*/ 0 w 1620"/>
                <a:gd name="T57" fmla="*/ 0 h 1739"/>
                <a:gd name="T58" fmla="*/ 0 w 1620"/>
                <a:gd name="T59" fmla="*/ 0 h 1739"/>
                <a:gd name="T60" fmla="*/ 0 w 1620"/>
                <a:gd name="T61" fmla="*/ 0 h 1739"/>
                <a:gd name="T62" fmla="*/ 0 w 1620"/>
                <a:gd name="T63" fmla="*/ 0 h 1739"/>
                <a:gd name="T64" fmla="*/ 0 w 1620"/>
                <a:gd name="T65" fmla="*/ 0 h 1739"/>
                <a:gd name="T66" fmla="*/ 0 w 1620"/>
                <a:gd name="T67" fmla="*/ 0 h 1739"/>
                <a:gd name="T68" fmla="*/ 0 w 1620"/>
                <a:gd name="T69" fmla="*/ 0 h 1739"/>
                <a:gd name="T70" fmla="*/ 0 w 1620"/>
                <a:gd name="T71" fmla="*/ 0 h 1739"/>
                <a:gd name="T72" fmla="*/ 0 w 1620"/>
                <a:gd name="T73" fmla="*/ 0 h 17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>
                <a:gd name="T0" fmla="*/ 0 w 1516"/>
                <a:gd name="T1" fmla="*/ 0 h 1739"/>
                <a:gd name="T2" fmla="*/ 0 w 1516"/>
                <a:gd name="T3" fmla="*/ 0 h 1739"/>
                <a:gd name="T4" fmla="*/ 0 w 1516"/>
                <a:gd name="T5" fmla="*/ 0 h 1739"/>
                <a:gd name="T6" fmla="*/ 0 w 1516"/>
                <a:gd name="T7" fmla="*/ 0 h 1739"/>
                <a:gd name="T8" fmla="*/ 0 w 1516"/>
                <a:gd name="T9" fmla="*/ 0 h 1739"/>
                <a:gd name="T10" fmla="*/ 0 w 1516"/>
                <a:gd name="T11" fmla="*/ 0 h 1739"/>
                <a:gd name="T12" fmla="*/ 0 w 1516"/>
                <a:gd name="T13" fmla="*/ 0 h 1739"/>
                <a:gd name="T14" fmla="*/ 0 w 1516"/>
                <a:gd name="T15" fmla="*/ 0 h 1739"/>
                <a:gd name="T16" fmla="*/ 0 w 1516"/>
                <a:gd name="T17" fmla="*/ 0 h 1739"/>
                <a:gd name="T18" fmla="*/ 0 w 1516"/>
                <a:gd name="T19" fmla="*/ 0 h 1739"/>
                <a:gd name="T20" fmla="*/ 0 w 1516"/>
                <a:gd name="T21" fmla="*/ 0 h 1739"/>
                <a:gd name="T22" fmla="*/ 0 w 1516"/>
                <a:gd name="T23" fmla="*/ 0 h 1739"/>
                <a:gd name="T24" fmla="*/ 0 w 1516"/>
                <a:gd name="T25" fmla="*/ 0 h 1739"/>
                <a:gd name="T26" fmla="*/ 0 w 1516"/>
                <a:gd name="T27" fmla="*/ 0 h 1739"/>
                <a:gd name="T28" fmla="*/ 0 w 1516"/>
                <a:gd name="T29" fmla="*/ 0 h 1739"/>
                <a:gd name="T30" fmla="*/ 0 w 1516"/>
                <a:gd name="T31" fmla="*/ 0 h 1739"/>
                <a:gd name="T32" fmla="*/ 0 w 1516"/>
                <a:gd name="T33" fmla="*/ 0 h 1739"/>
                <a:gd name="T34" fmla="*/ 0 w 1516"/>
                <a:gd name="T35" fmla="*/ 0 h 1739"/>
                <a:gd name="T36" fmla="*/ 0 w 1516"/>
                <a:gd name="T37" fmla="*/ 0 h 1739"/>
                <a:gd name="T38" fmla="*/ 0 w 1516"/>
                <a:gd name="T39" fmla="*/ 0 h 1739"/>
                <a:gd name="T40" fmla="*/ 0 w 1516"/>
                <a:gd name="T41" fmla="*/ 0 h 1739"/>
                <a:gd name="T42" fmla="*/ 0 w 1516"/>
                <a:gd name="T43" fmla="*/ 0 h 1739"/>
                <a:gd name="T44" fmla="*/ 0 w 1516"/>
                <a:gd name="T45" fmla="*/ 0 h 1739"/>
                <a:gd name="T46" fmla="*/ 0 w 1516"/>
                <a:gd name="T47" fmla="*/ 0 h 1739"/>
                <a:gd name="T48" fmla="*/ 0 w 1516"/>
                <a:gd name="T49" fmla="*/ 0 h 1739"/>
                <a:gd name="T50" fmla="*/ 0 w 1516"/>
                <a:gd name="T51" fmla="*/ 0 h 1739"/>
                <a:gd name="T52" fmla="*/ 0 w 1516"/>
                <a:gd name="T53" fmla="*/ 0 h 1739"/>
                <a:gd name="T54" fmla="*/ 0 w 1516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9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>
                <a:gd name="T0" fmla="*/ 0 w 1501"/>
                <a:gd name="T1" fmla="*/ 0 h 1807"/>
                <a:gd name="T2" fmla="*/ 0 w 1501"/>
                <a:gd name="T3" fmla="*/ 0 h 1807"/>
                <a:gd name="T4" fmla="*/ 0 w 1501"/>
                <a:gd name="T5" fmla="*/ 0 h 1807"/>
                <a:gd name="T6" fmla="*/ 0 w 1501"/>
                <a:gd name="T7" fmla="*/ 0 h 1807"/>
                <a:gd name="T8" fmla="*/ 0 w 1501"/>
                <a:gd name="T9" fmla="*/ 0 h 1807"/>
                <a:gd name="T10" fmla="*/ 0 w 1501"/>
                <a:gd name="T11" fmla="*/ 0 h 1807"/>
                <a:gd name="T12" fmla="*/ 0 w 1501"/>
                <a:gd name="T13" fmla="*/ 0 h 1807"/>
                <a:gd name="T14" fmla="*/ 0 w 1501"/>
                <a:gd name="T15" fmla="*/ 0 h 1807"/>
                <a:gd name="T16" fmla="*/ 0 w 1501"/>
                <a:gd name="T17" fmla="*/ 0 h 1807"/>
                <a:gd name="T18" fmla="*/ 0 w 1501"/>
                <a:gd name="T19" fmla="*/ 0 h 1807"/>
                <a:gd name="T20" fmla="*/ 0 w 1501"/>
                <a:gd name="T21" fmla="*/ 0 h 1807"/>
                <a:gd name="T22" fmla="*/ 0 w 1501"/>
                <a:gd name="T23" fmla="*/ 0 h 1807"/>
                <a:gd name="T24" fmla="*/ 0 w 1501"/>
                <a:gd name="T25" fmla="*/ 0 h 1807"/>
                <a:gd name="T26" fmla="*/ 0 w 1501"/>
                <a:gd name="T27" fmla="*/ 0 h 1807"/>
                <a:gd name="T28" fmla="*/ 0 w 1501"/>
                <a:gd name="T29" fmla="*/ 0 h 1807"/>
                <a:gd name="T30" fmla="*/ 0 w 1501"/>
                <a:gd name="T31" fmla="*/ 0 h 1807"/>
                <a:gd name="T32" fmla="*/ 0 w 1501"/>
                <a:gd name="T33" fmla="*/ 0 h 1807"/>
                <a:gd name="T34" fmla="*/ 0 w 1501"/>
                <a:gd name="T35" fmla="*/ 0 h 1807"/>
                <a:gd name="T36" fmla="*/ 0 w 1501"/>
                <a:gd name="T37" fmla="*/ 0 h 1807"/>
                <a:gd name="T38" fmla="*/ 0 w 1501"/>
                <a:gd name="T39" fmla="*/ 0 h 1807"/>
                <a:gd name="T40" fmla="*/ 0 w 1501"/>
                <a:gd name="T41" fmla="*/ 0 h 1807"/>
                <a:gd name="T42" fmla="*/ 0 w 1501"/>
                <a:gd name="T43" fmla="*/ 0 h 1807"/>
                <a:gd name="T44" fmla="*/ 0 w 1501"/>
                <a:gd name="T45" fmla="*/ 0 h 1807"/>
                <a:gd name="T46" fmla="*/ 0 w 1501"/>
                <a:gd name="T47" fmla="*/ 0 h 1807"/>
                <a:gd name="T48" fmla="*/ 0 w 1501"/>
                <a:gd name="T49" fmla="*/ 0 h 1807"/>
                <a:gd name="T50" fmla="*/ 0 w 1501"/>
                <a:gd name="T51" fmla="*/ 0 h 1807"/>
                <a:gd name="T52" fmla="*/ 0 w 1501"/>
                <a:gd name="T53" fmla="*/ 0 h 1807"/>
                <a:gd name="T54" fmla="*/ 0 w 1501"/>
                <a:gd name="T55" fmla="*/ 0 h 1807"/>
                <a:gd name="T56" fmla="*/ 0 w 1501"/>
                <a:gd name="T57" fmla="*/ 0 h 1807"/>
                <a:gd name="T58" fmla="*/ 0 w 1501"/>
                <a:gd name="T59" fmla="*/ 0 h 1807"/>
                <a:gd name="T60" fmla="*/ 0 w 1501"/>
                <a:gd name="T61" fmla="*/ 0 h 1807"/>
                <a:gd name="T62" fmla="*/ 0 w 1501"/>
                <a:gd name="T63" fmla="*/ 0 h 1807"/>
                <a:gd name="T64" fmla="*/ 0 w 1501"/>
                <a:gd name="T65" fmla="*/ 0 h 1807"/>
                <a:gd name="T66" fmla="*/ 0 w 1501"/>
                <a:gd name="T67" fmla="*/ 0 h 1807"/>
                <a:gd name="T68" fmla="*/ 0 w 1501"/>
                <a:gd name="T69" fmla="*/ 0 h 1807"/>
                <a:gd name="T70" fmla="*/ 0 w 1501"/>
                <a:gd name="T71" fmla="*/ 0 h 1807"/>
                <a:gd name="T72" fmla="*/ 0 w 1501"/>
                <a:gd name="T73" fmla="*/ 0 h 1807"/>
                <a:gd name="T74" fmla="*/ 0 w 1501"/>
                <a:gd name="T75" fmla="*/ 0 h 1807"/>
                <a:gd name="T76" fmla="*/ 0 w 1501"/>
                <a:gd name="T77" fmla="*/ 0 h 1807"/>
                <a:gd name="T78" fmla="*/ 0 w 1501"/>
                <a:gd name="T79" fmla="*/ 0 h 1807"/>
                <a:gd name="T80" fmla="*/ 0 w 1501"/>
                <a:gd name="T81" fmla="*/ 0 h 1807"/>
                <a:gd name="T82" fmla="*/ 0 w 1501"/>
                <a:gd name="T83" fmla="*/ 0 h 1807"/>
                <a:gd name="T84" fmla="*/ 0 w 1501"/>
                <a:gd name="T85" fmla="*/ 0 h 1807"/>
                <a:gd name="T86" fmla="*/ 0 w 1501"/>
                <a:gd name="T87" fmla="*/ 0 h 1807"/>
                <a:gd name="T88" fmla="*/ 0 w 1501"/>
                <a:gd name="T89" fmla="*/ 0 h 1807"/>
                <a:gd name="T90" fmla="*/ 0 w 1501"/>
                <a:gd name="T91" fmla="*/ 0 h 1807"/>
                <a:gd name="T92" fmla="*/ 0 w 1501"/>
                <a:gd name="T93" fmla="*/ 0 h 1807"/>
                <a:gd name="T94" fmla="*/ 0 w 1501"/>
                <a:gd name="T95" fmla="*/ 0 h 1807"/>
                <a:gd name="T96" fmla="*/ 0 w 1501"/>
                <a:gd name="T97" fmla="*/ 0 h 1807"/>
                <a:gd name="T98" fmla="*/ 0 w 1501"/>
                <a:gd name="T99" fmla="*/ 0 h 1807"/>
                <a:gd name="T100" fmla="*/ 0 w 1501"/>
                <a:gd name="T101" fmla="*/ 0 h 1807"/>
                <a:gd name="T102" fmla="*/ 0 w 1501"/>
                <a:gd name="T103" fmla="*/ 0 h 1807"/>
                <a:gd name="T104" fmla="*/ 0 w 1501"/>
                <a:gd name="T105" fmla="*/ 0 h 1807"/>
                <a:gd name="T106" fmla="*/ 0 w 1501"/>
                <a:gd name="T107" fmla="*/ 0 h 1807"/>
                <a:gd name="T108" fmla="*/ 0 w 1501"/>
                <a:gd name="T109" fmla="*/ 0 h 1807"/>
                <a:gd name="T110" fmla="*/ 0 w 1501"/>
                <a:gd name="T111" fmla="*/ 0 h 1807"/>
                <a:gd name="T112" fmla="*/ 0 w 1501"/>
                <a:gd name="T113" fmla="*/ 0 h 1807"/>
                <a:gd name="T114" fmla="*/ 0 w 1501"/>
                <a:gd name="T115" fmla="*/ 0 h 1807"/>
                <a:gd name="T116" fmla="*/ 0 w 1501"/>
                <a:gd name="T117" fmla="*/ 0 h 18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1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>
                <a:gd name="T0" fmla="*/ 0 w 1514"/>
                <a:gd name="T1" fmla="*/ 0 h 1739"/>
                <a:gd name="T2" fmla="*/ 0 w 1514"/>
                <a:gd name="T3" fmla="*/ 0 h 1739"/>
                <a:gd name="T4" fmla="*/ 0 w 1514"/>
                <a:gd name="T5" fmla="*/ 0 h 1739"/>
                <a:gd name="T6" fmla="*/ 0 w 1514"/>
                <a:gd name="T7" fmla="*/ 0 h 1739"/>
                <a:gd name="T8" fmla="*/ 0 w 1514"/>
                <a:gd name="T9" fmla="*/ 0 h 1739"/>
                <a:gd name="T10" fmla="*/ 0 w 1514"/>
                <a:gd name="T11" fmla="*/ 0 h 1739"/>
                <a:gd name="T12" fmla="*/ 0 w 1514"/>
                <a:gd name="T13" fmla="*/ 0 h 1739"/>
                <a:gd name="T14" fmla="*/ 0 w 1514"/>
                <a:gd name="T15" fmla="*/ 0 h 1739"/>
                <a:gd name="T16" fmla="*/ 0 w 1514"/>
                <a:gd name="T17" fmla="*/ 0 h 1739"/>
                <a:gd name="T18" fmla="*/ 0 w 1514"/>
                <a:gd name="T19" fmla="*/ 0 h 1739"/>
                <a:gd name="T20" fmla="*/ 0 w 1514"/>
                <a:gd name="T21" fmla="*/ 0 h 1739"/>
                <a:gd name="T22" fmla="*/ 0 w 1514"/>
                <a:gd name="T23" fmla="*/ 0 h 1739"/>
                <a:gd name="T24" fmla="*/ 0 w 1514"/>
                <a:gd name="T25" fmla="*/ 0 h 1739"/>
                <a:gd name="T26" fmla="*/ 0 w 1514"/>
                <a:gd name="T27" fmla="*/ 0 h 1739"/>
                <a:gd name="T28" fmla="*/ 0 w 1514"/>
                <a:gd name="T29" fmla="*/ 0 h 1739"/>
                <a:gd name="T30" fmla="*/ 0 w 1514"/>
                <a:gd name="T31" fmla="*/ 0 h 1739"/>
                <a:gd name="T32" fmla="*/ 0 w 1514"/>
                <a:gd name="T33" fmla="*/ 0 h 1739"/>
                <a:gd name="T34" fmla="*/ 0 w 1514"/>
                <a:gd name="T35" fmla="*/ 0 h 1739"/>
                <a:gd name="T36" fmla="*/ 0 w 1514"/>
                <a:gd name="T37" fmla="*/ 0 h 1739"/>
                <a:gd name="T38" fmla="*/ 0 w 1514"/>
                <a:gd name="T39" fmla="*/ 0 h 1739"/>
                <a:gd name="T40" fmla="*/ 0 w 1514"/>
                <a:gd name="T41" fmla="*/ 0 h 1739"/>
                <a:gd name="T42" fmla="*/ 0 w 1514"/>
                <a:gd name="T43" fmla="*/ 0 h 1739"/>
                <a:gd name="T44" fmla="*/ 0 w 1514"/>
                <a:gd name="T45" fmla="*/ 0 h 1739"/>
                <a:gd name="T46" fmla="*/ 0 w 1514"/>
                <a:gd name="T47" fmla="*/ 0 h 1739"/>
                <a:gd name="T48" fmla="*/ 0 w 1514"/>
                <a:gd name="T49" fmla="*/ 0 h 1739"/>
                <a:gd name="T50" fmla="*/ 0 w 1514"/>
                <a:gd name="T51" fmla="*/ 0 h 1739"/>
                <a:gd name="T52" fmla="*/ 0 w 1514"/>
                <a:gd name="T53" fmla="*/ 0 h 1739"/>
                <a:gd name="T54" fmla="*/ 0 w 1514"/>
                <a:gd name="T55" fmla="*/ 0 h 1739"/>
                <a:gd name="T56" fmla="*/ 0 w 1514"/>
                <a:gd name="T57" fmla="*/ 0 h 1739"/>
                <a:gd name="T58" fmla="*/ 0 w 1514"/>
                <a:gd name="T59" fmla="*/ 0 h 1739"/>
                <a:gd name="T60" fmla="*/ 0 w 1514"/>
                <a:gd name="T61" fmla="*/ 0 h 1739"/>
                <a:gd name="T62" fmla="*/ 0 w 1514"/>
                <a:gd name="T63" fmla="*/ 0 h 1739"/>
                <a:gd name="T64" fmla="*/ 0 w 1514"/>
                <a:gd name="T65" fmla="*/ 0 h 1739"/>
                <a:gd name="T66" fmla="*/ 0 w 1514"/>
                <a:gd name="T67" fmla="*/ 0 h 1739"/>
                <a:gd name="T68" fmla="*/ 0 w 1514"/>
                <a:gd name="T69" fmla="*/ 0 h 1739"/>
                <a:gd name="T70" fmla="*/ 0 w 1514"/>
                <a:gd name="T71" fmla="*/ 0 h 1739"/>
                <a:gd name="T72" fmla="*/ 0 w 1514"/>
                <a:gd name="T73" fmla="*/ 0 h 1739"/>
                <a:gd name="T74" fmla="*/ 0 w 1514"/>
                <a:gd name="T75" fmla="*/ 0 h 1739"/>
                <a:gd name="T76" fmla="*/ 0 w 1514"/>
                <a:gd name="T77" fmla="*/ 0 h 1739"/>
                <a:gd name="T78" fmla="*/ 0 w 1514"/>
                <a:gd name="T79" fmla="*/ 0 h 1739"/>
                <a:gd name="T80" fmla="*/ 0 w 1514"/>
                <a:gd name="T81" fmla="*/ 0 h 1739"/>
                <a:gd name="T82" fmla="*/ 0 w 1514"/>
                <a:gd name="T83" fmla="*/ 0 h 1739"/>
                <a:gd name="T84" fmla="*/ 0 w 1514"/>
                <a:gd name="T85" fmla="*/ 0 h 1739"/>
                <a:gd name="T86" fmla="*/ 0 w 1514"/>
                <a:gd name="T87" fmla="*/ 0 h 1739"/>
                <a:gd name="T88" fmla="*/ 0 w 1514"/>
                <a:gd name="T89" fmla="*/ 0 h 1739"/>
                <a:gd name="T90" fmla="*/ 0 w 1514"/>
                <a:gd name="T91" fmla="*/ 0 h 1739"/>
                <a:gd name="T92" fmla="*/ 0 w 1514"/>
                <a:gd name="T93" fmla="*/ 0 h 1739"/>
                <a:gd name="T94" fmla="*/ 0 w 1514"/>
                <a:gd name="T95" fmla="*/ 0 h 1739"/>
                <a:gd name="T96" fmla="*/ 0 w 1514"/>
                <a:gd name="T97" fmla="*/ 0 h 1739"/>
                <a:gd name="T98" fmla="*/ 0 w 1514"/>
                <a:gd name="T99" fmla="*/ 0 h 1739"/>
                <a:gd name="T100" fmla="*/ 0 w 1514"/>
                <a:gd name="T101" fmla="*/ 0 h 1739"/>
                <a:gd name="T102" fmla="*/ 0 w 1514"/>
                <a:gd name="T103" fmla="*/ 0 h 1739"/>
                <a:gd name="T104" fmla="*/ 0 w 1514"/>
                <a:gd name="T105" fmla="*/ 0 h 1739"/>
                <a:gd name="T106" fmla="*/ 0 w 1514"/>
                <a:gd name="T107" fmla="*/ 0 h 1739"/>
                <a:gd name="T108" fmla="*/ 0 w 1514"/>
                <a:gd name="T109" fmla="*/ 0 h 1739"/>
                <a:gd name="T110" fmla="*/ 0 w 1514"/>
                <a:gd name="T111" fmla="*/ 0 h 1739"/>
                <a:gd name="T112" fmla="*/ 0 w 1514"/>
                <a:gd name="T113" fmla="*/ 0 h 1739"/>
                <a:gd name="T114" fmla="*/ 0 w 1514"/>
                <a:gd name="T115" fmla="*/ 0 h 1739"/>
                <a:gd name="T116" fmla="*/ 0 w 1514"/>
                <a:gd name="T117" fmla="*/ 0 h 1739"/>
                <a:gd name="T118" fmla="*/ 0 w 1514"/>
                <a:gd name="T119" fmla="*/ 0 h 1739"/>
                <a:gd name="T120" fmla="*/ 0 w 1514"/>
                <a:gd name="T121" fmla="*/ 0 h 17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2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>
                <a:gd name="T0" fmla="*/ 0 w 1515"/>
                <a:gd name="T1" fmla="*/ 0 h 1739"/>
                <a:gd name="T2" fmla="*/ 0 w 1515"/>
                <a:gd name="T3" fmla="*/ 0 h 1739"/>
                <a:gd name="T4" fmla="*/ 0 w 1515"/>
                <a:gd name="T5" fmla="*/ 0 h 1739"/>
                <a:gd name="T6" fmla="*/ 0 w 1515"/>
                <a:gd name="T7" fmla="*/ 0 h 1739"/>
                <a:gd name="T8" fmla="*/ 0 w 1515"/>
                <a:gd name="T9" fmla="*/ 0 h 1739"/>
                <a:gd name="T10" fmla="*/ 0 w 1515"/>
                <a:gd name="T11" fmla="*/ 0 h 1739"/>
                <a:gd name="T12" fmla="*/ 0 w 1515"/>
                <a:gd name="T13" fmla="*/ 0 h 1739"/>
                <a:gd name="T14" fmla="*/ 0 w 1515"/>
                <a:gd name="T15" fmla="*/ 0 h 1739"/>
                <a:gd name="T16" fmla="*/ 0 w 1515"/>
                <a:gd name="T17" fmla="*/ 0 h 1739"/>
                <a:gd name="T18" fmla="*/ 0 w 1515"/>
                <a:gd name="T19" fmla="*/ 0 h 1739"/>
                <a:gd name="T20" fmla="*/ 0 w 1515"/>
                <a:gd name="T21" fmla="*/ 0 h 1739"/>
                <a:gd name="T22" fmla="*/ 0 w 1515"/>
                <a:gd name="T23" fmla="*/ 0 h 1739"/>
                <a:gd name="T24" fmla="*/ 0 w 1515"/>
                <a:gd name="T25" fmla="*/ 0 h 1739"/>
                <a:gd name="T26" fmla="*/ 0 w 1515"/>
                <a:gd name="T27" fmla="*/ 0 h 1739"/>
                <a:gd name="T28" fmla="*/ 0 w 1515"/>
                <a:gd name="T29" fmla="*/ 0 h 1739"/>
                <a:gd name="T30" fmla="*/ 0 w 1515"/>
                <a:gd name="T31" fmla="*/ 0 h 1739"/>
                <a:gd name="T32" fmla="*/ 0 w 1515"/>
                <a:gd name="T33" fmla="*/ 0 h 1739"/>
                <a:gd name="T34" fmla="*/ 0 w 1515"/>
                <a:gd name="T35" fmla="*/ 0 h 1739"/>
                <a:gd name="T36" fmla="*/ 0 w 1515"/>
                <a:gd name="T37" fmla="*/ 0 h 1739"/>
                <a:gd name="T38" fmla="*/ 0 w 1515"/>
                <a:gd name="T39" fmla="*/ 0 h 1739"/>
                <a:gd name="T40" fmla="*/ 0 w 1515"/>
                <a:gd name="T41" fmla="*/ 0 h 1739"/>
                <a:gd name="T42" fmla="*/ 0 w 1515"/>
                <a:gd name="T43" fmla="*/ 0 h 1739"/>
                <a:gd name="T44" fmla="*/ 0 w 1515"/>
                <a:gd name="T45" fmla="*/ 0 h 1739"/>
                <a:gd name="T46" fmla="*/ 0 w 1515"/>
                <a:gd name="T47" fmla="*/ 0 h 1739"/>
                <a:gd name="T48" fmla="*/ 0 w 1515"/>
                <a:gd name="T49" fmla="*/ 0 h 1739"/>
                <a:gd name="T50" fmla="*/ 0 w 1515"/>
                <a:gd name="T51" fmla="*/ 0 h 1739"/>
                <a:gd name="T52" fmla="*/ 0 w 1515"/>
                <a:gd name="T53" fmla="*/ 0 h 1739"/>
                <a:gd name="T54" fmla="*/ 0 w 1515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4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>
                <a:gd name="T0" fmla="*/ 0 w 1022"/>
                <a:gd name="T1" fmla="*/ 0 h 1146"/>
                <a:gd name="T2" fmla="*/ 0 w 1022"/>
                <a:gd name="T3" fmla="*/ 0 h 1146"/>
                <a:gd name="T4" fmla="*/ 0 w 1022"/>
                <a:gd name="T5" fmla="*/ 0 h 1146"/>
                <a:gd name="T6" fmla="*/ 0 w 1022"/>
                <a:gd name="T7" fmla="*/ 0 h 1146"/>
                <a:gd name="T8" fmla="*/ 0 w 1022"/>
                <a:gd name="T9" fmla="*/ 0 h 1146"/>
                <a:gd name="T10" fmla="*/ 0 w 1022"/>
                <a:gd name="T11" fmla="*/ 0 h 1146"/>
                <a:gd name="T12" fmla="*/ 0 w 1022"/>
                <a:gd name="T13" fmla="*/ 0 h 1146"/>
                <a:gd name="T14" fmla="*/ 0 w 1022"/>
                <a:gd name="T15" fmla="*/ 0 h 1146"/>
                <a:gd name="T16" fmla="*/ 0 w 1022"/>
                <a:gd name="T17" fmla="*/ 0 h 1146"/>
                <a:gd name="T18" fmla="*/ 0 w 1022"/>
                <a:gd name="T19" fmla="*/ 0 h 1146"/>
                <a:gd name="T20" fmla="*/ 0 w 1022"/>
                <a:gd name="T21" fmla="*/ 0 h 1146"/>
                <a:gd name="T22" fmla="*/ 0 w 1022"/>
                <a:gd name="T23" fmla="*/ 0 h 1146"/>
                <a:gd name="T24" fmla="*/ 0 w 1022"/>
                <a:gd name="T25" fmla="*/ 0 h 1146"/>
                <a:gd name="T26" fmla="*/ 0 w 1022"/>
                <a:gd name="T27" fmla="*/ 0 h 1146"/>
                <a:gd name="T28" fmla="*/ 0 w 1022"/>
                <a:gd name="T29" fmla="*/ 0 h 1146"/>
                <a:gd name="T30" fmla="*/ 0 w 1022"/>
                <a:gd name="T31" fmla="*/ 0 h 1146"/>
                <a:gd name="T32" fmla="*/ 0 w 1022"/>
                <a:gd name="T33" fmla="*/ 0 h 1146"/>
                <a:gd name="T34" fmla="*/ 0 w 1022"/>
                <a:gd name="T35" fmla="*/ 0 h 1146"/>
                <a:gd name="T36" fmla="*/ 0 w 1022"/>
                <a:gd name="T37" fmla="*/ 0 h 1146"/>
                <a:gd name="T38" fmla="*/ 0 w 1022"/>
                <a:gd name="T39" fmla="*/ 0 h 1146"/>
                <a:gd name="T40" fmla="*/ 0 w 1022"/>
                <a:gd name="T41" fmla="*/ 0 h 1146"/>
                <a:gd name="T42" fmla="*/ 0 w 1022"/>
                <a:gd name="T43" fmla="*/ 0 h 1146"/>
                <a:gd name="T44" fmla="*/ 0 w 1022"/>
                <a:gd name="T45" fmla="*/ 0 h 1146"/>
                <a:gd name="T46" fmla="*/ 0 w 1022"/>
                <a:gd name="T47" fmla="*/ 0 h 1146"/>
                <a:gd name="T48" fmla="*/ 0 w 1022"/>
                <a:gd name="T49" fmla="*/ 0 h 1146"/>
                <a:gd name="T50" fmla="*/ 0 w 1022"/>
                <a:gd name="T51" fmla="*/ 0 h 1146"/>
                <a:gd name="T52" fmla="*/ 0 w 1022"/>
                <a:gd name="T53" fmla="*/ 0 h 1146"/>
                <a:gd name="T54" fmla="*/ 0 w 1022"/>
                <a:gd name="T55" fmla="*/ 0 h 1146"/>
                <a:gd name="T56" fmla="*/ 0 w 1022"/>
                <a:gd name="T57" fmla="*/ 0 h 1146"/>
                <a:gd name="T58" fmla="*/ 0 w 1022"/>
                <a:gd name="T59" fmla="*/ 0 h 1146"/>
                <a:gd name="T60" fmla="*/ 0 w 1022"/>
                <a:gd name="T61" fmla="*/ 0 h 1146"/>
                <a:gd name="T62" fmla="*/ 0 w 1022"/>
                <a:gd name="T63" fmla="*/ 0 h 1146"/>
                <a:gd name="T64" fmla="*/ 0 w 1022"/>
                <a:gd name="T65" fmla="*/ 0 h 1146"/>
                <a:gd name="T66" fmla="*/ 0 w 1022"/>
                <a:gd name="T67" fmla="*/ 0 h 1146"/>
                <a:gd name="T68" fmla="*/ 0 w 1022"/>
                <a:gd name="T69" fmla="*/ 0 h 1146"/>
                <a:gd name="T70" fmla="*/ 0 w 1022"/>
                <a:gd name="T71" fmla="*/ 0 h 1146"/>
                <a:gd name="T72" fmla="*/ 0 w 1022"/>
                <a:gd name="T73" fmla="*/ 0 h 1146"/>
                <a:gd name="T74" fmla="*/ 0 w 1022"/>
                <a:gd name="T75" fmla="*/ 0 h 1146"/>
                <a:gd name="T76" fmla="*/ 0 w 1022"/>
                <a:gd name="T77" fmla="*/ 0 h 1146"/>
                <a:gd name="T78" fmla="*/ 0 w 1022"/>
                <a:gd name="T79" fmla="*/ 0 h 1146"/>
                <a:gd name="T80" fmla="*/ 0 w 1022"/>
                <a:gd name="T81" fmla="*/ 0 h 1146"/>
                <a:gd name="T82" fmla="*/ 0 w 1022"/>
                <a:gd name="T83" fmla="*/ 0 h 1146"/>
                <a:gd name="T84" fmla="*/ 0 w 1022"/>
                <a:gd name="T85" fmla="*/ 0 h 1146"/>
                <a:gd name="T86" fmla="*/ 0 w 1022"/>
                <a:gd name="T87" fmla="*/ 0 h 1146"/>
                <a:gd name="T88" fmla="*/ 0 w 1022"/>
                <a:gd name="T89" fmla="*/ 0 h 1146"/>
                <a:gd name="T90" fmla="*/ 0 w 1022"/>
                <a:gd name="T91" fmla="*/ 0 h 1146"/>
                <a:gd name="T92" fmla="*/ 0 w 1022"/>
                <a:gd name="T93" fmla="*/ 0 h 1146"/>
                <a:gd name="T94" fmla="*/ 0 w 1022"/>
                <a:gd name="T95" fmla="*/ 0 h 1146"/>
                <a:gd name="T96" fmla="*/ 0 w 1022"/>
                <a:gd name="T97" fmla="*/ 0 h 1146"/>
                <a:gd name="T98" fmla="*/ 0 w 1022"/>
                <a:gd name="T99" fmla="*/ 0 h 1146"/>
                <a:gd name="T100" fmla="*/ 0 w 1022"/>
                <a:gd name="T101" fmla="*/ 0 h 1146"/>
                <a:gd name="T102" fmla="*/ 0 w 1022"/>
                <a:gd name="T103" fmla="*/ 0 h 1146"/>
                <a:gd name="T104" fmla="*/ 0 w 1022"/>
                <a:gd name="T105" fmla="*/ 0 h 1146"/>
                <a:gd name="T106" fmla="*/ 0 w 1022"/>
                <a:gd name="T107" fmla="*/ 0 h 1146"/>
                <a:gd name="T108" fmla="*/ 0 w 1022"/>
                <a:gd name="T109" fmla="*/ 0 h 1146"/>
                <a:gd name="T110" fmla="*/ 0 w 1022"/>
                <a:gd name="T111" fmla="*/ 0 h 1146"/>
                <a:gd name="T112" fmla="*/ 0 w 1022"/>
                <a:gd name="T113" fmla="*/ 0 h 1146"/>
                <a:gd name="T114" fmla="*/ 0 w 1022"/>
                <a:gd name="T115" fmla="*/ 0 h 1146"/>
                <a:gd name="T116" fmla="*/ 0 w 1022"/>
                <a:gd name="T117" fmla="*/ 0 h 1146"/>
                <a:gd name="T118" fmla="*/ 0 w 1022"/>
                <a:gd name="T119" fmla="*/ 0 h 1146"/>
                <a:gd name="T120" fmla="*/ 0 w 1022"/>
                <a:gd name="T121" fmla="*/ 0 h 1146"/>
                <a:gd name="T122" fmla="*/ 0 w 1022"/>
                <a:gd name="T123" fmla="*/ 0 h 1146"/>
                <a:gd name="T124" fmla="*/ 0 w 1022"/>
                <a:gd name="T125" fmla="*/ 0 h 11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8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>
                <a:gd name="T0" fmla="*/ 0 w 1268"/>
                <a:gd name="T1" fmla="*/ 0 h 1081"/>
                <a:gd name="T2" fmla="*/ 0 w 1268"/>
                <a:gd name="T3" fmla="*/ 0 h 1081"/>
                <a:gd name="T4" fmla="*/ 0 w 1268"/>
                <a:gd name="T5" fmla="*/ 0 h 1081"/>
                <a:gd name="T6" fmla="*/ 0 w 1268"/>
                <a:gd name="T7" fmla="*/ 0 h 1081"/>
                <a:gd name="T8" fmla="*/ 0 w 1268"/>
                <a:gd name="T9" fmla="*/ 0 h 1081"/>
                <a:gd name="T10" fmla="*/ 0 w 1268"/>
                <a:gd name="T11" fmla="*/ 0 h 1081"/>
                <a:gd name="T12" fmla="*/ 0 w 1268"/>
                <a:gd name="T13" fmla="*/ 0 h 1081"/>
                <a:gd name="T14" fmla="*/ 0 w 1268"/>
                <a:gd name="T15" fmla="*/ 0 h 1081"/>
                <a:gd name="T16" fmla="*/ 0 w 1268"/>
                <a:gd name="T17" fmla="*/ 0 h 1081"/>
                <a:gd name="T18" fmla="*/ 0 w 1268"/>
                <a:gd name="T19" fmla="*/ 0 h 1081"/>
                <a:gd name="T20" fmla="*/ 0 w 1268"/>
                <a:gd name="T21" fmla="*/ 0 h 1081"/>
                <a:gd name="T22" fmla="*/ 0 w 1268"/>
                <a:gd name="T23" fmla="*/ 0 h 1081"/>
                <a:gd name="T24" fmla="*/ 0 w 1268"/>
                <a:gd name="T25" fmla="*/ 0 h 1081"/>
                <a:gd name="T26" fmla="*/ 0 w 1268"/>
                <a:gd name="T27" fmla="*/ 0 h 1081"/>
                <a:gd name="T28" fmla="*/ 0 w 1268"/>
                <a:gd name="T29" fmla="*/ 0 h 1081"/>
                <a:gd name="T30" fmla="*/ 0 w 1268"/>
                <a:gd name="T31" fmla="*/ 0 h 1081"/>
                <a:gd name="T32" fmla="*/ 0 w 1268"/>
                <a:gd name="T33" fmla="*/ 0 h 1081"/>
                <a:gd name="T34" fmla="*/ 0 w 1268"/>
                <a:gd name="T35" fmla="*/ 0 h 1081"/>
                <a:gd name="T36" fmla="*/ 0 w 1268"/>
                <a:gd name="T37" fmla="*/ 0 h 1081"/>
                <a:gd name="T38" fmla="*/ 0 w 1268"/>
                <a:gd name="T39" fmla="*/ 0 h 1081"/>
                <a:gd name="T40" fmla="*/ 0 w 1268"/>
                <a:gd name="T41" fmla="*/ 0 h 1081"/>
                <a:gd name="T42" fmla="*/ 0 w 1268"/>
                <a:gd name="T43" fmla="*/ 0 h 1081"/>
                <a:gd name="T44" fmla="*/ 0 w 1268"/>
                <a:gd name="T45" fmla="*/ 0 h 1081"/>
                <a:gd name="T46" fmla="*/ 0 w 1268"/>
                <a:gd name="T47" fmla="*/ 0 h 1081"/>
                <a:gd name="T48" fmla="*/ 0 w 1268"/>
                <a:gd name="T49" fmla="*/ 0 h 1081"/>
                <a:gd name="T50" fmla="*/ 0 w 1268"/>
                <a:gd name="T51" fmla="*/ 0 h 1081"/>
                <a:gd name="T52" fmla="*/ 0 w 1268"/>
                <a:gd name="T53" fmla="*/ 0 h 1081"/>
                <a:gd name="T54" fmla="*/ 0 w 1268"/>
                <a:gd name="T55" fmla="*/ 0 h 1081"/>
                <a:gd name="T56" fmla="*/ 0 w 1268"/>
                <a:gd name="T57" fmla="*/ 0 h 1081"/>
                <a:gd name="T58" fmla="*/ 0 w 1268"/>
                <a:gd name="T59" fmla="*/ 0 h 1081"/>
                <a:gd name="T60" fmla="*/ 0 w 1268"/>
                <a:gd name="T61" fmla="*/ 0 h 1081"/>
                <a:gd name="T62" fmla="*/ 0 w 1268"/>
                <a:gd name="T63" fmla="*/ 0 h 1081"/>
                <a:gd name="T64" fmla="*/ 0 w 1268"/>
                <a:gd name="T65" fmla="*/ 0 h 1081"/>
                <a:gd name="T66" fmla="*/ 0 w 1268"/>
                <a:gd name="T67" fmla="*/ 0 h 1081"/>
                <a:gd name="T68" fmla="*/ 0 w 1268"/>
                <a:gd name="T69" fmla="*/ 0 h 1081"/>
                <a:gd name="T70" fmla="*/ 0 w 1268"/>
                <a:gd name="T71" fmla="*/ 0 h 1081"/>
                <a:gd name="T72" fmla="*/ 0 w 1268"/>
                <a:gd name="T73" fmla="*/ 0 h 1081"/>
                <a:gd name="T74" fmla="*/ 0 w 1268"/>
                <a:gd name="T75" fmla="*/ 0 h 1081"/>
                <a:gd name="T76" fmla="*/ 0 w 1268"/>
                <a:gd name="T77" fmla="*/ 0 h 1081"/>
                <a:gd name="T78" fmla="*/ 0 w 1268"/>
                <a:gd name="T79" fmla="*/ 0 h 1081"/>
                <a:gd name="T80" fmla="*/ 0 w 1268"/>
                <a:gd name="T81" fmla="*/ 0 h 1081"/>
                <a:gd name="T82" fmla="*/ 0 w 1268"/>
                <a:gd name="T83" fmla="*/ 0 h 1081"/>
                <a:gd name="T84" fmla="*/ 0 w 1268"/>
                <a:gd name="T85" fmla="*/ 0 h 1081"/>
                <a:gd name="T86" fmla="*/ 0 w 1268"/>
                <a:gd name="T87" fmla="*/ 0 h 1081"/>
                <a:gd name="T88" fmla="*/ 0 w 1268"/>
                <a:gd name="T89" fmla="*/ 0 h 1081"/>
                <a:gd name="T90" fmla="*/ 0 w 1268"/>
                <a:gd name="T91" fmla="*/ 0 h 1081"/>
                <a:gd name="T92" fmla="*/ 0 w 1268"/>
                <a:gd name="T93" fmla="*/ 0 h 1081"/>
                <a:gd name="T94" fmla="*/ 0 w 1268"/>
                <a:gd name="T95" fmla="*/ 0 h 1081"/>
                <a:gd name="T96" fmla="*/ 0 w 1268"/>
                <a:gd name="T97" fmla="*/ 0 h 1081"/>
                <a:gd name="T98" fmla="*/ 0 w 1268"/>
                <a:gd name="T99" fmla="*/ 0 h 1081"/>
                <a:gd name="T100" fmla="*/ 0 w 1268"/>
                <a:gd name="T101" fmla="*/ 0 h 1081"/>
                <a:gd name="T102" fmla="*/ 0 w 1268"/>
                <a:gd name="T103" fmla="*/ 0 h 1081"/>
                <a:gd name="T104" fmla="*/ 0 w 1268"/>
                <a:gd name="T105" fmla="*/ 0 h 1081"/>
                <a:gd name="T106" fmla="*/ 0 w 1268"/>
                <a:gd name="T107" fmla="*/ 0 h 1081"/>
                <a:gd name="T108" fmla="*/ 0 w 1268"/>
                <a:gd name="T109" fmla="*/ 0 h 1081"/>
                <a:gd name="T110" fmla="*/ 0 w 1268"/>
                <a:gd name="T111" fmla="*/ 0 h 1081"/>
                <a:gd name="T112" fmla="*/ 0 w 1268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0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>
                <a:gd name="T0" fmla="*/ 0 w 1000"/>
                <a:gd name="T1" fmla="*/ 0 h 1081"/>
                <a:gd name="T2" fmla="*/ 0 w 1000"/>
                <a:gd name="T3" fmla="*/ 0 h 1081"/>
                <a:gd name="T4" fmla="*/ 0 w 1000"/>
                <a:gd name="T5" fmla="*/ 0 h 1081"/>
                <a:gd name="T6" fmla="*/ 0 w 1000"/>
                <a:gd name="T7" fmla="*/ 0 h 1081"/>
                <a:gd name="T8" fmla="*/ 0 w 1000"/>
                <a:gd name="T9" fmla="*/ 0 h 1081"/>
                <a:gd name="T10" fmla="*/ 0 w 1000"/>
                <a:gd name="T11" fmla="*/ 0 h 1081"/>
                <a:gd name="T12" fmla="*/ 0 w 1000"/>
                <a:gd name="T13" fmla="*/ 0 h 1081"/>
                <a:gd name="T14" fmla="*/ 0 w 1000"/>
                <a:gd name="T15" fmla="*/ 0 h 1081"/>
                <a:gd name="T16" fmla="*/ 0 w 1000"/>
                <a:gd name="T17" fmla="*/ 0 h 1081"/>
                <a:gd name="T18" fmla="*/ 0 w 1000"/>
                <a:gd name="T19" fmla="*/ 0 h 1081"/>
                <a:gd name="T20" fmla="*/ 0 w 1000"/>
                <a:gd name="T21" fmla="*/ 0 h 1081"/>
                <a:gd name="T22" fmla="*/ 0 w 1000"/>
                <a:gd name="T23" fmla="*/ 0 h 1081"/>
                <a:gd name="T24" fmla="*/ 0 w 1000"/>
                <a:gd name="T25" fmla="*/ 0 h 1081"/>
                <a:gd name="T26" fmla="*/ 0 w 1000"/>
                <a:gd name="T27" fmla="*/ 0 h 1081"/>
                <a:gd name="T28" fmla="*/ 0 w 1000"/>
                <a:gd name="T29" fmla="*/ 0 h 1081"/>
                <a:gd name="T30" fmla="*/ 0 w 1000"/>
                <a:gd name="T31" fmla="*/ 0 h 1081"/>
                <a:gd name="T32" fmla="*/ 0 w 1000"/>
                <a:gd name="T33" fmla="*/ 0 h 1081"/>
                <a:gd name="T34" fmla="*/ 0 w 1000"/>
                <a:gd name="T35" fmla="*/ 0 h 1081"/>
                <a:gd name="T36" fmla="*/ 0 w 1000"/>
                <a:gd name="T37" fmla="*/ 0 h 1081"/>
                <a:gd name="T38" fmla="*/ 0 w 1000"/>
                <a:gd name="T39" fmla="*/ 0 h 1081"/>
                <a:gd name="T40" fmla="*/ 0 w 1000"/>
                <a:gd name="T41" fmla="*/ 0 h 1081"/>
                <a:gd name="T42" fmla="*/ 0 w 1000"/>
                <a:gd name="T43" fmla="*/ 0 h 1081"/>
                <a:gd name="T44" fmla="*/ 0 w 1000"/>
                <a:gd name="T45" fmla="*/ 0 h 1081"/>
                <a:gd name="T46" fmla="*/ 0 w 1000"/>
                <a:gd name="T47" fmla="*/ 0 h 1081"/>
                <a:gd name="T48" fmla="*/ 0 w 1000"/>
                <a:gd name="T49" fmla="*/ 0 h 1081"/>
                <a:gd name="T50" fmla="*/ 0 w 1000"/>
                <a:gd name="T51" fmla="*/ 0 h 1081"/>
                <a:gd name="T52" fmla="*/ 0 w 1000"/>
                <a:gd name="T53" fmla="*/ 0 h 1081"/>
                <a:gd name="T54" fmla="*/ 0 w 1000"/>
                <a:gd name="T55" fmla="*/ 0 h 1081"/>
                <a:gd name="T56" fmla="*/ 0 w 1000"/>
                <a:gd name="T57" fmla="*/ 0 h 1081"/>
                <a:gd name="T58" fmla="*/ 0 w 1000"/>
                <a:gd name="T59" fmla="*/ 0 h 1081"/>
                <a:gd name="T60" fmla="*/ 0 w 1000"/>
                <a:gd name="T61" fmla="*/ 0 h 1081"/>
                <a:gd name="T62" fmla="*/ 0 w 1000"/>
                <a:gd name="T63" fmla="*/ 0 h 1081"/>
                <a:gd name="T64" fmla="*/ 0 w 1000"/>
                <a:gd name="T65" fmla="*/ 0 h 1081"/>
                <a:gd name="T66" fmla="*/ 0 w 1000"/>
                <a:gd name="T67" fmla="*/ 0 h 1081"/>
                <a:gd name="T68" fmla="*/ 0 w 1000"/>
                <a:gd name="T69" fmla="*/ 0 h 1081"/>
                <a:gd name="T70" fmla="*/ 0 w 1000"/>
                <a:gd name="T71" fmla="*/ 0 h 1081"/>
                <a:gd name="T72" fmla="*/ 0 w 1000"/>
                <a:gd name="T73" fmla="*/ 0 h 1081"/>
                <a:gd name="T74" fmla="*/ 0 w 1000"/>
                <a:gd name="T75" fmla="*/ 0 h 1081"/>
                <a:gd name="T76" fmla="*/ 0 w 1000"/>
                <a:gd name="T77" fmla="*/ 0 h 1081"/>
                <a:gd name="T78" fmla="*/ 0 w 1000"/>
                <a:gd name="T79" fmla="*/ 0 h 1081"/>
                <a:gd name="T80" fmla="*/ 0 w 1000"/>
                <a:gd name="T81" fmla="*/ 0 h 10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3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>
                <a:gd name="T0" fmla="*/ 0 w 708"/>
                <a:gd name="T1" fmla="*/ 0 h 1076"/>
                <a:gd name="T2" fmla="*/ 0 w 708"/>
                <a:gd name="T3" fmla="*/ 0 h 1076"/>
                <a:gd name="T4" fmla="*/ 0 w 708"/>
                <a:gd name="T5" fmla="*/ 0 h 1076"/>
                <a:gd name="T6" fmla="*/ 0 w 708"/>
                <a:gd name="T7" fmla="*/ 0 h 1076"/>
                <a:gd name="T8" fmla="*/ 0 w 708"/>
                <a:gd name="T9" fmla="*/ 0 h 1076"/>
                <a:gd name="T10" fmla="*/ 0 w 708"/>
                <a:gd name="T11" fmla="*/ 0 h 1076"/>
                <a:gd name="T12" fmla="*/ 0 w 708"/>
                <a:gd name="T13" fmla="*/ 0 h 1076"/>
                <a:gd name="T14" fmla="*/ 0 w 708"/>
                <a:gd name="T15" fmla="*/ 0 h 1076"/>
                <a:gd name="T16" fmla="*/ 0 w 708"/>
                <a:gd name="T17" fmla="*/ 0 h 1076"/>
                <a:gd name="T18" fmla="*/ 0 w 708"/>
                <a:gd name="T19" fmla="*/ 0 h 1076"/>
                <a:gd name="T20" fmla="*/ 0 w 708"/>
                <a:gd name="T21" fmla="*/ 0 h 1076"/>
                <a:gd name="T22" fmla="*/ 0 w 708"/>
                <a:gd name="T23" fmla="*/ 0 h 1076"/>
                <a:gd name="T24" fmla="*/ 0 w 708"/>
                <a:gd name="T25" fmla="*/ 0 h 1076"/>
                <a:gd name="T26" fmla="*/ 0 w 708"/>
                <a:gd name="T27" fmla="*/ 0 h 1076"/>
                <a:gd name="T28" fmla="*/ 0 w 708"/>
                <a:gd name="T29" fmla="*/ 0 h 1076"/>
                <a:gd name="T30" fmla="*/ 0 w 708"/>
                <a:gd name="T31" fmla="*/ 0 h 1076"/>
                <a:gd name="T32" fmla="*/ 0 w 708"/>
                <a:gd name="T33" fmla="*/ 0 h 1076"/>
                <a:gd name="T34" fmla="*/ 0 w 708"/>
                <a:gd name="T35" fmla="*/ 0 h 1076"/>
                <a:gd name="T36" fmla="*/ 0 w 708"/>
                <a:gd name="T37" fmla="*/ 0 h 1076"/>
                <a:gd name="T38" fmla="*/ 0 w 708"/>
                <a:gd name="T39" fmla="*/ 0 h 1076"/>
                <a:gd name="T40" fmla="*/ 0 w 708"/>
                <a:gd name="T41" fmla="*/ 0 h 1076"/>
                <a:gd name="T42" fmla="*/ 0 w 708"/>
                <a:gd name="T43" fmla="*/ 0 h 1076"/>
                <a:gd name="T44" fmla="*/ 0 w 708"/>
                <a:gd name="T45" fmla="*/ 0 h 1076"/>
                <a:gd name="T46" fmla="*/ 0 w 708"/>
                <a:gd name="T47" fmla="*/ 0 h 1076"/>
                <a:gd name="T48" fmla="*/ 0 w 708"/>
                <a:gd name="T49" fmla="*/ 0 h 1076"/>
                <a:gd name="T50" fmla="*/ 0 w 708"/>
                <a:gd name="T51" fmla="*/ 0 h 1076"/>
                <a:gd name="T52" fmla="*/ 0 w 708"/>
                <a:gd name="T53" fmla="*/ 0 h 1076"/>
                <a:gd name="T54" fmla="*/ 0 w 708"/>
                <a:gd name="T55" fmla="*/ 0 h 1076"/>
                <a:gd name="T56" fmla="*/ 0 w 708"/>
                <a:gd name="T57" fmla="*/ 0 h 1076"/>
                <a:gd name="T58" fmla="*/ 0 w 708"/>
                <a:gd name="T59" fmla="*/ 0 h 1076"/>
                <a:gd name="T60" fmla="*/ 0 w 708"/>
                <a:gd name="T61" fmla="*/ 0 h 1076"/>
                <a:gd name="T62" fmla="*/ 0 w 708"/>
                <a:gd name="T63" fmla="*/ 0 h 1076"/>
                <a:gd name="T64" fmla="*/ 0 w 708"/>
                <a:gd name="T65" fmla="*/ 0 h 1076"/>
                <a:gd name="T66" fmla="*/ 0 w 708"/>
                <a:gd name="T67" fmla="*/ 0 h 1076"/>
                <a:gd name="T68" fmla="*/ 0 w 708"/>
                <a:gd name="T69" fmla="*/ 0 h 1076"/>
                <a:gd name="T70" fmla="*/ 0 w 708"/>
                <a:gd name="T71" fmla="*/ 0 h 1076"/>
                <a:gd name="T72" fmla="*/ 0 w 708"/>
                <a:gd name="T73" fmla="*/ 0 h 1076"/>
                <a:gd name="T74" fmla="*/ 0 w 708"/>
                <a:gd name="T75" fmla="*/ 0 h 1076"/>
                <a:gd name="T76" fmla="*/ 0 w 708"/>
                <a:gd name="T77" fmla="*/ 0 h 1076"/>
                <a:gd name="T78" fmla="*/ 0 w 708"/>
                <a:gd name="T79" fmla="*/ 0 h 1076"/>
                <a:gd name="T80" fmla="*/ 0 w 708"/>
                <a:gd name="T81" fmla="*/ 0 h 1076"/>
                <a:gd name="T82" fmla="*/ 0 w 708"/>
                <a:gd name="T83" fmla="*/ 0 h 1076"/>
                <a:gd name="T84" fmla="*/ 0 w 708"/>
                <a:gd name="T85" fmla="*/ 0 h 1076"/>
                <a:gd name="T86" fmla="*/ 0 w 708"/>
                <a:gd name="T87" fmla="*/ 0 h 1076"/>
                <a:gd name="T88" fmla="*/ 0 w 708"/>
                <a:gd name="T89" fmla="*/ 0 h 1076"/>
                <a:gd name="T90" fmla="*/ 0 w 708"/>
                <a:gd name="T91" fmla="*/ 0 h 1076"/>
                <a:gd name="T92" fmla="*/ 0 w 708"/>
                <a:gd name="T93" fmla="*/ 0 h 1076"/>
                <a:gd name="T94" fmla="*/ 0 w 708"/>
                <a:gd name="T95" fmla="*/ 0 h 1076"/>
                <a:gd name="T96" fmla="*/ 0 w 708"/>
                <a:gd name="T97" fmla="*/ 0 h 1076"/>
                <a:gd name="T98" fmla="*/ 0 w 708"/>
                <a:gd name="T99" fmla="*/ 0 h 1076"/>
                <a:gd name="T100" fmla="*/ 0 w 708"/>
                <a:gd name="T101" fmla="*/ 0 h 1076"/>
                <a:gd name="T102" fmla="*/ 0 w 708"/>
                <a:gd name="T103" fmla="*/ 0 h 1076"/>
                <a:gd name="T104" fmla="*/ 0 w 708"/>
                <a:gd name="T105" fmla="*/ 0 h 10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5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>
                <a:gd name="T0" fmla="*/ 0 w 649"/>
                <a:gd name="T1" fmla="*/ 0 h 154"/>
                <a:gd name="T2" fmla="*/ 0 w 649"/>
                <a:gd name="T3" fmla="*/ 0 h 154"/>
                <a:gd name="T4" fmla="*/ 0 w 649"/>
                <a:gd name="T5" fmla="*/ 0 h 154"/>
                <a:gd name="T6" fmla="*/ 0 w 649"/>
                <a:gd name="T7" fmla="*/ 0 h 154"/>
                <a:gd name="T8" fmla="*/ 0 w 649"/>
                <a:gd name="T9" fmla="*/ 0 h 154"/>
                <a:gd name="T10" fmla="*/ 0 w 649"/>
                <a:gd name="T11" fmla="*/ 0 h 154"/>
                <a:gd name="T12" fmla="*/ 0 w 649"/>
                <a:gd name="T13" fmla="*/ 0 h 154"/>
                <a:gd name="T14" fmla="*/ 0 w 649"/>
                <a:gd name="T15" fmla="*/ 0 h 154"/>
                <a:gd name="T16" fmla="*/ 0 w 649"/>
                <a:gd name="T17" fmla="*/ 0 h 154"/>
                <a:gd name="T18" fmla="*/ 0 w 649"/>
                <a:gd name="T19" fmla="*/ 0 h 154"/>
                <a:gd name="T20" fmla="*/ 0 w 649"/>
                <a:gd name="T21" fmla="*/ 0 h 154"/>
                <a:gd name="T22" fmla="*/ 0 w 649"/>
                <a:gd name="T23" fmla="*/ 0 h 154"/>
                <a:gd name="T24" fmla="*/ 0 w 649"/>
                <a:gd name="T25" fmla="*/ 0 h 154"/>
                <a:gd name="T26" fmla="*/ 0 w 649"/>
                <a:gd name="T27" fmla="*/ 0 h 154"/>
                <a:gd name="T28" fmla="*/ 0 w 649"/>
                <a:gd name="T29" fmla="*/ 0 h 154"/>
                <a:gd name="T30" fmla="*/ 0 w 649"/>
                <a:gd name="T31" fmla="*/ 0 h 154"/>
                <a:gd name="T32" fmla="*/ 0 w 649"/>
                <a:gd name="T33" fmla="*/ 0 h 154"/>
                <a:gd name="T34" fmla="*/ 0 w 649"/>
                <a:gd name="T35" fmla="*/ 0 h 154"/>
                <a:gd name="T36" fmla="*/ 0 w 649"/>
                <a:gd name="T37" fmla="*/ 0 h 154"/>
                <a:gd name="T38" fmla="*/ 0 w 649"/>
                <a:gd name="T39" fmla="*/ 0 h 154"/>
                <a:gd name="T40" fmla="*/ 0 w 649"/>
                <a:gd name="T41" fmla="*/ 0 h 154"/>
                <a:gd name="T42" fmla="*/ 0 w 649"/>
                <a:gd name="T43" fmla="*/ 0 h 154"/>
                <a:gd name="T44" fmla="*/ 0 w 649"/>
                <a:gd name="T45" fmla="*/ 0 h 154"/>
                <a:gd name="T46" fmla="*/ 0 w 649"/>
                <a:gd name="T47" fmla="*/ 0 h 154"/>
                <a:gd name="T48" fmla="*/ 0 w 649"/>
                <a:gd name="T49" fmla="*/ 0 h 154"/>
                <a:gd name="T50" fmla="*/ 0 w 649"/>
                <a:gd name="T51" fmla="*/ 0 h 154"/>
                <a:gd name="T52" fmla="*/ 0 w 649"/>
                <a:gd name="T53" fmla="*/ 0 h 154"/>
                <a:gd name="T54" fmla="*/ 0 w 649"/>
                <a:gd name="T55" fmla="*/ 0 h 154"/>
                <a:gd name="T56" fmla="*/ 0 w 649"/>
                <a:gd name="T57" fmla="*/ 0 h 154"/>
                <a:gd name="T58" fmla="*/ 0 w 649"/>
                <a:gd name="T59" fmla="*/ 0 h 154"/>
                <a:gd name="T60" fmla="*/ 0 w 649"/>
                <a:gd name="T61" fmla="*/ 0 h 154"/>
                <a:gd name="T62" fmla="*/ 0 w 649"/>
                <a:gd name="T63" fmla="*/ 0 h 154"/>
                <a:gd name="T64" fmla="*/ 0 w 649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7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>
                <a:gd name="T0" fmla="*/ 0 w 939"/>
                <a:gd name="T1" fmla="*/ 0 h 1080"/>
                <a:gd name="T2" fmla="*/ 0 w 939"/>
                <a:gd name="T3" fmla="*/ 0 h 1080"/>
                <a:gd name="T4" fmla="*/ 0 w 939"/>
                <a:gd name="T5" fmla="*/ 0 h 1080"/>
                <a:gd name="T6" fmla="*/ 0 w 939"/>
                <a:gd name="T7" fmla="*/ 0 h 1080"/>
                <a:gd name="T8" fmla="*/ 0 w 939"/>
                <a:gd name="T9" fmla="*/ 0 h 1080"/>
                <a:gd name="T10" fmla="*/ 0 w 939"/>
                <a:gd name="T11" fmla="*/ 0 h 1080"/>
                <a:gd name="T12" fmla="*/ 0 w 939"/>
                <a:gd name="T13" fmla="*/ 0 h 1080"/>
                <a:gd name="T14" fmla="*/ 0 w 939"/>
                <a:gd name="T15" fmla="*/ 0 h 1080"/>
                <a:gd name="T16" fmla="*/ 0 w 939"/>
                <a:gd name="T17" fmla="*/ 0 h 1080"/>
                <a:gd name="T18" fmla="*/ 0 w 939"/>
                <a:gd name="T19" fmla="*/ 0 h 1080"/>
                <a:gd name="T20" fmla="*/ 0 w 939"/>
                <a:gd name="T21" fmla="*/ 0 h 1080"/>
                <a:gd name="T22" fmla="*/ 0 w 939"/>
                <a:gd name="T23" fmla="*/ 0 h 1080"/>
                <a:gd name="T24" fmla="*/ 0 w 939"/>
                <a:gd name="T25" fmla="*/ 0 h 1080"/>
                <a:gd name="T26" fmla="*/ 0 w 939"/>
                <a:gd name="T27" fmla="*/ 0 h 1080"/>
                <a:gd name="T28" fmla="*/ 0 w 939"/>
                <a:gd name="T29" fmla="*/ 0 h 1080"/>
                <a:gd name="T30" fmla="*/ 0 w 939"/>
                <a:gd name="T31" fmla="*/ 0 h 1080"/>
                <a:gd name="T32" fmla="*/ 0 w 939"/>
                <a:gd name="T33" fmla="*/ 0 h 1080"/>
                <a:gd name="T34" fmla="*/ 0 w 939"/>
                <a:gd name="T35" fmla="*/ 0 h 1080"/>
                <a:gd name="T36" fmla="*/ 0 w 939"/>
                <a:gd name="T37" fmla="*/ 0 h 1080"/>
                <a:gd name="T38" fmla="*/ 0 w 939"/>
                <a:gd name="T39" fmla="*/ 0 h 1080"/>
                <a:gd name="T40" fmla="*/ 0 w 939"/>
                <a:gd name="T41" fmla="*/ 0 h 1080"/>
                <a:gd name="T42" fmla="*/ 0 w 939"/>
                <a:gd name="T43" fmla="*/ 0 h 1080"/>
                <a:gd name="T44" fmla="*/ 0 w 939"/>
                <a:gd name="T45" fmla="*/ 0 h 1080"/>
                <a:gd name="T46" fmla="*/ 0 w 939"/>
                <a:gd name="T47" fmla="*/ 0 h 1080"/>
                <a:gd name="T48" fmla="*/ 0 w 939"/>
                <a:gd name="T49" fmla="*/ 0 h 1080"/>
                <a:gd name="T50" fmla="*/ 0 w 939"/>
                <a:gd name="T51" fmla="*/ 0 h 1080"/>
                <a:gd name="T52" fmla="*/ 0 w 939"/>
                <a:gd name="T53" fmla="*/ 0 h 1080"/>
                <a:gd name="T54" fmla="*/ 0 w 939"/>
                <a:gd name="T55" fmla="*/ 0 h 10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>
                <a:gd name="T0" fmla="*/ 0 w 792"/>
                <a:gd name="T1" fmla="*/ 0 h 1081"/>
                <a:gd name="T2" fmla="*/ 0 w 792"/>
                <a:gd name="T3" fmla="*/ 0 h 1081"/>
                <a:gd name="T4" fmla="*/ 0 w 792"/>
                <a:gd name="T5" fmla="*/ 0 h 1081"/>
                <a:gd name="T6" fmla="*/ 0 w 792"/>
                <a:gd name="T7" fmla="*/ 0 h 1081"/>
                <a:gd name="T8" fmla="*/ 0 w 792"/>
                <a:gd name="T9" fmla="*/ 0 h 1081"/>
                <a:gd name="T10" fmla="*/ 0 w 792"/>
                <a:gd name="T11" fmla="*/ 0 h 1081"/>
                <a:gd name="T12" fmla="*/ 0 w 792"/>
                <a:gd name="T13" fmla="*/ 0 h 1081"/>
                <a:gd name="T14" fmla="*/ 0 w 792"/>
                <a:gd name="T15" fmla="*/ 0 h 1081"/>
                <a:gd name="T16" fmla="*/ 0 w 792"/>
                <a:gd name="T17" fmla="*/ 0 h 1081"/>
                <a:gd name="T18" fmla="*/ 0 w 792"/>
                <a:gd name="T19" fmla="*/ 0 h 1081"/>
                <a:gd name="T20" fmla="*/ 0 w 792"/>
                <a:gd name="T21" fmla="*/ 0 h 1081"/>
                <a:gd name="T22" fmla="*/ 0 w 792"/>
                <a:gd name="T23" fmla="*/ 0 h 1081"/>
                <a:gd name="T24" fmla="*/ 0 w 792"/>
                <a:gd name="T25" fmla="*/ 0 h 1081"/>
                <a:gd name="T26" fmla="*/ 0 w 792"/>
                <a:gd name="T27" fmla="*/ 0 h 1081"/>
                <a:gd name="T28" fmla="*/ 0 w 792"/>
                <a:gd name="T29" fmla="*/ 0 h 1081"/>
                <a:gd name="T30" fmla="*/ 0 w 792"/>
                <a:gd name="T31" fmla="*/ 0 h 1081"/>
                <a:gd name="T32" fmla="*/ 0 w 792"/>
                <a:gd name="T33" fmla="*/ 0 h 1081"/>
                <a:gd name="T34" fmla="*/ 0 w 792"/>
                <a:gd name="T35" fmla="*/ 0 h 1081"/>
                <a:gd name="T36" fmla="*/ 0 w 792"/>
                <a:gd name="T37" fmla="*/ 0 h 1081"/>
                <a:gd name="T38" fmla="*/ 0 w 792"/>
                <a:gd name="T39" fmla="*/ 0 h 1081"/>
                <a:gd name="T40" fmla="*/ 0 w 792"/>
                <a:gd name="T41" fmla="*/ 0 h 1081"/>
                <a:gd name="T42" fmla="*/ 0 w 792"/>
                <a:gd name="T43" fmla="*/ 0 h 1081"/>
                <a:gd name="T44" fmla="*/ 0 w 792"/>
                <a:gd name="T45" fmla="*/ 0 h 1081"/>
                <a:gd name="T46" fmla="*/ 0 w 792"/>
                <a:gd name="T47" fmla="*/ 0 h 1081"/>
                <a:gd name="T48" fmla="*/ 0 w 792"/>
                <a:gd name="T49" fmla="*/ 0 h 1081"/>
                <a:gd name="T50" fmla="*/ 0 w 792"/>
                <a:gd name="T51" fmla="*/ 0 h 1081"/>
                <a:gd name="T52" fmla="*/ 0 w 792"/>
                <a:gd name="T53" fmla="*/ 0 h 1081"/>
                <a:gd name="T54" fmla="*/ 0 w 792"/>
                <a:gd name="T55" fmla="*/ 0 h 1081"/>
                <a:gd name="T56" fmla="*/ 0 w 792"/>
                <a:gd name="T57" fmla="*/ 0 h 1081"/>
                <a:gd name="T58" fmla="*/ 0 w 792"/>
                <a:gd name="T59" fmla="*/ 0 h 1081"/>
                <a:gd name="T60" fmla="*/ 0 w 792"/>
                <a:gd name="T61" fmla="*/ 0 h 1081"/>
                <a:gd name="T62" fmla="*/ 0 w 792"/>
                <a:gd name="T63" fmla="*/ 0 h 1081"/>
                <a:gd name="T64" fmla="*/ 0 w 792"/>
                <a:gd name="T65" fmla="*/ 0 h 1081"/>
                <a:gd name="T66" fmla="*/ 0 w 792"/>
                <a:gd name="T67" fmla="*/ 0 h 1081"/>
                <a:gd name="T68" fmla="*/ 0 w 792"/>
                <a:gd name="T69" fmla="*/ 0 h 1081"/>
                <a:gd name="T70" fmla="*/ 0 w 792"/>
                <a:gd name="T71" fmla="*/ 0 h 1081"/>
                <a:gd name="T72" fmla="*/ 0 w 792"/>
                <a:gd name="T73" fmla="*/ 0 h 1081"/>
                <a:gd name="T74" fmla="*/ 0 w 792"/>
                <a:gd name="T75" fmla="*/ 0 h 1081"/>
                <a:gd name="T76" fmla="*/ 0 w 792"/>
                <a:gd name="T77" fmla="*/ 0 h 1081"/>
                <a:gd name="T78" fmla="*/ 0 w 792"/>
                <a:gd name="T79" fmla="*/ 0 h 1081"/>
                <a:gd name="T80" fmla="*/ 0 w 792"/>
                <a:gd name="T81" fmla="*/ 0 h 1081"/>
                <a:gd name="T82" fmla="*/ 0 w 792"/>
                <a:gd name="T83" fmla="*/ 0 h 1081"/>
                <a:gd name="T84" fmla="*/ 0 w 792"/>
                <a:gd name="T85" fmla="*/ 0 h 1081"/>
                <a:gd name="T86" fmla="*/ 0 w 792"/>
                <a:gd name="T87" fmla="*/ 0 h 1081"/>
                <a:gd name="T88" fmla="*/ 0 w 792"/>
                <a:gd name="T89" fmla="*/ 0 h 1081"/>
                <a:gd name="T90" fmla="*/ 0 w 792"/>
                <a:gd name="T91" fmla="*/ 0 h 1081"/>
                <a:gd name="T92" fmla="*/ 0 w 792"/>
                <a:gd name="T93" fmla="*/ 0 h 1081"/>
                <a:gd name="T94" fmla="*/ 0 w 792"/>
                <a:gd name="T95" fmla="*/ 0 h 1081"/>
                <a:gd name="T96" fmla="*/ 0 w 792"/>
                <a:gd name="T97" fmla="*/ 0 h 1081"/>
                <a:gd name="T98" fmla="*/ 0 w 792"/>
                <a:gd name="T99" fmla="*/ 0 h 1081"/>
                <a:gd name="T100" fmla="*/ 0 w 792"/>
                <a:gd name="T101" fmla="*/ 0 h 1081"/>
                <a:gd name="T102" fmla="*/ 0 w 792"/>
                <a:gd name="T103" fmla="*/ 0 h 1081"/>
                <a:gd name="T104" fmla="*/ 0 w 792"/>
                <a:gd name="T105" fmla="*/ 0 h 1081"/>
                <a:gd name="T106" fmla="*/ 0 w 792"/>
                <a:gd name="T107" fmla="*/ 0 h 1081"/>
                <a:gd name="T108" fmla="*/ 0 w 792"/>
                <a:gd name="T109" fmla="*/ 0 h 1081"/>
                <a:gd name="T110" fmla="*/ 0 w 792"/>
                <a:gd name="T111" fmla="*/ 0 h 1081"/>
                <a:gd name="T112" fmla="*/ 0 w 792"/>
                <a:gd name="T113" fmla="*/ 0 h 1081"/>
                <a:gd name="T114" fmla="*/ 0 w 792"/>
                <a:gd name="T115" fmla="*/ 0 h 1081"/>
                <a:gd name="T116" fmla="*/ 0 w 792"/>
                <a:gd name="T117" fmla="*/ 0 h 1081"/>
                <a:gd name="T118" fmla="*/ 0 w 792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9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>
                <a:gd name="T0" fmla="*/ 0 w 931"/>
                <a:gd name="T1" fmla="*/ 0 h 1122"/>
                <a:gd name="T2" fmla="*/ 0 w 931"/>
                <a:gd name="T3" fmla="*/ 0 h 1122"/>
                <a:gd name="T4" fmla="*/ 0 w 931"/>
                <a:gd name="T5" fmla="*/ 0 h 1122"/>
                <a:gd name="T6" fmla="*/ 0 w 931"/>
                <a:gd name="T7" fmla="*/ 0 h 1122"/>
                <a:gd name="T8" fmla="*/ 0 w 931"/>
                <a:gd name="T9" fmla="*/ 0 h 1122"/>
                <a:gd name="T10" fmla="*/ 0 w 931"/>
                <a:gd name="T11" fmla="*/ 0 h 1122"/>
                <a:gd name="T12" fmla="*/ 0 w 931"/>
                <a:gd name="T13" fmla="*/ 0 h 1122"/>
                <a:gd name="T14" fmla="*/ 0 w 931"/>
                <a:gd name="T15" fmla="*/ 0 h 1122"/>
                <a:gd name="T16" fmla="*/ 0 w 931"/>
                <a:gd name="T17" fmla="*/ 0 h 1122"/>
                <a:gd name="T18" fmla="*/ 0 w 931"/>
                <a:gd name="T19" fmla="*/ 0 h 1122"/>
                <a:gd name="T20" fmla="*/ 0 w 931"/>
                <a:gd name="T21" fmla="*/ 0 h 1122"/>
                <a:gd name="T22" fmla="*/ 0 w 931"/>
                <a:gd name="T23" fmla="*/ 0 h 1122"/>
                <a:gd name="T24" fmla="*/ 0 w 931"/>
                <a:gd name="T25" fmla="*/ 0 h 1122"/>
                <a:gd name="T26" fmla="*/ 0 w 931"/>
                <a:gd name="T27" fmla="*/ 0 h 1122"/>
                <a:gd name="T28" fmla="*/ 0 w 931"/>
                <a:gd name="T29" fmla="*/ 0 h 1122"/>
                <a:gd name="T30" fmla="*/ 0 w 931"/>
                <a:gd name="T31" fmla="*/ 0 h 1122"/>
                <a:gd name="T32" fmla="*/ 0 w 931"/>
                <a:gd name="T33" fmla="*/ 0 h 1122"/>
                <a:gd name="T34" fmla="*/ 0 w 931"/>
                <a:gd name="T35" fmla="*/ 0 h 1122"/>
                <a:gd name="T36" fmla="*/ 0 w 931"/>
                <a:gd name="T37" fmla="*/ 0 h 1122"/>
                <a:gd name="T38" fmla="*/ 0 w 931"/>
                <a:gd name="T39" fmla="*/ 0 h 1122"/>
                <a:gd name="T40" fmla="*/ 0 w 931"/>
                <a:gd name="T41" fmla="*/ 0 h 1122"/>
                <a:gd name="T42" fmla="*/ 0 w 931"/>
                <a:gd name="T43" fmla="*/ 0 h 1122"/>
                <a:gd name="T44" fmla="*/ 0 w 931"/>
                <a:gd name="T45" fmla="*/ 0 h 1122"/>
                <a:gd name="T46" fmla="*/ 0 w 931"/>
                <a:gd name="T47" fmla="*/ 0 h 1122"/>
                <a:gd name="T48" fmla="*/ 0 w 931"/>
                <a:gd name="T49" fmla="*/ 0 h 1122"/>
                <a:gd name="T50" fmla="*/ 0 w 931"/>
                <a:gd name="T51" fmla="*/ 0 h 1122"/>
                <a:gd name="T52" fmla="*/ 0 w 931"/>
                <a:gd name="T53" fmla="*/ 0 h 1122"/>
                <a:gd name="T54" fmla="*/ 0 w 931"/>
                <a:gd name="T55" fmla="*/ 0 h 1122"/>
                <a:gd name="T56" fmla="*/ 0 w 931"/>
                <a:gd name="T57" fmla="*/ 0 h 1122"/>
                <a:gd name="T58" fmla="*/ 0 w 931"/>
                <a:gd name="T59" fmla="*/ 0 h 1122"/>
                <a:gd name="T60" fmla="*/ 0 w 931"/>
                <a:gd name="T61" fmla="*/ 0 h 1122"/>
                <a:gd name="T62" fmla="*/ 0 w 931"/>
                <a:gd name="T63" fmla="*/ 0 h 1122"/>
                <a:gd name="T64" fmla="*/ 0 w 931"/>
                <a:gd name="T65" fmla="*/ 0 h 1122"/>
                <a:gd name="T66" fmla="*/ 0 w 931"/>
                <a:gd name="T67" fmla="*/ 0 h 1122"/>
                <a:gd name="T68" fmla="*/ 0 w 931"/>
                <a:gd name="T69" fmla="*/ 0 h 1122"/>
                <a:gd name="T70" fmla="*/ 0 w 931"/>
                <a:gd name="T71" fmla="*/ 0 h 1122"/>
                <a:gd name="T72" fmla="*/ 0 w 931"/>
                <a:gd name="T73" fmla="*/ 0 h 1122"/>
                <a:gd name="T74" fmla="*/ 0 w 931"/>
                <a:gd name="T75" fmla="*/ 0 h 1122"/>
                <a:gd name="T76" fmla="*/ 0 w 931"/>
                <a:gd name="T77" fmla="*/ 0 h 1122"/>
                <a:gd name="T78" fmla="*/ 0 w 931"/>
                <a:gd name="T79" fmla="*/ 0 h 1122"/>
                <a:gd name="T80" fmla="*/ 0 w 931"/>
                <a:gd name="T81" fmla="*/ 0 h 1122"/>
                <a:gd name="T82" fmla="*/ 0 w 931"/>
                <a:gd name="T83" fmla="*/ 0 h 1122"/>
                <a:gd name="T84" fmla="*/ 0 w 931"/>
                <a:gd name="T85" fmla="*/ 0 h 1122"/>
                <a:gd name="T86" fmla="*/ 0 w 931"/>
                <a:gd name="T87" fmla="*/ 0 h 1122"/>
                <a:gd name="T88" fmla="*/ 0 w 931"/>
                <a:gd name="T89" fmla="*/ 0 h 1122"/>
                <a:gd name="T90" fmla="*/ 0 w 931"/>
                <a:gd name="T91" fmla="*/ 0 h 1122"/>
                <a:gd name="T92" fmla="*/ 0 w 931"/>
                <a:gd name="T93" fmla="*/ 0 h 1122"/>
                <a:gd name="T94" fmla="*/ 0 w 931"/>
                <a:gd name="T95" fmla="*/ 0 h 1122"/>
                <a:gd name="T96" fmla="*/ 0 w 931"/>
                <a:gd name="T97" fmla="*/ 0 h 1122"/>
                <a:gd name="T98" fmla="*/ 0 w 931"/>
                <a:gd name="T99" fmla="*/ 0 h 1122"/>
                <a:gd name="T100" fmla="*/ 0 w 931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0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>
                <a:gd name="T0" fmla="*/ 0 w 688"/>
                <a:gd name="T1" fmla="*/ 0 h 1080"/>
                <a:gd name="T2" fmla="*/ 0 w 688"/>
                <a:gd name="T3" fmla="*/ 0 h 1080"/>
                <a:gd name="T4" fmla="*/ 0 w 688"/>
                <a:gd name="T5" fmla="*/ 0 h 1080"/>
                <a:gd name="T6" fmla="*/ 0 w 688"/>
                <a:gd name="T7" fmla="*/ 0 h 1080"/>
                <a:gd name="T8" fmla="*/ 0 w 688"/>
                <a:gd name="T9" fmla="*/ 0 h 1080"/>
                <a:gd name="T10" fmla="*/ 0 w 688"/>
                <a:gd name="T11" fmla="*/ 0 h 1080"/>
                <a:gd name="T12" fmla="*/ 0 w 688"/>
                <a:gd name="T13" fmla="*/ 0 h 1080"/>
                <a:gd name="T14" fmla="*/ 0 w 688"/>
                <a:gd name="T15" fmla="*/ 0 h 1080"/>
                <a:gd name="T16" fmla="*/ 0 w 688"/>
                <a:gd name="T17" fmla="*/ 0 h 1080"/>
                <a:gd name="T18" fmla="*/ 0 w 688"/>
                <a:gd name="T19" fmla="*/ 0 h 1080"/>
                <a:gd name="T20" fmla="*/ 0 w 688"/>
                <a:gd name="T21" fmla="*/ 0 h 1080"/>
                <a:gd name="T22" fmla="*/ 0 w 688"/>
                <a:gd name="T23" fmla="*/ 0 h 1080"/>
                <a:gd name="T24" fmla="*/ 0 w 688"/>
                <a:gd name="T25" fmla="*/ 0 h 1080"/>
                <a:gd name="T26" fmla="*/ 0 w 688"/>
                <a:gd name="T27" fmla="*/ 0 h 1080"/>
                <a:gd name="T28" fmla="*/ 0 w 688"/>
                <a:gd name="T29" fmla="*/ 0 h 1080"/>
                <a:gd name="T30" fmla="*/ 0 w 688"/>
                <a:gd name="T31" fmla="*/ 0 h 1080"/>
                <a:gd name="T32" fmla="*/ 0 w 688"/>
                <a:gd name="T33" fmla="*/ 0 h 1080"/>
                <a:gd name="T34" fmla="*/ 0 w 688"/>
                <a:gd name="T35" fmla="*/ 0 h 1080"/>
                <a:gd name="T36" fmla="*/ 0 w 688"/>
                <a:gd name="T37" fmla="*/ 0 h 1080"/>
                <a:gd name="T38" fmla="*/ 0 w 688"/>
                <a:gd name="T39" fmla="*/ 0 h 1080"/>
                <a:gd name="T40" fmla="*/ 0 w 688"/>
                <a:gd name="T41" fmla="*/ 0 h 1080"/>
                <a:gd name="T42" fmla="*/ 0 w 688"/>
                <a:gd name="T43" fmla="*/ 0 h 1080"/>
                <a:gd name="T44" fmla="*/ 0 w 688"/>
                <a:gd name="T45" fmla="*/ 0 h 1080"/>
                <a:gd name="T46" fmla="*/ 0 w 688"/>
                <a:gd name="T47" fmla="*/ 0 h 1080"/>
                <a:gd name="T48" fmla="*/ 0 w 688"/>
                <a:gd name="T49" fmla="*/ 0 h 1080"/>
                <a:gd name="T50" fmla="*/ 0 w 688"/>
                <a:gd name="T51" fmla="*/ 0 h 1080"/>
                <a:gd name="T52" fmla="*/ 0 w 688"/>
                <a:gd name="T53" fmla="*/ 0 h 1080"/>
                <a:gd name="T54" fmla="*/ 0 w 688"/>
                <a:gd name="T55" fmla="*/ 0 h 1080"/>
                <a:gd name="T56" fmla="*/ 0 w 688"/>
                <a:gd name="T57" fmla="*/ 0 h 1080"/>
                <a:gd name="T58" fmla="*/ 0 w 688"/>
                <a:gd name="T59" fmla="*/ 0 h 1080"/>
                <a:gd name="T60" fmla="*/ 0 w 688"/>
                <a:gd name="T61" fmla="*/ 0 h 1080"/>
                <a:gd name="T62" fmla="*/ 0 w 688"/>
                <a:gd name="T63" fmla="*/ 0 h 1080"/>
                <a:gd name="T64" fmla="*/ 0 w 688"/>
                <a:gd name="T65" fmla="*/ 0 h 1080"/>
                <a:gd name="T66" fmla="*/ 0 w 688"/>
                <a:gd name="T67" fmla="*/ 0 h 1080"/>
                <a:gd name="T68" fmla="*/ 0 w 688"/>
                <a:gd name="T69" fmla="*/ 0 h 1080"/>
                <a:gd name="T70" fmla="*/ 0 w 688"/>
                <a:gd name="T71" fmla="*/ 0 h 1080"/>
                <a:gd name="T72" fmla="*/ 0 w 688"/>
                <a:gd name="T73" fmla="*/ 0 h 1080"/>
                <a:gd name="T74" fmla="*/ 0 w 688"/>
                <a:gd name="T75" fmla="*/ 0 h 1080"/>
                <a:gd name="T76" fmla="*/ 0 w 688"/>
                <a:gd name="T77" fmla="*/ 0 h 1080"/>
                <a:gd name="T78" fmla="*/ 0 w 688"/>
                <a:gd name="T79" fmla="*/ 0 h 1080"/>
                <a:gd name="T80" fmla="*/ 0 w 688"/>
                <a:gd name="T81" fmla="*/ 0 h 1080"/>
                <a:gd name="T82" fmla="*/ 0 w 688"/>
                <a:gd name="T83" fmla="*/ 0 h 1080"/>
                <a:gd name="T84" fmla="*/ 0 w 688"/>
                <a:gd name="T85" fmla="*/ 0 h 1080"/>
                <a:gd name="T86" fmla="*/ 0 w 688"/>
                <a:gd name="T87" fmla="*/ 0 h 1080"/>
                <a:gd name="T88" fmla="*/ 0 w 688"/>
                <a:gd name="T89" fmla="*/ 0 h 1080"/>
                <a:gd name="T90" fmla="*/ 0 w 688"/>
                <a:gd name="T91" fmla="*/ 0 h 1080"/>
                <a:gd name="T92" fmla="*/ 0 w 688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1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w 791"/>
                <a:gd name="T121" fmla="*/ 0 h 1081"/>
                <a:gd name="T122" fmla="*/ 0 w 791"/>
                <a:gd name="T123" fmla="*/ 0 h 10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2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3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w 941"/>
                <a:gd name="T59" fmla="*/ 0 h 1080"/>
                <a:gd name="T60" fmla="*/ 0 w 941"/>
                <a:gd name="T61" fmla="*/ 0 h 1080"/>
                <a:gd name="T62" fmla="*/ 0 w 941"/>
                <a:gd name="T63" fmla="*/ 0 h 1080"/>
                <a:gd name="T64" fmla="*/ 0 w 941"/>
                <a:gd name="T65" fmla="*/ 0 h 1080"/>
                <a:gd name="T66" fmla="*/ 0 w 941"/>
                <a:gd name="T67" fmla="*/ 0 h 1080"/>
                <a:gd name="T68" fmla="*/ 0 w 941"/>
                <a:gd name="T69" fmla="*/ 0 h 1080"/>
                <a:gd name="T70" fmla="*/ 0 w 941"/>
                <a:gd name="T71" fmla="*/ 0 h 1080"/>
                <a:gd name="T72" fmla="*/ 0 w 941"/>
                <a:gd name="T73" fmla="*/ 0 h 1080"/>
                <a:gd name="T74" fmla="*/ 0 w 941"/>
                <a:gd name="T75" fmla="*/ 0 h 1080"/>
                <a:gd name="T76" fmla="*/ 0 w 941"/>
                <a:gd name="T77" fmla="*/ 0 h 1080"/>
                <a:gd name="T78" fmla="*/ 0 w 941"/>
                <a:gd name="T79" fmla="*/ 0 h 1080"/>
                <a:gd name="T80" fmla="*/ 0 w 941"/>
                <a:gd name="T81" fmla="*/ 0 h 1080"/>
                <a:gd name="T82" fmla="*/ 0 w 941"/>
                <a:gd name="T83" fmla="*/ 0 h 1080"/>
                <a:gd name="T84" fmla="*/ 0 w 941"/>
                <a:gd name="T85" fmla="*/ 0 h 1080"/>
                <a:gd name="T86" fmla="*/ 0 w 941"/>
                <a:gd name="T87" fmla="*/ 0 h 1080"/>
                <a:gd name="T88" fmla="*/ 0 w 941"/>
                <a:gd name="T89" fmla="*/ 0 h 1080"/>
                <a:gd name="T90" fmla="*/ 0 w 941"/>
                <a:gd name="T91" fmla="*/ 0 h 1080"/>
                <a:gd name="T92" fmla="*/ 0 w 941"/>
                <a:gd name="T93" fmla="*/ 0 h 1080"/>
                <a:gd name="T94" fmla="*/ 0 w 941"/>
                <a:gd name="T95" fmla="*/ 0 h 1080"/>
                <a:gd name="T96" fmla="*/ 0 w 941"/>
                <a:gd name="T97" fmla="*/ 0 h 1080"/>
                <a:gd name="T98" fmla="*/ 0 w 941"/>
                <a:gd name="T99" fmla="*/ 0 h 1080"/>
                <a:gd name="T100" fmla="*/ 0 w 941"/>
                <a:gd name="T101" fmla="*/ 0 h 1080"/>
                <a:gd name="T102" fmla="*/ 0 w 941"/>
                <a:gd name="T103" fmla="*/ 0 h 1080"/>
                <a:gd name="T104" fmla="*/ 0 w 941"/>
                <a:gd name="T105" fmla="*/ 0 h 1080"/>
                <a:gd name="T106" fmla="*/ 0 w 941"/>
                <a:gd name="T107" fmla="*/ 0 h 1080"/>
                <a:gd name="T108" fmla="*/ 0 w 941"/>
                <a:gd name="T109" fmla="*/ 0 h 1080"/>
                <a:gd name="T110" fmla="*/ 0 w 941"/>
                <a:gd name="T111" fmla="*/ 0 h 1080"/>
                <a:gd name="T112" fmla="*/ 0 w 941"/>
                <a:gd name="T113" fmla="*/ 0 h 10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4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>
                <a:gd name="T0" fmla="*/ 0 w 934"/>
                <a:gd name="T1" fmla="*/ 0 h 1122"/>
                <a:gd name="T2" fmla="*/ 0 w 934"/>
                <a:gd name="T3" fmla="*/ 0 h 1122"/>
                <a:gd name="T4" fmla="*/ 0 w 934"/>
                <a:gd name="T5" fmla="*/ 0 h 1122"/>
                <a:gd name="T6" fmla="*/ 0 w 934"/>
                <a:gd name="T7" fmla="*/ 0 h 1122"/>
                <a:gd name="T8" fmla="*/ 0 w 934"/>
                <a:gd name="T9" fmla="*/ 0 h 1122"/>
                <a:gd name="T10" fmla="*/ 0 w 934"/>
                <a:gd name="T11" fmla="*/ 0 h 1122"/>
                <a:gd name="T12" fmla="*/ 0 w 934"/>
                <a:gd name="T13" fmla="*/ 0 h 1122"/>
                <a:gd name="T14" fmla="*/ 0 w 934"/>
                <a:gd name="T15" fmla="*/ 0 h 1122"/>
                <a:gd name="T16" fmla="*/ 0 w 934"/>
                <a:gd name="T17" fmla="*/ 0 h 1122"/>
                <a:gd name="T18" fmla="*/ 0 w 934"/>
                <a:gd name="T19" fmla="*/ 0 h 1122"/>
                <a:gd name="T20" fmla="*/ 0 w 934"/>
                <a:gd name="T21" fmla="*/ 0 h 1122"/>
                <a:gd name="T22" fmla="*/ 0 w 934"/>
                <a:gd name="T23" fmla="*/ 0 h 1122"/>
                <a:gd name="T24" fmla="*/ 0 w 934"/>
                <a:gd name="T25" fmla="*/ 0 h 1122"/>
                <a:gd name="T26" fmla="*/ 0 w 934"/>
                <a:gd name="T27" fmla="*/ 0 h 1122"/>
                <a:gd name="T28" fmla="*/ 0 w 934"/>
                <a:gd name="T29" fmla="*/ 0 h 1122"/>
                <a:gd name="T30" fmla="*/ 0 w 934"/>
                <a:gd name="T31" fmla="*/ 0 h 1122"/>
                <a:gd name="T32" fmla="*/ 0 w 934"/>
                <a:gd name="T33" fmla="*/ 0 h 1122"/>
                <a:gd name="T34" fmla="*/ 0 w 934"/>
                <a:gd name="T35" fmla="*/ 0 h 1122"/>
                <a:gd name="T36" fmla="*/ 0 w 934"/>
                <a:gd name="T37" fmla="*/ 0 h 1122"/>
                <a:gd name="T38" fmla="*/ 0 w 934"/>
                <a:gd name="T39" fmla="*/ 0 h 1122"/>
                <a:gd name="T40" fmla="*/ 0 w 934"/>
                <a:gd name="T41" fmla="*/ 0 h 1122"/>
                <a:gd name="T42" fmla="*/ 0 w 934"/>
                <a:gd name="T43" fmla="*/ 0 h 1122"/>
                <a:gd name="T44" fmla="*/ 0 w 934"/>
                <a:gd name="T45" fmla="*/ 0 h 1122"/>
                <a:gd name="T46" fmla="*/ 0 w 934"/>
                <a:gd name="T47" fmla="*/ 0 h 1122"/>
                <a:gd name="T48" fmla="*/ 0 w 934"/>
                <a:gd name="T49" fmla="*/ 0 h 1122"/>
                <a:gd name="T50" fmla="*/ 0 w 934"/>
                <a:gd name="T51" fmla="*/ 0 h 1122"/>
                <a:gd name="T52" fmla="*/ 0 w 934"/>
                <a:gd name="T53" fmla="*/ 0 h 1122"/>
                <a:gd name="T54" fmla="*/ 0 w 934"/>
                <a:gd name="T55" fmla="*/ 0 h 1122"/>
                <a:gd name="T56" fmla="*/ 0 w 934"/>
                <a:gd name="T57" fmla="*/ 0 h 1122"/>
                <a:gd name="T58" fmla="*/ 0 w 934"/>
                <a:gd name="T59" fmla="*/ 0 h 1122"/>
                <a:gd name="T60" fmla="*/ 0 w 934"/>
                <a:gd name="T61" fmla="*/ 0 h 1122"/>
                <a:gd name="T62" fmla="*/ 0 w 934"/>
                <a:gd name="T63" fmla="*/ 0 h 1122"/>
                <a:gd name="T64" fmla="*/ 0 w 934"/>
                <a:gd name="T65" fmla="*/ 0 h 1122"/>
                <a:gd name="T66" fmla="*/ 0 w 934"/>
                <a:gd name="T67" fmla="*/ 0 h 1122"/>
                <a:gd name="T68" fmla="*/ 0 w 934"/>
                <a:gd name="T69" fmla="*/ 0 h 1122"/>
                <a:gd name="T70" fmla="*/ 0 w 934"/>
                <a:gd name="T71" fmla="*/ 0 h 1122"/>
                <a:gd name="T72" fmla="*/ 0 w 934"/>
                <a:gd name="T73" fmla="*/ 0 h 1122"/>
                <a:gd name="T74" fmla="*/ 0 w 934"/>
                <a:gd name="T75" fmla="*/ 0 h 1122"/>
                <a:gd name="T76" fmla="*/ 0 w 934"/>
                <a:gd name="T77" fmla="*/ 0 h 1122"/>
                <a:gd name="T78" fmla="*/ 0 w 934"/>
                <a:gd name="T79" fmla="*/ 0 h 1122"/>
                <a:gd name="T80" fmla="*/ 0 w 934"/>
                <a:gd name="T81" fmla="*/ 0 h 1122"/>
                <a:gd name="T82" fmla="*/ 0 w 934"/>
                <a:gd name="T83" fmla="*/ 0 h 1122"/>
                <a:gd name="T84" fmla="*/ 0 w 934"/>
                <a:gd name="T85" fmla="*/ 0 h 1122"/>
                <a:gd name="T86" fmla="*/ 0 w 934"/>
                <a:gd name="T87" fmla="*/ 0 h 1122"/>
                <a:gd name="T88" fmla="*/ 0 w 934"/>
                <a:gd name="T89" fmla="*/ 0 h 1122"/>
                <a:gd name="T90" fmla="*/ 0 w 934"/>
                <a:gd name="T91" fmla="*/ 0 h 1122"/>
                <a:gd name="T92" fmla="*/ 0 w 934"/>
                <a:gd name="T93" fmla="*/ 0 h 1122"/>
                <a:gd name="T94" fmla="*/ 0 w 934"/>
                <a:gd name="T95" fmla="*/ 0 h 1122"/>
                <a:gd name="T96" fmla="*/ 0 w 934"/>
                <a:gd name="T97" fmla="*/ 0 h 1122"/>
                <a:gd name="T98" fmla="*/ 0 w 934"/>
                <a:gd name="T99" fmla="*/ 0 h 1122"/>
                <a:gd name="T100" fmla="*/ 0 w 934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5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>
                <a:gd name="T0" fmla="*/ 0 w 1001"/>
                <a:gd name="T1" fmla="*/ 0 h 1104"/>
                <a:gd name="T2" fmla="*/ 0 w 1001"/>
                <a:gd name="T3" fmla="*/ 0 h 1104"/>
                <a:gd name="T4" fmla="*/ 0 w 1001"/>
                <a:gd name="T5" fmla="*/ 0 h 1104"/>
                <a:gd name="T6" fmla="*/ 0 w 1001"/>
                <a:gd name="T7" fmla="*/ 0 h 1104"/>
                <a:gd name="T8" fmla="*/ 0 w 1001"/>
                <a:gd name="T9" fmla="*/ 0 h 1104"/>
                <a:gd name="T10" fmla="*/ 0 w 1001"/>
                <a:gd name="T11" fmla="*/ 0 h 1104"/>
                <a:gd name="T12" fmla="*/ 0 w 1001"/>
                <a:gd name="T13" fmla="*/ 0 h 1104"/>
                <a:gd name="T14" fmla="*/ 0 w 1001"/>
                <a:gd name="T15" fmla="*/ 0 h 1104"/>
                <a:gd name="T16" fmla="*/ 0 w 1001"/>
                <a:gd name="T17" fmla="*/ 0 h 1104"/>
                <a:gd name="T18" fmla="*/ 0 w 1001"/>
                <a:gd name="T19" fmla="*/ 0 h 1104"/>
                <a:gd name="T20" fmla="*/ 0 w 1001"/>
                <a:gd name="T21" fmla="*/ 0 h 1104"/>
                <a:gd name="T22" fmla="*/ 0 w 1001"/>
                <a:gd name="T23" fmla="*/ 0 h 1104"/>
                <a:gd name="T24" fmla="*/ 0 w 1001"/>
                <a:gd name="T25" fmla="*/ 0 h 1104"/>
                <a:gd name="T26" fmla="*/ 0 w 1001"/>
                <a:gd name="T27" fmla="*/ 0 h 1104"/>
                <a:gd name="T28" fmla="*/ 0 w 1001"/>
                <a:gd name="T29" fmla="*/ 0 h 1104"/>
                <a:gd name="T30" fmla="*/ 0 w 1001"/>
                <a:gd name="T31" fmla="*/ 0 h 1104"/>
                <a:gd name="T32" fmla="*/ 0 w 1001"/>
                <a:gd name="T33" fmla="*/ 0 h 1104"/>
                <a:gd name="T34" fmla="*/ 0 w 1001"/>
                <a:gd name="T35" fmla="*/ 0 h 1104"/>
                <a:gd name="T36" fmla="*/ 0 w 1001"/>
                <a:gd name="T37" fmla="*/ 0 h 1104"/>
                <a:gd name="T38" fmla="*/ 0 w 1001"/>
                <a:gd name="T39" fmla="*/ 0 h 1104"/>
                <a:gd name="T40" fmla="*/ 0 w 1001"/>
                <a:gd name="T41" fmla="*/ 0 h 1104"/>
                <a:gd name="T42" fmla="*/ 0 w 1001"/>
                <a:gd name="T43" fmla="*/ 0 h 1104"/>
                <a:gd name="T44" fmla="*/ 0 w 1001"/>
                <a:gd name="T45" fmla="*/ 0 h 1104"/>
                <a:gd name="T46" fmla="*/ 0 w 1001"/>
                <a:gd name="T47" fmla="*/ 0 h 1104"/>
                <a:gd name="T48" fmla="*/ 0 w 1001"/>
                <a:gd name="T49" fmla="*/ 0 h 1104"/>
                <a:gd name="T50" fmla="*/ 0 w 1001"/>
                <a:gd name="T51" fmla="*/ 0 h 1104"/>
                <a:gd name="T52" fmla="*/ 0 w 1001"/>
                <a:gd name="T53" fmla="*/ 0 h 1104"/>
                <a:gd name="T54" fmla="*/ 0 w 1001"/>
                <a:gd name="T55" fmla="*/ 0 h 1104"/>
                <a:gd name="T56" fmla="*/ 0 w 1001"/>
                <a:gd name="T57" fmla="*/ 0 h 1104"/>
                <a:gd name="T58" fmla="*/ 0 w 1001"/>
                <a:gd name="T59" fmla="*/ 0 h 1104"/>
                <a:gd name="T60" fmla="*/ 0 w 1001"/>
                <a:gd name="T61" fmla="*/ 0 h 1104"/>
                <a:gd name="T62" fmla="*/ 0 w 1001"/>
                <a:gd name="T63" fmla="*/ 0 h 1104"/>
                <a:gd name="T64" fmla="*/ 0 w 1001"/>
                <a:gd name="T65" fmla="*/ 0 h 1104"/>
                <a:gd name="T66" fmla="*/ 0 w 1001"/>
                <a:gd name="T67" fmla="*/ 0 h 1104"/>
                <a:gd name="T68" fmla="*/ 0 w 1001"/>
                <a:gd name="T69" fmla="*/ 0 h 1104"/>
                <a:gd name="T70" fmla="*/ 0 w 1001"/>
                <a:gd name="T71" fmla="*/ 0 h 1104"/>
                <a:gd name="T72" fmla="*/ 0 w 1001"/>
                <a:gd name="T73" fmla="*/ 0 h 1104"/>
                <a:gd name="T74" fmla="*/ 0 w 1001"/>
                <a:gd name="T75" fmla="*/ 0 h 1104"/>
                <a:gd name="T76" fmla="*/ 0 w 1001"/>
                <a:gd name="T77" fmla="*/ 0 h 1104"/>
                <a:gd name="T78" fmla="*/ 0 w 1001"/>
                <a:gd name="T79" fmla="*/ 0 h 1104"/>
                <a:gd name="T80" fmla="*/ 0 w 1001"/>
                <a:gd name="T81" fmla="*/ 0 h 1104"/>
                <a:gd name="T82" fmla="*/ 0 w 1001"/>
                <a:gd name="T83" fmla="*/ 0 h 1104"/>
                <a:gd name="T84" fmla="*/ 0 w 1001"/>
                <a:gd name="T85" fmla="*/ 0 h 1104"/>
                <a:gd name="T86" fmla="*/ 0 w 1001"/>
                <a:gd name="T87" fmla="*/ 0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6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>
                <a:gd name="T0" fmla="*/ 0 w 689"/>
                <a:gd name="T1" fmla="*/ 0 h 1080"/>
                <a:gd name="T2" fmla="*/ 0 w 689"/>
                <a:gd name="T3" fmla="*/ 0 h 1080"/>
                <a:gd name="T4" fmla="*/ 0 w 689"/>
                <a:gd name="T5" fmla="*/ 0 h 1080"/>
                <a:gd name="T6" fmla="*/ 0 w 689"/>
                <a:gd name="T7" fmla="*/ 0 h 1080"/>
                <a:gd name="T8" fmla="*/ 0 w 689"/>
                <a:gd name="T9" fmla="*/ 0 h 1080"/>
                <a:gd name="T10" fmla="*/ 0 w 689"/>
                <a:gd name="T11" fmla="*/ 0 h 1080"/>
                <a:gd name="T12" fmla="*/ 0 w 689"/>
                <a:gd name="T13" fmla="*/ 0 h 1080"/>
                <a:gd name="T14" fmla="*/ 0 w 689"/>
                <a:gd name="T15" fmla="*/ 0 h 1080"/>
                <a:gd name="T16" fmla="*/ 0 w 689"/>
                <a:gd name="T17" fmla="*/ 0 h 1080"/>
                <a:gd name="T18" fmla="*/ 0 w 689"/>
                <a:gd name="T19" fmla="*/ 0 h 1080"/>
                <a:gd name="T20" fmla="*/ 0 w 689"/>
                <a:gd name="T21" fmla="*/ 0 h 1080"/>
                <a:gd name="T22" fmla="*/ 0 w 689"/>
                <a:gd name="T23" fmla="*/ 0 h 1080"/>
                <a:gd name="T24" fmla="*/ 0 w 689"/>
                <a:gd name="T25" fmla="*/ 0 h 1080"/>
                <a:gd name="T26" fmla="*/ 0 w 689"/>
                <a:gd name="T27" fmla="*/ 0 h 1080"/>
                <a:gd name="T28" fmla="*/ 0 w 689"/>
                <a:gd name="T29" fmla="*/ 0 h 1080"/>
                <a:gd name="T30" fmla="*/ 0 w 689"/>
                <a:gd name="T31" fmla="*/ 0 h 1080"/>
                <a:gd name="T32" fmla="*/ 0 w 689"/>
                <a:gd name="T33" fmla="*/ 0 h 1080"/>
                <a:gd name="T34" fmla="*/ 0 w 689"/>
                <a:gd name="T35" fmla="*/ 0 h 1080"/>
                <a:gd name="T36" fmla="*/ 0 w 689"/>
                <a:gd name="T37" fmla="*/ 0 h 1080"/>
                <a:gd name="T38" fmla="*/ 0 w 689"/>
                <a:gd name="T39" fmla="*/ 0 h 1080"/>
                <a:gd name="T40" fmla="*/ 0 w 689"/>
                <a:gd name="T41" fmla="*/ 0 h 1080"/>
                <a:gd name="T42" fmla="*/ 0 w 689"/>
                <a:gd name="T43" fmla="*/ 0 h 1080"/>
                <a:gd name="T44" fmla="*/ 0 w 689"/>
                <a:gd name="T45" fmla="*/ 0 h 1080"/>
                <a:gd name="T46" fmla="*/ 0 w 689"/>
                <a:gd name="T47" fmla="*/ 0 h 1080"/>
                <a:gd name="T48" fmla="*/ 0 w 689"/>
                <a:gd name="T49" fmla="*/ 0 h 1080"/>
                <a:gd name="T50" fmla="*/ 0 w 689"/>
                <a:gd name="T51" fmla="*/ 0 h 1080"/>
                <a:gd name="T52" fmla="*/ 0 w 689"/>
                <a:gd name="T53" fmla="*/ 0 h 1080"/>
                <a:gd name="T54" fmla="*/ 0 w 689"/>
                <a:gd name="T55" fmla="*/ 0 h 1080"/>
                <a:gd name="T56" fmla="*/ 0 w 689"/>
                <a:gd name="T57" fmla="*/ 0 h 1080"/>
                <a:gd name="T58" fmla="*/ 0 w 689"/>
                <a:gd name="T59" fmla="*/ 0 h 1080"/>
                <a:gd name="T60" fmla="*/ 0 w 689"/>
                <a:gd name="T61" fmla="*/ 0 h 1080"/>
                <a:gd name="T62" fmla="*/ 0 w 689"/>
                <a:gd name="T63" fmla="*/ 0 h 1080"/>
                <a:gd name="T64" fmla="*/ 0 w 689"/>
                <a:gd name="T65" fmla="*/ 0 h 1080"/>
                <a:gd name="T66" fmla="*/ 0 w 689"/>
                <a:gd name="T67" fmla="*/ 0 h 1080"/>
                <a:gd name="T68" fmla="*/ 0 w 689"/>
                <a:gd name="T69" fmla="*/ 0 h 1080"/>
                <a:gd name="T70" fmla="*/ 0 w 689"/>
                <a:gd name="T71" fmla="*/ 0 h 1080"/>
                <a:gd name="T72" fmla="*/ 0 w 689"/>
                <a:gd name="T73" fmla="*/ 0 h 1080"/>
                <a:gd name="T74" fmla="*/ 0 w 689"/>
                <a:gd name="T75" fmla="*/ 0 h 1080"/>
                <a:gd name="T76" fmla="*/ 0 w 689"/>
                <a:gd name="T77" fmla="*/ 0 h 1080"/>
                <a:gd name="T78" fmla="*/ 0 w 689"/>
                <a:gd name="T79" fmla="*/ 0 h 1080"/>
                <a:gd name="T80" fmla="*/ 0 w 689"/>
                <a:gd name="T81" fmla="*/ 0 h 1080"/>
                <a:gd name="T82" fmla="*/ 0 w 689"/>
                <a:gd name="T83" fmla="*/ 0 h 1080"/>
                <a:gd name="T84" fmla="*/ 0 w 689"/>
                <a:gd name="T85" fmla="*/ 0 h 1080"/>
                <a:gd name="T86" fmla="*/ 0 w 689"/>
                <a:gd name="T87" fmla="*/ 0 h 1080"/>
                <a:gd name="T88" fmla="*/ 0 w 689"/>
                <a:gd name="T89" fmla="*/ 0 h 1080"/>
                <a:gd name="T90" fmla="*/ 0 w 689"/>
                <a:gd name="T91" fmla="*/ 0 h 1080"/>
                <a:gd name="T92" fmla="*/ 0 w 689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7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8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>
                <a:gd name="T0" fmla="*/ 0 w 790"/>
                <a:gd name="T1" fmla="*/ 0 h 1082"/>
                <a:gd name="T2" fmla="*/ 0 w 790"/>
                <a:gd name="T3" fmla="*/ 0 h 1082"/>
                <a:gd name="T4" fmla="*/ 0 w 790"/>
                <a:gd name="T5" fmla="*/ 0 h 1082"/>
                <a:gd name="T6" fmla="*/ 0 w 790"/>
                <a:gd name="T7" fmla="*/ 0 h 1082"/>
                <a:gd name="T8" fmla="*/ 0 w 790"/>
                <a:gd name="T9" fmla="*/ 0 h 1082"/>
                <a:gd name="T10" fmla="*/ 0 w 790"/>
                <a:gd name="T11" fmla="*/ 0 h 1082"/>
                <a:gd name="T12" fmla="*/ 0 w 790"/>
                <a:gd name="T13" fmla="*/ 0 h 1082"/>
                <a:gd name="T14" fmla="*/ 0 w 790"/>
                <a:gd name="T15" fmla="*/ 0 h 1082"/>
                <a:gd name="T16" fmla="*/ 0 w 790"/>
                <a:gd name="T17" fmla="*/ 0 h 1082"/>
                <a:gd name="T18" fmla="*/ 0 w 790"/>
                <a:gd name="T19" fmla="*/ 0 h 1082"/>
                <a:gd name="T20" fmla="*/ 0 w 790"/>
                <a:gd name="T21" fmla="*/ 0 h 1082"/>
                <a:gd name="T22" fmla="*/ 0 w 790"/>
                <a:gd name="T23" fmla="*/ 0 h 1082"/>
                <a:gd name="T24" fmla="*/ 0 w 790"/>
                <a:gd name="T25" fmla="*/ 0 h 1082"/>
                <a:gd name="T26" fmla="*/ 0 w 790"/>
                <a:gd name="T27" fmla="*/ 0 h 1082"/>
                <a:gd name="T28" fmla="*/ 0 w 790"/>
                <a:gd name="T29" fmla="*/ 0 h 1082"/>
                <a:gd name="T30" fmla="*/ 0 w 790"/>
                <a:gd name="T31" fmla="*/ 0 h 1082"/>
                <a:gd name="T32" fmla="*/ 0 w 790"/>
                <a:gd name="T33" fmla="*/ 0 h 1082"/>
                <a:gd name="T34" fmla="*/ 0 w 790"/>
                <a:gd name="T35" fmla="*/ 0 h 1082"/>
                <a:gd name="T36" fmla="*/ 0 w 790"/>
                <a:gd name="T37" fmla="*/ 0 h 1082"/>
                <a:gd name="T38" fmla="*/ 0 w 790"/>
                <a:gd name="T39" fmla="*/ 0 h 1082"/>
                <a:gd name="T40" fmla="*/ 0 w 790"/>
                <a:gd name="T41" fmla="*/ 0 h 1082"/>
                <a:gd name="T42" fmla="*/ 0 w 790"/>
                <a:gd name="T43" fmla="*/ 0 h 1082"/>
                <a:gd name="T44" fmla="*/ 0 w 790"/>
                <a:gd name="T45" fmla="*/ 0 h 1082"/>
                <a:gd name="T46" fmla="*/ 0 w 790"/>
                <a:gd name="T47" fmla="*/ 0 h 1082"/>
                <a:gd name="T48" fmla="*/ 0 w 790"/>
                <a:gd name="T49" fmla="*/ 0 h 1082"/>
                <a:gd name="T50" fmla="*/ 0 w 790"/>
                <a:gd name="T51" fmla="*/ 0 h 1082"/>
                <a:gd name="T52" fmla="*/ 0 w 790"/>
                <a:gd name="T53" fmla="*/ 0 h 1082"/>
                <a:gd name="T54" fmla="*/ 0 w 790"/>
                <a:gd name="T55" fmla="*/ 0 h 1082"/>
                <a:gd name="T56" fmla="*/ 0 w 790"/>
                <a:gd name="T57" fmla="*/ 0 h 1082"/>
                <a:gd name="T58" fmla="*/ 0 w 790"/>
                <a:gd name="T59" fmla="*/ 0 h 1082"/>
                <a:gd name="T60" fmla="*/ 0 w 790"/>
                <a:gd name="T61" fmla="*/ 0 h 1082"/>
                <a:gd name="T62" fmla="*/ 0 w 790"/>
                <a:gd name="T63" fmla="*/ 0 h 1082"/>
                <a:gd name="T64" fmla="*/ 0 w 790"/>
                <a:gd name="T65" fmla="*/ 0 h 1082"/>
                <a:gd name="T66" fmla="*/ 0 w 790"/>
                <a:gd name="T67" fmla="*/ 0 h 1082"/>
                <a:gd name="T68" fmla="*/ 0 w 790"/>
                <a:gd name="T69" fmla="*/ 0 h 1082"/>
                <a:gd name="T70" fmla="*/ 0 w 790"/>
                <a:gd name="T71" fmla="*/ 0 h 1082"/>
                <a:gd name="T72" fmla="*/ 0 w 790"/>
                <a:gd name="T73" fmla="*/ 0 h 1082"/>
                <a:gd name="T74" fmla="*/ 0 w 790"/>
                <a:gd name="T75" fmla="*/ 0 h 1082"/>
                <a:gd name="T76" fmla="*/ 0 w 790"/>
                <a:gd name="T77" fmla="*/ 0 h 1082"/>
                <a:gd name="T78" fmla="*/ 0 w 790"/>
                <a:gd name="T79" fmla="*/ 0 h 1082"/>
                <a:gd name="T80" fmla="*/ 0 w 790"/>
                <a:gd name="T81" fmla="*/ 0 h 1082"/>
                <a:gd name="T82" fmla="*/ 0 w 790"/>
                <a:gd name="T83" fmla="*/ 0 h 1082"/>
                <a:gd name="T84" fmla="*/ 0 w 790"/>
                <a:gd name="T85" fmla="*/ 0 h 1082"/>
                <a:gd name="T86" fmla="*/ 0 w 790"/>
                <a:gd name="T87" fmla="*/ 0 h 1082"/>
                <a:gd name="T88" fmla="*/ 0 w 790"/>
                <a:gd name="T89" fmla="*/ 0 h 1082"/>
                <a:gd name="T90" fmla="*/ 0 w 790"/>
                <a:gd name="T91" fmla="*/ 0 h 1082"/>
                <a:gd name="T92" fmla="*/ 0 w 790"/>
                <a:gd name="T93" fmla="*/ 0 h 1082"/>
                <a:gd name="T94" fmla="*/ 0 w 790"/>
                <a:gd name="T95" fmla="*/ 0 h 1082"/>
                <a:gd name="T96" fmla="*/ 0 w 790"/>
                <a:gd name="T97" fmla="*/ 0 h 1082"/>
                <a:gd name="T98" fmla="*/ 0 w 790"/>
                <a:gd name="T99" fmla="*/ 0 h 1082"/>
                <a:gd name="T100" fmla="*/ 0 w 790"/>
                <a:gd name="T101" fmla="*/ 0 h 1082"/>
                <a:gd name="T102" fmla="*/ 0 w 790"/>
                <a:gd name="T103" fmla="*/ 0 h 1082"/>
                <a:gd name="T104" fmla="*/ 0 w 790"/>
                <a:gd name="T105" fmla="*/ 0 h 1082"/>
                <a:gd name="T106" fmla="*/ 0 w 790"/>
                <a:gd name="T107" fmla="*/ 0 h 1082"/>
                <a:gd name="T108" fmla="*/ 0 w 790"/>
                <a:gd name="T109" fmla="*/ 0 h 1082"/>
                <a:gd name="T110" fmla="*/ 0 w 790"/>
                <a:gd name="T111" fmla="*/ 0 h 1082"/>
                <a:gd name="T112" fmla="*/ 0 w 790"/>
                <a:gd name="T113" fmla="*/ 0 h 1082"/>
                <a:gd name="T114" fmla="*/ 0 w 790"/>
                <a:gd name="T115" fmla="*/ 0 h 1082"/>
                <a:gd name="T116" fmla="*/ 0 w 790"/>
                <a:gd name="T117" fmla="*/ 0 h 1082"/>
                <a:gd name="T118" fmla="*/ 0 w 790"/>
                <a:gd name="T119" fmla="*/ 0 h 1082"/>
                <a:gd name="T120" fmla="*/ 0 w 790"/>
                <a:gd name="T121" fmla="*/ 0 h 1082"/>
                <a:gd name="T122" fmla="*/ 0 w 790"/>
                <a:gd name="T123" fmla="*/ 0 h 10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9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>
                <a:gd name="T0" fmla="*/ 0 w 941"/>
                <a:gd name="T1" fmla="*/ 0 h 1081"/>
                <a:gd name="T2" fmla="*/ 0 w 941"/>
                <a:gd name="T3" fmla="*/ 0 h 1081"/>
                <a:gd name="T4" fmla="*/ 0 w 941"/>
                <a:gd name="T5" fmla="*/ 0 h 1081"/>
                <a:gd name="T6" fmla="*/ 0 w 941"/>
                <a:gd name="T7" fmla="*/ 0 h 1081"/>
                <a:gd name="T8" fmla="*/ 0 w 941"/>
                <a:gd name="T9" fmla="*/ 0 h 1081"/>
                <a:gd name="T10" fmla="*/ 0 w 941"/>
                <a:gd name="T11" fmla="*/ 0 h 1081"/>
                <a:gd name="T12" fmla="*/ 0 w 941"/>
                <a:gd name="T13" fmla="*/ 0 h 1081"/>
                <a:gd name="T14" fmla="*/ 0 w 941"/>
                <a:gd name="T15" fmla="*/ 0 h 1081"/>
                <a:gd name="T16" fmla="*/ 0 w 941"/>
                <a:gd name="T17" fmla="*/ 0 h 1081"/>
                <a:gd name="T18" fmla="*/ 0 w 941"/>
                <a:gd name="T19" fmla="*/ 0 h 1081"/>
                <a:gd name="T20" fmla="*/ 0 w 941"/>
                <a:gd name="T21" fmla="*/ 0 h 1081"/>
                <a:gd name="T22" fmla="*/ 0 w 941"/>
                <a:gd name="T23" fmla="*/ 0 h 1081"/>
                <a:gd name="T24" fmla="*/ 0 w 941"/>
                <a:gd name="T25" fmla="*/ 0 h 1081"/>
                <a:gd name="T26" fmla="*/ 0 w 941"/>
                <a:gd name="T27" fmla="*/ 0 h 1081"/>
                <a:gd name="T28" fmla="*/ 0 w 941"/>
                <a:gd name="T29" fmla="*/ 0 h 1081"/>
                <a:gd name="T30" fmla="*/ 0 w 941"/>
                <a:gd name="T31" fmla="*/ 0 h 1081"/>
                <a:gd name="T32" fmla="*/ 0 w 941"/>
                <a:gd name="T33" fmla="*/ 0 h 1081"/>
                <a:gd name="T34" fmla="*/ 0 w 941"/>
                <a:gd name="T35" fmla="*/ 0 h 1081"/>
                <a:gd name="T36" fmla="*/ 0 w 941"/>
                <a:gd name="T37" fmla="*/ 0 h 1081"/>
                <a:gd name="T38" fmla="*/ 0 w 941"/>
                <a:gd name="T39" fmla="*/ 0 h 1081"/>
                <a:gd name="T40" fmla="*/ 0 w 941"/>
                <a:gd name="T41" fmla="*/ 0 h 1081"/>
                <a:gd name="T42" fmla="*/ 0 w 941"/>
                <a:gd name="T43" fmla="*/ 0 h 1081"/>
                <a:gd name="T44" fmla="*/ 0 w 941"/>
                <a:gd name="T45" fmla="*/ 0 h 1081"/>
                <a:gd name="T46" fmla="*/ 0 w 941"/>
                <a:gd name="T47" fmla="*/ 0 h 1081"/>
                <a:gd name="T48" fmla="*/ 0 w 941"/>
                <a:gd name="T49" fmla="*/ 0 h 1081"/>
                <a:gd name="T50" fmla="*/ 0 w 941"/>
                <a:gd name="T51" fmla="*/ 0 h 1081"/>
                <a:gd name="T52" fmla="*/ 0 w 941"/>
                <a:gd name="T53" fmla="*/ 0 h 1081"/>
                <a:gd name="T54" fmla="*/ 0 w 941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0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w 942"/>
                <a:gd name="T57" fmla="*/ 0 h 1081"/>
                <a:gd name="T58" fmla="*/ 0 w 942"/>
                <a:gd name="T59" fmla="*/ 0 h 1081"/>
                <a:gd name="T60" fmla="*/ 0 w 942"/>
                <a:gd name="T61" fmla="*/ 0 h 1081"/>
                <a:gd name="T62" fmla="*/ 0 w 942"/>
                <a:gd name="T63" fmla="*/ 0 h 1081"/>
                <a:gd name="T64" fmla="*/ 0 w 942"/>
                <a:gd name="T65" fmla="*/ 0 h 1081"/>
                <a:gd name="T66" fmla="*/ 0 w 942"/>
                <a:gd name="T67" fmla="*/ 0 h 1081"/>
                <a:gd name="T68" fmla="*/ 0 w 942"/>
                <a:gd name="T69" fmla="*/ 0 h 1081"/>
                <a:gd name="T70" fmla="*/ 0 w 942"/>
                <a:gd name="T71" fmla="*/ 0 h 1081"/>
                <a:gd name="T72" fmla="*/ 0 w 942"/>
                <a:gd name="T73" fmla="*/ 0 h 1081"/>
                <a:gd name="T74" fmla="*/ 0 w 942"/>
                <a:gd name="T75" fmla="*/ 0 h 1081"/>
                <a:gd name="T76" fmla="*/ 0 w 942"/>
                <a:gd name="T77" fmla="*/ 0 h 1081"/>
                <a:gd name="T78" fmla="*/ 0 w 942"/>
                <a:gd name="T79" fmla="*/ 0 h 1081"/>
                <a:gd name="T80" fmla="*/ 0 w 942"/>
                <a:gd name="T81" fmla="*/ 0 h 1081"/>
                <a:gd name="T82" fmla="*/ 0 w 942"/>
                <a:gd name="T83" fmla="*/ 0 h 1081"/>
                <a:gd name="T84" fmla="*/ 0 w 942"/>
                <a:gd name="T85" fmla="*/ 0 h 1081"/>
                <a:gd name="T86" fmla="*/ 0 w 942"/>
                <a:gd name="T87" fmla="*/ 0 h 1081"/>
                <a:gd name="T88" fmla="*/ 0 w 942"/>
                <a:gd name="T89" fmla="*/ 0 h 1081"/>
                <a:gd name="T90" fmla="*/ 0 w 942"/>
                <a:gd name="T91" fmla="*/ 0 h 1081"/>
                <a:gd name="T92" fmla="*/ 0 w 942"/>
                <a:gd name="T93" fmla="*/ 0 h 1081"/>
                <a:gd name="T94" fmla="*/ 0 w 942"/>
                <a:gd name="T95" fmla="*/ 0 h 1081"/>
                <a:gd name="T96" fmla="*/ 0 w 942"/>
                <a:gd name="T97" fmla="*/ 0 h 1081"/>
                <a:gd name="T98" fmla="*/ 0 w 942"/>
                <a:gd name="T99" fmla="*/ 0 h 1081"/>
                <a:gd name="T100" fmla="*/ 0 w 942"/>
                <a:gd name="T101" fmla="*/ 0 h 1081"/>
                <a:gd name="T102" fmla="*/ 0 w 942"/>
                <a:gd name="T103" fmla="*/ 0 h 1081"/>
                <a:gd name="T104" fmla="*/ 0 w 942"/>
                <a:gd name="T105" fmla="*/ 0 h 1081"/>
                <a:gd name="T106" fmla="*/ 0 w 942"/>
                <a:gd name="T107" fmla="*/ 0 h 1081"/>
                <a:gd name="T108" fmla="*/ 0 w 942"/>
                <a:gd name="T109" fmla="*/ 0 h 1081"/>
                <a:gd name="T110" fmla="*/ 0 w 942"/>
                <a:gd name="T111" fmla="*/ 0 h 1081"/>
                <a:gd name="T112" fmla="*/ 0 w 942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1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>
                <a:gd name="T0" fmla="*/ 0 w 571"/>
                <a:gd name="T1" fmla="*/ 0 h 1075"/>
                <a:gd name="T2" fmla="*/ 0 w 571"/>
                <a:gd name="T3" fmla="*/ 0 h 1075"/>
                <a:gd name="T4" fmla="*/ 0 w 571"/>
                <a:gd name="T5" fmla="*/ 0 h 1075"/>
                <a:gd name="T6" fmla="*/ 0 w 571"/>
                <a:gd name="T7" fmla="*/ 0 h 1075"/>
                <a:gd name="T8" fmla="*/ 0 w 571"/>
                <a:gd name="T9" fmla="*/ 0 h 1075"/>
                <a:gd name="T10" fmla="*/ 0 w 571"/>
                <a:gd name="T11" fmla="*/ 0 h 1075"/>
                <a:gd name="T12" fmla="*/ 0 w 571"/>
                <a:gd name="T13" fmla="*/ 0 h 1075"/>
                <a:gd name="T14" fmla="*/ 0 w 571"/>
                <a:gd name="T15" fmla="*/ 0 h 1075"/>
                <a:gd name="T16" fmla="*/ 0 w 571"/>
                <a:gd name="T17" fmla="*/ 0 h 1075"/>
                <a:gd name="T18" fmla="*/ 0 w 571"/>
                <a:gd name="T19" fmla="*/ 0 h 1075"/>
                <a:gd name="T20" fmla="*/ 0 w 571"/>
                <a:gd name="T21" fmla="*/ 0 h 1075"/>
                <a:gd name="T22" fmla="*/ 0 w 571"/>
                <a:gd name="T23" fmla="*/ 0 h 1075"/>
                <a:gd name="T24" fmla="*/ 0 w 571"/>
                <a:gd name="T25" fmla="*/ 0 h 1075"/>
                <a:gd name="T26" fmla="*/ 0 w 571"/>
                <a:gd name="T27" fmla="*/ 0 h 1075"/>
                <a:gd name="T28" fmla="*/ 0 w 571"/>
                <a:gd name="T29" fmla="*/ 0 h 1075"/>
                <a:gd name="T30" fmla="*/ 0 w 571"/>
                <a:gd name="T31" fmla="*/ 0 h 1075"/>
                <a:gd name="T32" fmla="*/ 0 w 571"/>
                <a:gd name="T33" fmla="*/ 0 h 1075"/>
                <a:gd name="T34" fmla="*/ 0 w 571"/>
                <a:gd name="T35" fmla="*/ 0 h 1075"/>
                <a:gd name="T36" fmla="*/ 0 w 571"/>
                <a:gd name="T37" fmla="*/ 0 h 1075"/>
                <a:gd name="T38" fmla="*/ 0 w 571"/>
                <a:gd name="T39" fmla="*/ 0 h 1075"/>
                <a:gd name="T40" fmla="*/ 0 w 571"/>
                <a:gd name="T41" fmla="*/ 0 h 1075"/>
                <a:gd name="T42" fmla="*/ 0 w 571"/>
                <a:gd name="T43" fmla="*/ 0 h 1075"/>
                <a:gd name="T44" fmla="*/ 0 w 571"/>
                <a:gd name="T45" fmla="*/ 0 h 1075"/>
                <a:gd name="T46" fmla="*/ 0 w 571"/>
                <a:gd name="T47" fmla="*/ 0 h 1075"/>
                <a:gd name="T48" fmla="*/ 0 w 571"/>
                <a:gd name="T49" fmla="*/ 0 h 1075"/>
                <a:gd name="T50" fmla="*/ 0 w 571"/>
                <a:gd name="T51" fmla="*/ 0 h 1075"/>
                <a:gd name="T52" fmla="*/ 0 w 571"/>
                <a:gd name="T53" fmla="*/ 0 h 1075"/>
                <a:gd name="T54" fmla="*/ 0 w 571"/>
                <a:gd name="T55" fmla="*/ 0 h 1075"/>
                <a:gd name="T56" fmla="*/ 0 w 571"/>
                <a:gd name="T57" fmla="*/ 0 h 1075"/>
                <a:gd name="T58" fmla="*/ 0 w 571"/>
                <a:gd name="T59" fmla="*/ 0 h 1075"/>
                <a:gd name="T60" fmla="*/ 0 w 571"/>
                <a:gd name="T61" fmla="*/ 0 h 1075"/>
                <a:gd name="T62" fmla="*/ 0 w 571"/>
                <a:gd name="T63" fmla="*/ 0 h 1075"/>
                <a:gd name="T64" fmla="*/ 0 w 571"/>
                <a:gd name="T65" fmla="*/ 0 h 1075"/>
                <a:gd name="T66" fmla="*/ 0 w 571"/>
                <a:gd name="T67" fmla="*/ 0 h 1075"/>
                <a:gd name="T68" fmla="*/ 0 w 571"/>
                <a:gd name="T69" fmla="*/ 0 h 1075"/>
                <a:gd name="T70" fmla="*/ 0 w 571"/>
                <a:gd name="T71" fmla="*/ 0 h 1075"/>
                <a:gd name="T72" fmla="*/ 0 w 571"/>
                <a:gd name="T73" fmla="*/ 0 h 1075"/>
                <a:gd name="T74" fmla="*/ 0 w 571"/>
                <a:gd name="T75" fmla="*/ 0 h 1075"/>
                <a:gd name="T76" fmla="*/ 0 w 571"/>
                <a:gd name="T77" fmla="*/ 0 h 1075"/>
                <a:gd name="T78" fmla="*/ 0 w 571"/>
                <a:gd name="T79" fmla="*/ 0 h 1075"/>
                <a:gd name="T80" fmla="*/ 0 w 571"/>
                <a:gd name="T81" fmla="*/ 0 h 1075"/>
                <a:gd name="T82" fmla="*/ 0 w 571"/>
                <a:gd name="T83" fmla="*/ 0 h 1075"/>
                <a:gd name="T84" fmla="*/ 0 w 571"/>
                <a:gd name="T85" fmla="*/ 0 h 1075"/>
                <a:gd name="T86" fmla="*/ 0 w 571"/>
                <a:gd name="T87" fmla="*/ 0 h 1075"/>
                <a:gd name="T88" fmla="*/ 0 w 571"/>
                <a:gd name="T89" fmla="*/ 0 h 1075"/>
                <a:gd name="T90" fmla="*/ 0 w 571"/>
                <a:gd name="T91" fmla="*/ 0 h 1075"/>
                <a:gd name="T92" fmla="*/ 0 w 571"/>
                <a:gd name="T93" fmla="*/ 0 h 1075"/>
                <a:gd name="T94" fmla="*/ 0 w 571"/>
                <a:gd name="T95" fmla="*/ 0 h 1075"/>
                <a:gd name="T96" fmla="*/ 0 w 571"/>
                <a:gd name="T97" fmla="*/ 0 h 1075"/>
                <a:gd name="T98" fmla="*/ 0 w 571"/>
                <a:gd name="T99" fmla="*/ 0 h 1075"/>
                <a:gd name="T100" fmla="*/ 0 w 571"/>
                <a:gd name="T101" fmla="*/ 0 h 1075"/>
                <a:gd name="T102" fmla="*/ 0 w 571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2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>
                <a:gd name="T0" fmla="*/ 0 w 1117"/>
                <a:gd name="T1" fmla="*/ 0 h 1086"/>
                <a:gd name="T2" fmla="*/ 0 w 1117"/>
                <a:gd name="T3" fmla="*/ 0 h 1086"/>
                <a:gd name="T4" fmla="*/ 0 w 1117"/>
                <a:gd name="T5" fmla="*/ 0 h 1086"/>
                <a:gd name="T6" fmla="*/ 0 w 1117"/>
                <a:gd name="T7" fmla="*/ 0 h 1086"/>
                <a:gd name="T8" fmla="*/ 0 w 1117"/>
                <a:gd name="T9" fmla="*/ 0 h 1086"/>
                <a:gd name="T10" fmla="*/ 0 w 1117"/>
                <a:gd name="T11" fmla="*/ 0 h 1086"/>
                <a:gd name="T12" fmla="*/ 0 w 1117"/>
                <a:gd name="T13" fmla="*/ 0 h 1086"/>
                <a:gd name="T14" fmla="*/ 0 w 1117"/>
                <a:gd name="T15" fmla="*/ 0 h 1086"/>
                <a:gd name="T16" fmla="*/ 0 w 1117"/>
                <a:gd name="T17" fmla="*/ 0 h 1086"/>
                <a:gd name="T18" fmla="*/ 0 w 1117"/>
                <a:gd name="T19" fmla="*/ 0 h 1086"/>
                <a:gd name="T20" fmla="*/ 0 w 1117"/>
                <a:gd name="T21" fmla="*/ 0 h 1086"/>
                <a:gd name="T22" fmla="*/ 0 w 1117"/>
                <a:gd name="T23" fmla="*/ 0 h 1086"/>
                <a:gd name="T24" fmla="*/ 0 w 1117"/>
                <a:gd name="T25" fmla="*/ 0 h 1086"/>
                <a:gd name="T26" fmla="*/ 0 w 1117"/>
                <a:gd name="T27" fmla="*/ 0 h 1086"/>
                <a:gd name="T28" fmla="*/ 0 w 1117"/>
                <a:gd name="T29" fmla="*/ 0 h 1086"/>
                <a:gd name="T30" fmla="*/ 0 w 1117"/>
                <a:gd name="T31" fmla="*/ 0 h 1086"/>
                <a:gd name="T32" fmla="*/ 0 w 1117"/>
                <a:gd name="T33" fmla="*/ 0 h 1086"/>
                <a:gd name="T34" fmla="*/ 0 w 1117"/>
                <a:gd name="T35" fmla="*/ 0 h 1086"/>
                <a:gd name="T36" fmla="*/ 0 w 1117"/>
                <a:gd name="T37" fmla="*/ 0 h 1086"/>
                <a:gd name="T38" fmla="*/ 0 w 1117"/>
                <a:gd name="T39" fmla="*/ 0 h 1086"/>
                <a:gd name="T40" fmla="*/ 0 w 1117"/>
                <a:gd name="T41" fmla="*/ 0 h 1086"/>
                <a:gd name="T42" fmla="*/ 0 w 1117"/>
                <a:gd name="T43" fmla="*/ 0 h 1086"/>
                <a:gd name="T44" fmla="*/ 0 w 1117"/>
                <a:gd name="T45" fmla="*/ 0 h 1086"/>
                <a:gd name="T46" fmla="*/ 0 w 1117"/>
                <a:gd name="T47" fmla="*/ 0 h 1086"/>
                <a:gd name="T48" fmla="*/ 0 w 1117"/>
                <a:gd name="T49" fmla="*/ 0 h 1086"/>
                <a:gd name="T50" fmla="*/ 0 w 1117"/>
                <a:gd name="T51" fmla="*/ 0 h 1086"/>
                <a:gd name="T52" fmla="*/ 0 w 1117"/>
                <a:gd name="T53" fmla="*/ 0 h 1086"/>
                <a:gd name="T54" fmla="*/ 0 w 1117"/>
                <a:gd name="T55" fmla="*/ 0 h 1086"/>
                <a:gd name="T56" fmla="*/ 0 w 1117"/>
                <a:gd name="T57" fmla="*/ 0 h 1086"/>
                <a:gd name="T58" fmla="*/ 0 w 1117"/>
                <a:gd name="T59" fmla="*/ 0 h 1086"/>
                <a:gd name="T60" fmla="*/ 0 w 1117"/>
                <a:gd name="T61" fmla="*/ 0 h 1086"/>
                <a:gd name="T62" fmla="*/ 0 w 1117"/>
                <a:gd name="T63" fmla="*/ 0 h 1086"/>
                <a:gd name="T64" fmla="*/ 0 w 1117"/>
                <a:gd name="T65" fmla="*/ 0 h 1086"/>
                <a:gd name="T66" fmla="*/ 0 w 1117"/>
                <a:gd name="T67" fmla="*/ 0 h 1086"/>
                <a:gd name="T68" fmla="*/ 0 w 1117"/>
                <a:gd name="T69" fmla="*/ 0 h 1086"/>
                <a:gd name="T70" fmla="*/ 0 w 1117"/>
                <a:gd name="T71" fmla="*/ 0 h 1086"/>
                <a:gd name="T72" fmla="*/ 0 w 1117"/>
                <a:gd name="T73" fmla="*/ 0 h 1086"/>
                <a:gd name="T74" fmla="*/ 0 w 1117"/>
                <a:gd name="T75" fmla="*/ 0 h 1086"/>
                <a:gd name="T76" fmla="*/ 0 w 1117"/>
                <a:gd name="T77" fmla="*/ 0 h 1086"/>
                <a:gd name="T78" fmla="*/ 0 w 1117"/>
                <a:gd name="T79" fmla="*/ 0 h 1086"/>
                <a:gd name="T80" fmla="*/ 0 w 1117"/>
                <a:gd name="T81" fmla="*/ 0 h 1086"/>
                <a:gd name="T82" fmla="*/ 0 w 1117"/>
                <a:gd name="T83" fmla="*/ 0 h 1086"/>
                <a:gd name="T84" fmla="*/ 0 w 1117"/>
                <a:gd name="T85" fmla="*/ 0 h 1086"/>
                <a:gd name="T86" fmla="*/ 0 w 1117"/>
                <a:gd name="T87" fmla="*/ 0 h 1086"/>
                <a:gd name="T88" fmla="*/ 0 w 1117"/>
                <a:gd name="T89" fmla="*/ 0 h 1086"/>
                <a:gd name="T90" fmla="*/ 0 w 1117"/>
                <a:gd name="T91" fmla="*/ 0 h 1086"/>
                <a:gd name="T92" fmla="*/ 0 w 1117"/>
                <a:gd name="T93" fmla="*/ 0 h 1086"/>
                <a:gd name="T94" fmla="*/ 0 w 1117"/>
                <a:gd name="T95" fmla="*/ 0 h 1086"/>
                <a:gd name="T96" fmla="*/ 0 w 1117"/>
                <a:gd name="T97" fmla="*/ 0 h 1086"/>
                <a:gd name="T98" fmla="*/ 0 w 1117"/>
                <a:gd name="T99" fmla="*/ 0 h 1086"/>
                <a:gd name="T100" fmla="*/ 0 w 1117"/>
                <a:gd name="T101" fmla="*/ 0 h 1086"/>
                <a:gd name="T102" fmla="*/ 0 w 1117"/>
                <a:gd name="T103" fmla="*/ 0 h 1086"/>
                <a:gd name="T104" fmla="*/ 0 w 1117"/>
                <a:gd name="T105" fmla="*/ 0 h 1086"/>
                <a:gd name="T106" fmla="*/ 0 w 1117"/>
                <a:gd name="T107" fmla="*/ 0 h 1086"/>
                <a:gd name="T108" fmla="*/ 0 w 1117"/>
                <a:gd name="T109" fmla="*/ 0 h 1086"/>
                <a:gd name="T110" fmla="*/ 0 w 1117"/>
                <a:gd name="T111" fmla="*/ 0 h 1086"/>
                <a:gd name="T112" fmla="*/ 0 w 1117"/>
                <a:gd name="T113" fmla="*/ 0 h 1086"/>
                <a:gd name="T114" fmla="*/ 0 w 1117"/>
                <a:gd name="T115" fmla="*/ 0 h 1086"/>
                <a:gd name="T116" fmla="*/ 0 w 1117"/>
                <a:gd name="T117" fmla="*/ 0 h 1086"/>
                <a:gd name="T118" fmla="*/ 0 w 1117"/>
                <a:gd name="T119" fmla="*/ 0 h 1086"/>
                <a:gd name="T120" fmla="*/ 0 w 1117"/>
                <a:gd name="T121" fmla="*/ 0 h 1086"/>
                <a:gd name="T122" fmla="*/ 0 w 1117"/>
                <a:gd name="T123" fmla="*/ 0 h 10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3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>
                <a:gd name="T0" fmla="*/ 0 w 140"/>
                <a:gd name="T1" fmla="*/ 0 h 1081"/>
                <a:gd name="T2" fmla="*/ 0 w 140"/>
                <a:gd name="T3" fmla="*/ 0 h 1081"/>
                <a:gd name="T4" fmla="*/ 0 w 140"/>
                <a:gd name="T5" fmla="*/ 0 h 1081"/>
                <a:gd name="T6" fmla="*/ 0 w 140"/>
                <a:gd name="T7" fmla="*/ 0 h 1081"/>
                <a:gd name="T8" fmla="*/ 0 w 140"/>
                <a:gd name="T9" fmla="*/ 0 h 1081"/>
                <a:gd name="T10" fmla="*/ 0 w 140"/>
                <a:gd name="T11" fmla="*/ 0 h 1081"/>
                <a:gd name="T12" fmla="*/ 0 w 140"/>
                <a:gd name="T13" fmla="*/ 0 h 1081"/>
                <a:gd name="T14" fmla="*/ 0 w 140"/>
                <a:gd name="T15" fmla="*/ 0 h 1081"/>
                <a:gd name="T16" fmla="*/ 0 w 140"/>
                <a:gd name="T17" fmla="*/ 0 h 1081"/>
                <a:gd name="T18" fmla="*/ 0 w 140"/>
                <a:gd name="T19" fmla="*/ 0 h 1081"/>
                <a:gd name="T20" fmla="*/ 0 w 140"/>
                <a:gd name="T21" fmla="*/ 0 h 1081"/>
                <a:gd name="T22" fmla="*/ 0 w 140"/>
                <a:gd name="T23" fmla="*/ 0 h 1081"/>
                <a:gd name="T24" fmla="*/ 0 w 140"/>
                <a:gd name="T25" fmla="*/ 0 h 1081"/>
                <a:gd name="T26" fmla="*/ 0 w 140"/>
                <a:gd name="T27" fmla="*/ 0 h 10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4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>
                <a:gd name="T0" fmla="*/ 0 w 688"/>
                <a:gd name="T1" fmla="*/ 0 h 1078"/>
                <a:gd name="T2" fmla="*/ 0 w 688"/>
                <a:gd name="T3" fmla="*/ 0 h 1078"/>
                <a:gd name="T4" fmla="*/ 0 w 688"/>
                <a:gd name="T5" fmla="*/ 0 h 1078"/>
                <a:gd name="T6" fmla="*/ 0 w 688"/>
                <a:gd name="T7" fmla="*/ 0 h 1078"/>
                <a:gd name="T8" fmla="*/ 0 w 688"/>
                <a:gd name="T9" fmla="*/ 0 h 1078"/>
                <a:gd name="T10" fmla="*/ 0 w 688"/>
                <a:gd name="T11" fmla="*/ 0 h 1078"/>
                <a:gd name="T12" fmla="*/ 0 w 688"/>
                <a:gd name="T13" fmla="*/ 0 h 1078"/>
                <a:gd name="T14" fmla="*/ 0 w 688"/>
                <a:gd name="T15" fmla="*/ 0 h 1078"/>
                <a:gd name="T16" fmla="*/ 0 w 688"/>
                <a:gd name="T17" fmla="*/ 0 h 1078"/>
                <a:gd name="T18" fmla="*/ 0 w 688"/>
                <a:gd name="T19" fmla="*/ 0 h 1078"/>
                <a:gd name="T20" fmla="*/ 0 w 688"/>
                <a:gd name="T21" fmla="*/ 0 h 1078"/>
                <a:gd name="T22" fmla="*/ 0 w 688"/>
                <a:gd name="T23" fmla="*/ 0 h 1078"/>
                <a:gd name="T24" fmla="*/ 0 w 688"/>
                <a:gd name="T25" fmla="*/ 0 h 1078"/>
                <a:gd name="T26" fmla="*/ 0 w 688"/>
                <a:gd name="T27" fmla="*/ 0 h 1078"/>
                <a:gd name="T28" fmla="*/ 0 w 688"/>
                <a:gd name="T29" fmla="*/ 0 h 1078"/>
                <a:gd name="T30" fmla="*/ 0 w 688"/>
                <a:gd name="T31" fmla="*/ 0 h 1078"/>
                <a:gd name="T32" fmla="*/ 0 w 688"/>
                <a:gd name="T33" fmla="*/ 0 h 1078"/>
                <a:gd name="T34" fmla="*/ 0 w 688"/>
                <a:gd name="T35" fmla="*/ 0 h 1078"/>
                <a:gd name="T36" fmla="*/ 0 w 688"/>
                <a:gd name="T37" fmla="*/ 0 h 1078"/>
                <a:gd name="T38" fmla="*/ 0 w 688"/>
                <a:gd name="T39" fmla="*/ 0 h 1078"/>
                <a:gd name="T40" fmla="*/ 0 w 688"/>
                <a:gd name="T41" fmla="*/ 0 h 1078"/>
                <a:gd name="T42" fmla="*/ 0 w 688"/>
                <a:gd name="T43" fmla="*/ 0 h 1078"/>
                <a:gd name="T44" fmla="*/ 0 w 688"/>
                <a:gd name="T45" fmla="*/ 0 h 1078"/>
                <a:gd name="T46" fmla="*/ 0 w 688"/>
                <a:gd name="T47" fmla="*/ 0 h 1078"/>
                <a:gd name="T48" fmla="*/ 0 w 688"/>
                <a:gd name="T49" fmla="*/ 0 h 1078"/>
                <a:gd name="T50" fmla="*/ 0 w 688"/>
                <a:gd name="T51" fmla="*/ 0 h 1078"/>
                <a:gd name="T52" fmla="*/ 0 w 688"/>
                <a:gd name="T53" fmla="*/ 0 h 1078"/>
                <a:gd name="T54" fmla="*/ 0 w 688"/>
                <a:gd name="T55" fmla="*/ 0 h 1078"/>
                <a:gd name="T56" fmla="*/ 0 w 688"/>
                <a:gd name="T57" fmla="*/ 0 h 1078"/>
                <a:gd name="T58" fmla="*/ 0 w 688"/>
                <a:gd name="T59" fmla="*/ 0 h 1078"/>
                <a:gd name="T60" fmla="*/ 0 w 688"/>
                <a:gd name="T61" fmla="*/ 0 h 1078"/>
                <a:gd name="T62" fmla="*/ 0 w 688"/>
                <a:gd name="T63" fmla="*/ 0 h 1078"/>
                <a:gd name="T64" fmla="*/ 0 w 688"/>
                <a:gd name="T65" fmla="*/ 0 h 1078"/>
                <a:gd name="T66" fmla="*/ 0 w 688"/>
                <a:gd name="T67" fmla="*/ 0 h 1078"/>
                <a:gd name="T68" fmla="*/ 0 w 688"/>
                <a:gd name="T69" fmla="*/ 0 h 1078"/>
                <a:gd name="T70" fmla="*/ 0 w 688"/>
                <a:gd name="T71" fmla="*/ 0 h 1078"/>
                <a:gd name="T72" fmla="*/ 0 w 688"/>
                <a:gd name="T73" fmla="*/ 0 h 1078"/>
                <a:gd name="T74" fmla="*/ 0 w 688"/>
                <a:gd name="T75" fmla="*/ 0 h 1078"/>
                <a:gd name="T76" fmla="*/ 0 w 688"/>
                <a:gd name="T77" fmla="*/ 0 h 1078"/>
                <a:gd name="T78" fmla="*/ 0 w 688"/>
                <a:gd name="T79" fmla="*/ 0 h 1078"/>
                <a:gd name="T80" fmla="*/ 0 w 688"/>
                <a:gd name="T81" fmla="*/ 0 h 1078"/>
                <a:gd name="T82" fmla="*/ 0 w 688"/>
                <a:gd name="T83" fmla="*/ 0 h 1078"/>
                <a:gd name="T84" fmla="*/ 0 w 688"/>
                <a:gd name="T85" fmla="*/ 0 h 1078"/>
                <a:gd name="T86" fmla="*/ 0 w 688"/>
                <a:gd name="T87" fmla="*/ 0 h 1078"/>
                <a:gd name="T88" fmla="*/ 0 w 688"/>
                <a:gd name="T89" fmla="*/ 0 h 1078"/>
                <a:gd name="T90" fmla="*/ 0 w 688"/>
                <a:gd name="T91" fmla="*/ 0 h 1078"/>
                <a:gd name="T92" fmla="*/ 0 w 688"/>
                <a:gd name="T93" fmla="*/ 0 h 1078"/>
                <a:gd name="T94" fmla="*/ 0 w 688"/>
                <a:gd name="T95" fmla="*/ 0 h 1078"/>
                <a:gd name="T96" fmla="*/ 0 w 688"/>
                <a:gd name="T97" fmla="*/ 0 h 1078"/>
                <a:gd name="T98" fmla="*/ 0 w 688"/>
                <a:gd name="T99" fmla="*/ 0 h 1078"/>
                <a:gd name="T100" fmla="*/ 0 w 688"/>
                <a:gd name="T101" fmla="*/ 0 h 1078"/>
                <a:gd name="T102" fmla="*/ 0 w 688"/>
                <a:gd name="T103" fmla="*/ 0 h 1078"/>
                <a:gd name="T104" fmla="*/ 0 w 688"/>
                <a:gd name="T105" fmla="*/ 0 h 1078"/>
                <a:gd name="T106" fmla="*/ 0 w 688"/>
                <a:gd name="T107" fmla="*/ 0 h 1078"/>
                <a:gd name="T108" fmla="*/ 0 w 688"/>
                <a:gd name="T109" fmla="*/ 0 h 1078"/>
                <a:gd name="T110" fmla="*/ 0 w 688"/>
                <a:gd name="T111" fmla="*/ 0 h 1078"/>
                <a:gd name="T112" fmla="*/ 0 w 688"/>
                <a:gd name="T113" fmla="*/ 0 h 1078"/>
                <a:gd name="T114" fmla="*/ 0 w 688"/>
                <a:gd name="T115" fmla="*/ 0 h 1078"/>
                <a:gd name="T116" fmla="*/ 0 w 688"/>
                <a:gd name="T117" fmla="*/ 0 h 1078"/>
                <a:gd name="T118" fmla="*/ 0 w 688"/>
                <a:gd name="T119" fmla="*/ 0 h 1078"/>
                <a:gd name="T120" fmla="*/ 0 w 688"/>
                <a:gd name="T121" fmla="*/ 0 h 10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5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>
                <a:gd name="T0" fmla="*/ 0 w 707"/>
                <a:gd name="T1" fmla="*/ 0 h 1075"/>
                <a:gd name="T2" fmla="*/ 0 w 707"/>
                <a:gd name="T3" fmla="*/ 0 h 1075"/>
                <a:gd name="T4" fmla="*/ 0 w 707"/>
                <a:gd name="T5" fmla="*/ 0 h 1075"/>
                <a:gd name="T6" fmla="*/ 0 w 707"/>
                <a:gd name="T7" fmla="*/ 0 h 1075"/>
                <a:gd name="T8" fmla="*/ 0 w 707"/>
                <a:gd name="T9" fmla="*/ 0 h 1075"/>
                <a:gd name="T10" fmla="*/ 0 w 707"/>
                <a:gd name="T11" fmla="*/ 0 h 1075"/>
                <a:gd name="T12" fmla="*/ 0 w 707"/>
                <a:gd name="T13" fmla="*/ 0 h 1075"/>
                <a:gd name="T14" fmla="*/ 0 w 707"/>
                <a:gd name="T15" fmla="*/ 0 h 1075"/>
                <a:gd name="T16" fmla="*/ 0 w 707"/>
                <a:gd name="T17" fmla="*/ 0 h 1075"/>
                <a:gd name="T18" fmla="*/ 0 w 707"/>
                <a:gd name="T19" fmla="*/ 0 h 1075"/>
                <a:gd name="T20" fmla="*/ 0 w 707"/>
                <a:gd name="T21" fmla="*/ 0 h 1075"/>
                <a:gd name="T22" fmla="*/ 0 w 707"/>
                <a:gd name="T23" fmla="*/ 0 h 1075"/>
                <a:gd name="T24" fmla="*/ 0 w 707"/>
                <a:gd name="T25" fmla="*/ 0 h 1075"/>
                <a:gd name="T26" fmla="*/ 0 w 707"/>
                <a:gd name="T27" fmla="*/ 0 h 1075"/>
                <a:gd name="T28" fmla="*/ 0 w 707"/>
                <a:gd name="T29" fmla="*/ 0 h 1075"/>
                <a:gd name="T30" fmla="*/ 0 w 707"/>
                <a:gd name="T31" fmla="*/ 0 h 1075"/>
                <a:gd name="T32" fmla="*/ 0 w 707"/>
                <a:gd name="T33" fmla="*/ 0 h 1075"/>
                <a:gd name="T34" fmla="*/ 0 w 707"/>
                <a:gd name="T35" fmla="*/ 0 h 1075"/>
                <a:gd name="T36" fmla="*/ 0 w 707"/>
                <a:gd name="T37" fmla="*/ 0 h 1075"/>
                <a:gd name="T38" fmla="*/ 0 w 707"/>
                <a:gd name="T39" fmla="*/ 0 h 1075"/>
                <a:gd name="T40" fmla="*/ 0 w 707"/>
                <a:gd name="T41" fmla="*/ 0 h 1075"/>
                <a:gd name="T42" fmla="*/ 0 w 707"/>
                <a:gd name="T43" fmla="*/ 0 h 1075"/>
                <a:gd name="T44" fmla="*/ 0 w 707"/>
                <a:gd name="T45" fmla="*/ 0 h 1075"/>
                <a:gd name="T46" fmla="*/ 0 w 707"/>
                <a:gd name="T47" fmla="*/ 0 h 1075"/>
                <a:gd name="T48" fmla="*/ 0 w 707"/>
                <a:gd name="T49" fmla="*/ 0 h 1075"/>
                <a:gd name="T50" fmla="*/ 0 w 707"/>
                <a:gd name="T51" fmla="*/ 0 h 1075"/>
                <a:gd name="T52" fmla="*/ 0 w 707"/>
                <a:gd name="T53" fmla="*/ 0 h 1075"/>
                <a:gd name="T54" fmla="*/ 0 w 707"/>
                <a:gd name="T55" fmla="*/ 0 h 1075"/>
                <a:gd name="T56" fmla="*/ 0 w 707"/>
                <a:gd name="T57" fmla="*/ 0 h 1075"/>
                <a:gd name="T58" fmla="*/ 0 w 707"/>
                <a:gd name="T59" fmla="*/ 0 h 1075"/>
                <a:gd name="T60" fmla="*/ 0 w 707"/>
                <a:gd name="T61" fmla="*/ 0 h 1075"/>
                <a:gd name="T62" fmla="*/ 0 w 707"/>
                <a:gd name="T63" fmla="*/ 0 h 1075"/>
                <a:gd name="T64" fmla="*/ 0 w 707"/>
                <a:gd name="T65" fmla="*/ 0 h 1075"/>
                <a:gd name="T66" fmla="*/ 0 w 707"/>
                <a:gd name="T67" fmla="*/ 0 h 1075"/>
                <a:gd name="T68" fmla="*/ 0 w 707"/>
                <a:gd name="T69" fmla="*/ 0 h 1075"/>
                <a:gd name="T70" fmla="*/ 0 w 707"/>
                <a:gd name="T71" fmla="*/ 0 h 1075"/>
                <a:gd name="T72" fmla="*/ 0 w 707"/>
                <a:gd name="T73" fmla="*/ 0 h 1075"/>
                <a:gd name="T74" fmla="*/ 0 w 707"/>
                <a:gd name="T75" fmla="*/ 0 h 1075"/>
                <a:gd name="T76" fmla="*/ 0 w 707"/>
                <a:gd name="T77" fmla="*/ 0 h 1075"/>
                <a:gd name="T78" fmla="*/ 0 w 707"/>
                <a:gd name="T79" fmla="*/ 0 h 1075"/>
                <a:gd name="T80" fmla="*/ 0 w 707"/>
                <a:gd name="T81" fmla="*/ 0 h 1075"/>
                <a:gd name="T82" fmla="*/ 0 w 707"/>
                <a:gd name="T83" fmla="*/ 0 h 1075"/>
                <a:gd name="T84" fmla="*/ 0 w 707"/>
                <a:gd name="T85" fmla="*/ 0 h 1075"/>
                <a:gd name="T86" fmla="*/ 0 w 707"/>
                <a:gd name="T87" fmla="*/ 0 h 1075"/>
                <a:gd name="T88" fmla="*/ 0 w 707"/>
                <a:gd name="T89" fmla="*/ 0 h 1075"/>
                <a:gd name="T90" fmla="*/ 0 w 707"/>
                <a:gd name="T91" fmla="*/ 0 h 1075"/>
                <a:gd name="T92" fmla="*/ 0 w 707"/>
                <a:gd name="T93" fmla="*/ 0 h 1075"/>
                <a:gd name="T94" fmla="*/ 0 w 707"/>
                <a:gd name="T95" fmla="*/ 0 h 1075"/>
                <a:gd name="T96" fmla="*/ 0 w 707"/>
                <a:gd name="T97" fmla="*/ 0 h 1075"/>
                <a:gd name="T98" fmla="*/ 0 w 707"/>
                <a:gd name="T99" fmla="*/ 0 h 1075"/>
                <a:gd name="T100" fmla="*/ 0 w 707"/>
                <a:gd name="T101" fmla="*/ 0 h 1075"/>
                <a:gd name="T102" fmla="*/ 0 w 707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6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7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w 940"/>
                <a:gd name="T57" fmla="*/ 0 h 1081"/>
                <a:gd name="T58" fmla="*/ 0 w 940"/>
                <a:gd name="T59" fmla="*/ 0 h 1081"/>
                <a:gd name="T60" fmla="*/ 0 w 940"/>
                <a:gd name="T61" fmla="*/ 0 h 1081"/>
                <a:gd name="T62" fmla="*/ 0 w 940"/>
                <a:gd name="T63" fmla="*/ 0 h 1081"/>
                <a:gd name="T64" fmla="*/ 0 w 940"/>
                <a:gd name="T65" fmla="*/ 0 h 1081"/>
                <a:gd name="T66" fmla="*/ 0 w 940"/>
                <a:gd name="T67" fmla="*/ 0 h 1081"/>
                <a:gd name="T68" fmla="*/ 0 w 940"/>
                <a:gd name="T69" fmla="*/ 0 h 1081"/>
                <a:gd name="T70" fmla="*/ 0 w 940"/>
                <a:gd name="T71" fmla="*/ 0 h 1081"/>
                <a:gd name="T72" fmla="*/ 0 w 940"/>
                <a:gd name="T73" fmla="*/ 0 h 1081"/>
                <a:gd name="T74" fmla="*/ 0 w 940"/>
                <a:gd name="T75" fmla="*/ 0 h 1081"/>
                <a:gd name="T76" fmla="*/ 0 w 940"/>
                <a:gd name="T77" fmla="*/ 0 h 1081"/>
                <a:gd name="T78" fmla="*/ 0 w 940"/>
                <a:gd name="T79" fmla="*/ 0 h 1081"/>
                <a:gd name="T80" fmla="*/ 0 w 940"/>
                <a:gd name="T81" fmla="*/ 0 h 1081"/>
                <a:gd name="T82" fmla="*/ 0 w 940"/>
                <a:gd name="T83" fmla="*/ 0 h 1081"/>
                <a:gd name="T84" fmla="*/ 0 w 940"/>
                <a:gd name="T85" fmla="*/ 0 h 1081"/>
                <a:gd name="T86" fmla="*/ 0 w 940"/>
                <a:gd name="T87" fmla="*/ 0 h 1081"/>
                <a:gd name="T88" fmla="*/ 0 w 940"/>
                <a:gd name="T89" fmla="*/ 0 h 1081"/>
                <a:gd name="T90" fmla="*/ 0 w 940"/>
                <a:gd name="T91" fmla="*/ 0 h 1081"/>
                <a:gd name="T92" fmla="*/ 0 w 940"/>
                <a:gd name="T93" fmla="*/ 0 h 1081"/>
                <a:gd name="T94" fmla="*/ 0 w 940"/>
                <a:gd name="T95" fmla="*/ 0 h 1081"/>
                <a:gd name="T96" fmla="*/ 0 w 940"/>
                <a:gd name="T97" fmla="*/ 0 h 1081"/>
                <a:gd name="T98" fmla="*/ 0 w 940"/>
                <a:gd name="T99" fmla="*/ 0 h 1081"/>
                <a:gd name="T100" fmla="*/ 0 w 940"/>
                <a:gd name="T101" fmla="*/ 0 h 10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8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>
                <a:gd name="T0" fmla="*/ 1 w 7283"/>
                <a:gd name="T1" fmla="*/ 1 h 4012"/>
                <a:gd name="T2" fmla="*/ 1 w 7283"/>
                <a:gd name="T3" fmla="*/ 1 h 4012"/>
                <a:gd name="T4" fmla="*/ 1 w 7283"/>
                <a:gd name="T5" fmla="*/ 0 h 4012"/>
                <a:gd name="T6" fmla="*/ 1 w 7283"/>
                <a:gd name="T7" fmla="*/ 0 h 4012"/>
                <a:gd name="T8" fmla="*/ 1 w 7283"/>
                <a:gd name="T9" fmla="*/ 0 h 4012"/>
                <a:gd name="T10" fmla="*/ 1 w 7283"/>
                <a:gd name="T11" fmla="*/ 0 h 4012"/>
                <a:gd name="T12" fmla="*/ 1 w 7283"/>
                <a:gd name="T13" fmla="*/ 0 h 4012"/>
                <a:gd name="T14" fmla="*/ 1 w 7283"/>
                <a:gd name="T15" fmla="*/ 0 h 4012"/>
                <a:gd name="T16" fmla="*/ 1 w 7283"/>
                <a:gd name="T17" fmla="*/ 0 h 4012"/>
                <a:gd name="T18" fmla="*/ 1 w 7283"/>
                <a:gd name="T19" fmla="*/ 0 h 4012"/>
                <a:gd name="T20" fmla="*/ 1 w 7283"/>
                <a:gd name="T21" fmla="*/ 0 h 4012"/>
                <a:gd name="T22" fmla="*/ 1 w 7283"/>
                <a:gd name="T23" fmla="*/ 0 h 4012"/>
                <a:gd name="T24" fmla="*/ 1 w 7283"/>
                <a:gd name="T25" fmla="*/ 0 h 4012"/>
                <a:gd name="T26" fmla="*/ 1 w 7283"/>
                <a:gd name="T27" fmla="*/ 0 h 4012"/>
                <a:gd name="T28" fmla="*/ 1 w 7283"/>
                <a:gd name="T29" fmla="*/ 0 h 4012"/>
                <a:gd name="T30" fmla="*/ 1 w 7283"/>
                <a:gd name="T31" fmla="*/ 0 h 4012"/>
                <a:gd name="T32" fmla="*/ 1 w 7283"/>
                <a:gd name="T33" fmla="*/ 0 h 4012"/>
                <a:gd name="T34" fmla="*/ 1 w 7283"/>
                <a:gd name="T35" fmla="*/ 0 h 4012"/>
                <a:gd name="T36" fmla="*/ 1 w 7283"/>
                <a:gd name="T37" fmla="*/ 0 h 4012"/>
                <a:gd name="T38" fmla="*/ 1 w 7283"/>
                <a:gd name="T39" fmla="*/ 0 h 4012"/>
                <a:gd name="T40" fmla="*/ 1 w 7283"/>
                <a:gd name="T41" fmla="*/ 0 h 4012"/>
                <a:gd name="T42" fmla="*/ 1 w 7283"/>
                <a:gd name="T43" fmla="*/ 0 h 4012"/>
                <a:gd name="T44" fmla="*/ 1 w 7283"/>
                <a:gd name="T45" fmla="*/ 0 h 4012"/>
                <a:gd name="T46" fmla="*/ 1 w 7283"/>
                <a:gd name="T47" fmla="*/ 0 h 4012"/>
                <a:gd name="T48" fmla="*/ 1 w 7283"/>
                <a:gd name="T49" fmla="*/ 0 h 4012"/>
                <a:gd name="T50" fmla="*/ 1 w 7283"/>
                <a:gd name="T51" fmla="*/ 0 h 4012"/>
                <a:gd name="T52" fmla="*/ 1 w 7283"/>
                <a:gd name="T53" fmla="*/ 0 h 4012"/>
                <a:gd name="T54" fmla="*/ 1 w 7283"/>
                <a:gd name="T55" fmla="*/ 0 h 4012"/>
                <a:gd name="T56" fmla="*/ 1 w 7283"/>
                <a:gd name="T57" fmla="*/ 0 h 4012"/>
                <a:gd name="T58" fmla="*/ 1 w 7283"/>
                <a:gd name="T59" fmla="*/ 0 h 4012"/>
                <a:gd name="T60" fmla="*/ 1 w 7283"/>
                <a:gd name="T61" fmla="*/ 0 h 4012"/>
                <a:gd name="T62" fmla="*/ 1 w 7283"/>
                <a:gd name="T63" fmla="*/ 0 h 4012"/>
                <a:gd name="T64" fmla="*/ 1 w 7283"/>
                <a:gd name="T65" fmla="*/ 0 h 4012"/>
                <a:gd name="T66" fmla="*/ 1 w 7283"/>
                <a:gd name="T67" fmla="*/ 0 h 4012"/>
                <a:gd name="T68" fmla="*/ 1 w 7283"/>
                <a:gd name="T69" fmla="*/ 0 h 4012"/>
                <a:gd name="T70" fmla="*/ 0 w 7283"/>
                <a:gd name="T71" fmla="*/ 0 h 4012"/>
                <a:gd name="T72" fmla="*/ 0 w 7283"/>
                <a:gd name="T73" fmla="*/ 0 h 4012"/>
                <a:gd name="T74" fmla="*/ 0 w 7283"/>
                <a:gd name="T75" fmla="*/ 0 h 4012"/>
                <a:gd name="T76" fmla="*/ 0 w 7283"/>
                <a:gd name="T77" fmla="*/ 0 h 4012"/>
                <a:gd name="T78" fmla="*/ 0 w 7283"/>
                <a:gd name="T79" fmla="*/ 0 h 4012"/>
                <a:gd name="T80" fmla="*/ 0 w 7283"/>
                <a:gd name="T81" fmla="*/ 0 h 4012"/>
                <a:gd name="T82" fmla="*/ 0 w 7283"/>
                <a:gd name="T83" fmla="*/ 0 h 4012"/>
                <a:gd name="T84" fmla="*/ 0 w 7283"/>
                <a:gd name="T85" fmla="*/ 0 h 4012"/>
                <a:gd name="T86" fmla="*/ 0 w 7283"/>
                <a:gd name="T87" fmla="*/ 0 h 4012"/>
                <a:gd name="T88" fmla="*/ 0 w 7283"/>
                <a:gd name="T89" fmla="*/ 0 h 4012"/>
                <a:gd name="T90" fmla="*/ 0 w 7283"/>
                <a:gd name="T91" fmla="*/ 0 h 4012"/>
                <a:gd name="T92" fmla="*/ 0 w 7283"/>
                <a:gd name="T93" fmla="*/ 0 h 4012"/>
                <a:gd name="T94" fmla="*/ 0 w 7283"/>
                <a:gd name="T95" fmla="*/ 0 h 4012"/>
                <a:gd name="T96" fmla="*/ 0 w 7283"/>
                <a:gd name="T97" fmla="*/ 0 h 4012"/>
                <a:gd name="T98" fmla="*/ 0 w 7283"/>
                <a:gd name="T99" fmla="*/ 0 h 4012"/>
                <a:gd name="T100" fmla="*/ 0 w 7283"/>
                <a:gd name="T101" fmla="*/ 0 h 4012"/>
                <a:gd name="T102" fmla="*/ 0 w 7283"/>
                <a:gd name="T103" fmla="*/ 0 h 4012"/>
                <a:gd name="T104" fmla="*/ 0 w 7283"/>
                <a:gd name="T105" fmla="*/ 0 h 4012"/>
                <a:gd name="T106" fmla="*/ 0 w 7283"/>
                <a:gd name="T107" fmla="*/ 0 h 4012"/>
                <a:gd name="T108" fmla="*/ 0 w 7283"/>
                <a:gd name="T109" fmla="*/ 0 h 4012"/>
                <a:gd name="T110" fmla="*/ 0 w 7283"/>
                <a:gd name="T111" fmla="*/ 0 h 4012"/>
                <a:gd name="T112" fmla="*/ 0 w 7283"/>
                <a:gd name="T113" fmla="*/ 0 h 4012"/>
                <a:gd name="T114" fmla="*/ 0 w 7283"/>
                <a:gd name="T115" fmla="*/ 1 h 4012"/>
                <a:gd name="T116" fmla="*/ 0 w 7283"/>
                <a:gd name="T117" fmla="*/ 1 h 4012"/>
                <a:gd name="T118" fmla="*/ 0 w 7283"/>
                <a:gd name="T119" fmla="*/ 1 h 4012"/>
                <a:gd name="T120" fmla="*/ 0 w 7283"/>
                <a:gd name="T121" fmla="*/ 1 h 4012"/>
                <a:gd name="T122" fmla="*/ 0 w 7283"/>
                <a:gd name="T123" fmla="*/ 1 h 40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0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>
                <a:gd name="T0" fmla="*/ 1 w 7279"/>
                <a:gd name="T1" fmla="*/ 0 h 6066"/>
                <a:gd name="T2" fmla="*/ 0 w 7279"/>
                <a:gd name="T3" fmla="*/ 0 h 6066"/>
                <a:gd name="T4" fmla="*/ 0 w 7279"/>
                <a:gd name="T5" fmla="*/ 0 h 6066"/>
                <a:gd name="T6" fmla="*/ 0 w 7279"/>
                <a:gd name="T7" fmla="*/ 1 h 6066"/>
                <a:gd name="T8" fmla="*/ 0 w 7279"/>
                <a:gd name="T9" fmla="*/ 1 h 6066"/>
                <a:gd name="T10" fmla="*/ 0 w 7279"/>
                <a:gd name="T11" fmla="*/ 1 h 6066"/>
                <a:gd name="T12" fmla="*/ 0 w 7279"/>
                <a:gd name="T13" fmla="*/ 1 h 6066"/>
                <a:gd name="T14" fmla="*/ 0 w 7279"/>
                <a:gd name="T15" fmla="*/ 1 h 6066"/>
                <a:gd name="T16" fmla="*/ 0 w 7279"/>
                <a:gd name="T17" fmla="*/ 1 h 6066"/>
                <a:gd name="T18" fmla="*/ 0 w 7279"/>
                <a:gd name="T19" fmla="*/ 1 h 6066"/>
                <a:gd name="T20" fmla="*/ 0 w 7279"/>
                <a:gd name="T21" fmla="*/ 1 h 6066"/>
                <a:gd name="T22" fmla="*/ 0 w 7279"/>
                <a:gd name="T23" fmla="*/ 1 h 6066"/>
                <a:gd name="T24" fmla="*/ 0 w 7279"/>
                <a:gd name="T25" fmla="*/ 1 h 6066"/>
                <a:gd name="T26" fmla="*/ 0 w 7279"/>
                <a:gd name="T27" fmla="*/ 1 h 6066"/>
                <a:gd name="T28" fmla="*/ 0 w 7279"/>
                <a:gd name="T29" fmla="*/ 1 h 6066"/>
                <a:gd name="T30" fmla="*/ 0 w 7279"/>
                <a:gd name="T31" fmla="*/ 1 h 6066"/>
                <a:gd name="T32" fmla="*/ 0 w 7279"/>
                <a:gd name="T33" fmla="*/ 1 h 6066"/>
                <a:gd name="T34" fmla="*/ 0 w 7279"/>
                <a:gd name="T35" fmla="*/ 1 h 6066"/>
                <a:gd name="T36" fmla="*/ 0 w 7279"/>
                <a:gd name="T37" fmla="*/ 1 h 6066"/>
                <a:gd name="T38" fmla="*/ 0 w 7279"/>
                <a:gd name="T39" fmla="*/ 1 h 6066"/>
                <a:gd name="T40" fmla="*/ 1 w 7279"/>
                <a:gd name="T41" fmla="*/ 1 h 6066"/>
                <a:gd name="T42" fmla="*/ 1 w 7279"/>
                <a:gd name="T43" fmla="*/ 1 h 6066"/>
                <a:gd name="T44" fmla="*/ 1 w 7279"/>
                <a:gd name="T45" fmla="*/ 1 h 6066"/>
                <a:gd name="T46" fmla="*/ 1 w 7279"/>
                <a:gd name="T47" fmla="*/ 1 h 6066"/>
                <a:gd name="T48" fmla="*/ 1 w 7279"/>
                <a:gd name="T49" fmla="*/ 1 h 6066"/>
                <a:gd name="T50" fmla="*/ 1 w 7279"/>
                <a:gd name="T51" fmla="*/ 1 h 6066"/>
                <a:gd name="T52" fmla="*/ 1 w 7279"/>
                <a:gd name="T53" fmla="*/ 1 h 6066"/>
                <a:gd name="T54" fmla="*/ 1 w 7279"/>
                <a:gd name="T55" fmla="*/ 1 h 6066"/>
                <a:gd name="T56" fmla="*/ 1 w 7279"/>
                <a:gd name="T57" fmla="*/ 1 h 6066"/>
                <a:gd name="T58" fmla="*/ 1 w 7279"/>
                <a:gd name="T59" fmla="*/ 1 h 6066"/>
                <a:gd name="T60" fmla="*/ 1 w 7279"/>
                <a:gd name="T61" fmla="*/ 1 h 6066"/>
                <a:gd name="T62" fmla="*/ 1 w 7279"/>
                <a:gd name="T63" fmla="*/ 1 h 6066"/>
                <a:gd name="T64" fmla="*/ 1 w 7279"/>
                <a:gd name="T65" fmla="*/ 1 h 6066"/>
                <a:gd name="T66" fmla="*/ 1 w 7279"/>
                <a:gd name="T67" fmla="*/ 1 h 6066"/>
                <a:gd name="T68" fmla="*/ 1 w 7279"/>
                <a:gd name="T69" fmla="*/ 1 h 6066"/>
                <a:gd name="T70" fmla="*/ 1 w 7279"/>
                <a:gd name="T71" fmla="*/ 1 h 6066"/>
                <a:gd name="T72" fmla="*/ 1 w 7279"/>
                <a:gd name="T73" fmla="*/ 1 h 6066"/>
                <a:gd name="T74" fmla="*/ 1 w 7279"/>
                <a:gd name="T75" fmla="*/ 1 h 6066"/>
                <a:gd name="T76" fmla="*/ 1 w 7279"/>
                <a:gd name="T77" fmla="*/ 1 h 6066"/>
                <a:gd name="T78" fmla="*/ 1 w 7279"/>
                <a:gd name="T79" fmla="*/ 1 h 6066"/>
                <a:gd name="T80" fmla="*/ 1 w 7279"/>
                <a:gd name="T81" fmla="*/ 1 h 6066"/>
                <a:gd name="T82" fmla="*/ 1 w 7279"/>
                <a:gd name="T83" fmla="*/ 1 h 6066"/>
                <a:gd name="T84" fmla="*/ 1 w 7279"/>
                <a:gd name="T85" fmla="*/ 0 h 6066"/>
                <a:gd name="T86" fmla="*/ 1 w 7279"/>
                <a:gd name="T87" fmla="*/ 0 h 6066"/>
                <a:gd name="T88" fmla="*/ 1 w 7279"/>
                <a:gd name="T89" fmla="*/ 0 h 6066"/>
                <a:gd name="T90" fmla="*/ 1 w 7279"/>
                <a:gd name="T91" fmla="*/ 0 h 60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111" name="Рисунок 176" descr="2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t="2670" r="2576" b="2734"/>
          <a:stretch>
            <a:fillRect/>
          </a:stretch>
        </p:blipFill>
        <p:spPr bwMode="auto">
          <a:xfrm>
            <a:off x="9750425" y="86585"/>
            <a:ext cx="2203450" cy="267448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Рисунок 177" descr="11__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" r="15007" b="12390"/>
          <a:stretch>
            <a:fillRect/>
          </a:stretch>
        </p:blipFill>
        <p:spPr bwMode="auto">
          <a:xfrm>
            <a:off x="5975350" y="1107725"/>
            <a:ext cx="3570288" cy="165334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Рисунок 65" descr="2.ti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r="139"/>
          <a:stretch>
            <a:fillRect/>
          </a:stretch>
        </p:blipFill>
        <p:spPr bwMode="auto">
          <a:xfrm>
            <a:off x="2989304" y="2366631"/>
            <a:ext cx="3544887" cy="165334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Прямоугольник 113"/>
          <p:cNvSpPr/>
          <p:nvPr userDrawn="1"/>
        </p:nvSpPr>
        <p:spPr>
          <a:xfrm>
            <a:off x="2719388" y="4026842"/>
            <a:ext cx="258762" cy="192409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688456" y="4422553"/>
            <a:ext cx="8636000" cy="606669"/>
          </a:xfrm>
        </p:spPr>
        <p:txBody>
          <a:bodyPr anchor="t"/>
          <a:lstStyle>
            <a:lvl1pPr>
              <a:defRPr sz="32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9" name="Заголовок 7"/>
          <p:cNvSpPr>
            <a:spLocks noGrp="1"/>
          </p:cNvSpPr>
          <p:nvPr>
            <p:ph type="ctrTitle"/>
          </p:nvPr>
        </p:nvSpPr>
        <p:spPr>
          <a:xfrm>
            <a:off x="2688456" y="4422553"/>
            <a:ext cx="8636000" cy="606669"/>
          </a:xfrm>
        </p:spPr>
        <p:txBody>
          <a:bodyPr anchor="t"/>
          <a:lstStyle>
            <a:lvl1pPr>
              <a:defRPr sz="32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959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34519C9-D241-4ADE-AABA-02762F64FA0C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66DE4-435A-4460-B226-27AD1A7938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953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2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35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3B8D955-4B85-4B50-B7F8-DB3A6FC5522F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1474E-4B4C-4081-9C8A-F6A5B2DBEC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638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7033" y="1989138"/>
            <a:ext cx="53340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54233" y="1989138"/>
            <a:ext cx="53340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4D72ADD-3DC8-484A-8F19-1379F167FAA3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8C4CE-7C9C-4E86-AF6B-4E10B29139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32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4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1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11" y="2174874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2365793-5296-4769-A0F8-21A665923F0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F5917-D2B8-4075-8B10-BA794C9C1E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70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4E8A762-42AD-44B7-9DE2-A4B96F503B7E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860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2294FDB-51EA-4A98-AA5D-EFC3F72AD21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7C140-663A-40E8-9530-D1ACA481DD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74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6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6" y="27307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C9641B-4591-40AC-AA0A-0A7D9D4B262B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8B84F-BC39-4633-8147-86CC27301F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603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8DC904-86E2-4CFF-B90F-CC6EC3AA5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BD50711-5FC6-4D37-B81E-5D109FA7A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21AE67B-7231-4124-A1F2-143CC5F48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6E23-3D46-4F5F-9E68-17ADF25F7594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7F37799-8F9A-41CD-A009-4E11606F1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E58E466-CDC7-4AC1-9839-E132334E1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AA6E-6316-49B5-883D-20FA175E1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55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B4B8FC7-C9E5-4A97-94C5-6A77090347E0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AAE9D-AE97-4AD3-9F4B-04786EBD7C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761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AD50649-CA3D-4E04-A127-EBB4017E390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8BD70-A92C-4862-8993-026EC6A2D5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024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70433" y="44451"/>
            <a:ext cx="2717800" cy="65531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7033" y="44451"/>
            <a:ext cx="7950200" cy="65531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8AD1D14-9B5C-4CA6-AE1C-3ACA23BE418A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AA248-5997-47BF-8D67-C316DCC68F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672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EC5774A-4492-4756-B92B-D6B2E1F1628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941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6096000" y="3790474"/>
            <a:ext cx="6096000" cy="229517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1107745"/>
            <a:ext cx="6096000" cy="229517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397733"/>
            <a:ext cx="12192000" cy="239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19302413" y="254256"/>
            <a:ext cx="5245100" cy="1493917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7" name="Прямоугольник 56"/>
          <p:cNvSpPr/>
          <p:nvPr userDrawn="1"/>
        </p:nvSpPr>
        <p:spPr>
          <a:xfrm>
            <a:off x="3087312" y="4054246"/>
            <a:ext cx="258762" cy="192409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688456" y="4283652"/>
            <a:ext cx="8636000" cy="1827137"/>
          </a:xfrm>
        </p:spPr>
        <p:txBody>
          <a:bodyPr anchor="t"/>
          <a:lstStyle>
            <a:lvl1pPr>
              <a:defRPr lang="ru-RU" sz="3200" smtClean="0"/>
            </a:lvl1pPr>
          </a:lstStyle>
          <a:p>
            <a:endParaRPr lang="en-US" dirty="0"/>
          </a:p>
        </p:txBody>
      </p:sp>
      <p:pic>
        <p:nvPicPr>
          <p:cNvPr id="58" name="Рисунок 5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27" y="1423825"/>
            <a:ext cx="3169926" cy="1696719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838" y="183568"/>
            <a:ext cx="2978630" cy="171912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2" name="Рисунок 6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89166"/>
            <a:ext cx="4337384" cy="249290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1" name="Рисунок 6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595" y="1347047"/>
            <a:ext cx="3118894" cy="276679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90411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0" y="3790472"/>
            <a:ext cx="6096000" cy="22951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07743"/>
            <a:ext cx="6096000" cy="22951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361998"/>
            <a:ext cx="12192000" cy="239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304000" y="254256"/>
            <a:ext cx="5245100" cy="1493917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15243479" y="1904619"/>
            <a:ext cx="167671" cy="228600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379413" y="1645114"/>
            <a:ext cx="1924050" cy="1855371"/>
            <a:chOff x="1816" y="774"/>
            <a:chExt cx="777" cy="999"/>
          </a:xfrm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>
                <a:gd name="T0" fmla="*/ 0 w 1620"/>
                <a:gd name="T1" fmla="*/ 0 h 1739"/>
                <a:gd name="T2" fmla="*/ 0 w 1620"/>
                <a:gd name="T3" fmla="*/ 0 h 1739"/>
                <a:gd name="T4" fmla="*/ 0 w 1620"/>
                <a:gd name="T5" fmla="*/ 0 h 1739"/>
                <a:gd name="T6" fmla="*/ 0 w 1620"/>
                <a:gd name="T7" fmla="*/ 0 h 1739"/>
                <a:gd name="T8" fmla="*/ 0 w 1620"/>
                <a:gd name="T9" fmla="*/ 0 h 1739"/>
                <a:gd name="T10" fmla="*/ 0 w 1620"/>
                <a:gd name="T11" fmla="*/ 0 h 1739"/>
                <a:gd name="T12" fmla="*/ 0 w 1620"/>
                <a:gd name="T13" fmla="*/ 0 h 1739"/>
                <a:gd name="T14" fmla="*/ 0 w 1620"/>
                <a:gd name="T15" fmla="*/ 0 h 1739"/>
                <a:gd name="T16" fmla="*/ 0 w 1620"/>
                <a:gd name="T17" fmla="*/ 0 h 1739"/>
                <a:gd name="T18" fmla="*/ 0 w 1620"/>
                <a:gd name="T19" fmla="*/ 0 h 1739"/>
                <a:gd name="T20" fmla="*/ 0 w 1620"/>
                <a:gd name="T21" fmla="*/ 0 h 1739"/>
                <a:gd name="T22" fmla="*/ 0 w 1620"/>
                <a:gd name="T23" fmla="*/ 0 h 1739"/>
                <a:gd name="T24" fmla="*/ 0 w 1620"/>
                <a:gd name="T25" fmla="*/ 0 h 1739"/>
                <a:gd name="T26" fmla="*/ 0 w 1620"/>
                <a:gd name="T27" fmla="*/ 0 h 1739"/>
                <a:gd name="T28" fmla="*/ 0 w 1620"/>
                <a:gd name="T29" fmla="*/ 0 h 1739"/>
                <a:gd name="T30" fmla="*/ 0 w 1620"/>
                <a:gd name="T31" fmla="*/ 0 h 1739"/>
                <a:gd name="T32" fmla="*/ 0 w 1620"/>
                <a:gd name="T33" fmla="*/ 0 h 1739"/>
                <a:gd name="T34" fmla="*/ 0 w 1620"/>
                <a:gd name="T35" fmla="*/ 0 h 1739"/>
                <a:gd name="T36" fmla="*/ 0 w 1620"/>
                <a:gd name="T37" fmla="*/ 0 h 1739"/>
                <a:gd name="T38" fmla="*/ 0 w 1620"/>
                <a:gd name="T39" fmla="*/ 0 h 1739"/>
                <a:gd name="T40" fmla="*/ 0 w 1620"/>
                <a:gd name="T41" fmla="*/ 0 h 1739"/>
                <a:gd name="T42" fmla="*/ 0 w 1620"/>
                <a:gd name="T43" fmla="*/ 0 h 1739"/>
                <a:gd name="T44" fmla="*/ 0 w 1620"/>
                <a:gd name="T45" fmla="*/ 0 h 1739"/>
                <a:gd name="T46" fmla="*/ 0 w 1620"/>
                <a:gd name="T47" fmla="*/ 0 h 1739"/>
                <a:gd name="T48" fmla="*/ 0 w 1620"/>
                <a:gd name="T49" fmla="*/ 0 h 1739"/>
                <a:gd name="T50" fmla="*/ 0 w 1620"/>
                <a:gd name="T51" fmla="*/ 0 h 1739"/>
                <a:gd name="T52" fmla="*/ 0 w 1620"/>
                <a:gd name="T53" fmla="*/ 0 h 1739"/>
                <a:gd name="T54" fmla="*/ 0 w 1620"/>
                <a:gd name="T55" fmla="*/ 0 h 1739"/>
                <a:gd name="T56" fmla="*/ 0 w 1620"/>
                <a:gd name="T57" fmla="*/ 0 h 1739"/>
                <a:gd name="T58" fmla="*/ 0 w 1620"/>
                <a:gd name="T59" fmla="*/ 0 h 1739"/>
                <a:gd name="T60" fmla="*/ 0 w 1620"/>
                <a:gd name="T61" fmla="*/ 0 h 1739"/>
                <a:gd name="T62" fmla="*/ 0 w 1620"/>
                <a:gd name="T63" fmla="*/ 0 h 1739"/>
                <a:gd name="T64" fmla="*/ 0 w 1620"/>
                <a:gd name="T65" fmla="*/ 0 h 1739"/>
                <a:gd name="T66" fmla="*/ 0 w 1620"/>
                <a:gd name="T67" fmla="*/ 0 h 1739"/>
                <a:gd name="T68" fmla="*/ 0 w 1620"/>
                <a:gd name="T69" fmla="*/ 0 h 1739"/>
                <a:gd name="T70" fmla="*/ 0 w 1620"/>
                <a:gd name="T71" fmla="*/ 0 h 1739"/>
                <a:gd name="T72" fmla="*/ 0 w 1620"/>
                <a:gd name="T73" fmla="*/ 0 h 17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>
                <a:gd name="T0" fmla="*/ 0 w 1516"/>
                <a:gd name="T1" fmla="*/ 0 h 1739"/>
                <a:gd name="T2" fmla="*/ 0 w 1516"/>
                <a:gd name="T3" fmla="*/ 0 h 1739"/>
                <a:gd name="T4" fmla="*/ 0 w 1516"/>
                <a:gd name="T5" fmla="*/ 0 h 1739"/>
                <a:gd name="T6" fmla="*/ 0 w 1516"/>
                <a:gd name="T7" fmla="*/ 0 h 1739"/>
                <a:gd name="T8" fmla="*/ 0 w 1516"/>
                <a:gd name="T9" fmla="*/ 0 h 1739"/>
                <a:gd name="T10" fmla="*/ 0 w 1516"/>
                <a:gd name="T11" fmla="*/ 0 h 1739"/>
                <a:gd name="T12" fmla="*/ 0 w 1516"/>
                <a:gd name="T13" fmla="*/ 0 h 1739"/>
                <a:gd name="T14" fmla="*/ 0 w 1516"/>
                <a:gd name="T15" fmla="*/ 0 h 1739"/>
                <a:gd name="T16" fmla="*/ 0 w 1516"/>
                <a:gd name="T17" fmla="*/ 0 h 1739"/>
                <a:gd name="T18" fmla="*/ 0 w 1516"/>
                <a:gd name="T19" fmla="*/ 0 h 1739"/>
                <a:gd name="T20" fmla="*/ 0 w 1516"/>
                <a:gd name="T21" fmla="*/ 0 h 1739"/>
                <a:gd name="T22" fmla="*/ 0 w 1516"/>
                <a:gd name="T23" fmla="*/ 0 h 1739"/>
                <a:gd name="T24" fmla="*/ 0 w 1516"/>
                <a:gd name="T25" fmla="*/ 0 h 1739"/>
                <a:gd name="T26" fmla="*/ 0 w 1516"/>
                <a:gd name="T27" fmla="*/ 0 h 1739"/>
                <a:gd name="T28" fmla="*/ 0 w 1516"/>
                <a:gd name="T29" fmla="*/ 0 h 1739"/>
                <a:gd name="T30" fmla="*/ 0 w 1516"/>
                <a:gd name="T31" fmla="*/ 0 h 1739"/>
                <a:gd name="T32" fmla="*/ 0 w 1516"/>
                <a:gd name="T33" fmla="*/ 0 h 1739"/>
                <a:gd name="T34" fmla="*/ 0 w 1516"/>
                <a:gd name="T35" fmla="*/ 0 h 1739"/>
                <a:gd name="T36" fmla="*/ 0 w 1516"/>
                <a:gd name="T37" fmla="*/ 0 h 1739"/>
                <a:gd name="T38" fmla="*/ 0 w 1516"/>
                <a:gd name="T39" fmla="*/ 0 h 1739"/>
                <a:gd name="T40" fmla="*/ 0 w 1516"/>
                <a:gd name="T41" fmla="*/ 0 h 1739"/>
                <a:gd name="T42" fmla="*/ 0 w 1516"/>
                <a:gd name="T43" fmla="*/ 0 h 1739"/>
                <a:gd name="T44" fmla="*/ 0 w 1516"/>
                <a:gd name="T45" fmla="*/ 0 h 1739"/>
                <a:gd name="T46" fmla="*/ 0 w 1516"/>
                <a:gd name="T47" fmla="*/ 0 h 1739"/>
                <a:gd name="T48" fmla="*/ 0 w 1516"/>
                <a:gd name="T49" fmla="*/ 0 h 1739"/>
                <a:gd name="T50" fmla="*/ 0 w 1516"/>
                <a:gd name="T51" fmla="*/ 0 h 1739"/>
                <a:gd name="T52" fmla="*/ 0 w 1516"/>
                <a:gd name="T53" fmla="*/ 0 h 1739"/>
                <a:gd name="T54" fmla="*/ 0 w 1516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>
                <a:gd name="T0" fmla="*/ 0 w 1501"/>
                <a:gd name="T1" fmla="*/ 0 h 1807"/>
                <a:gd name="T2" fmla="*/ 0 w 1501"/>
                <a:gd name="T3" fmla="*/ 0 h 1807"/>
                <a:gd name="T4" fmla="*/ 0 w 1501"/>
                <a:gd name="T5" fmla="*/ 0 h 1807"/>
                <a:gd name="T6" fmla="*/ 0 w 1501"/>
                <a:gd name="T7" fmla="*/ 0 h 1807"/>
                <a:gd name="T8" fmla="*/ 0 w 1501"/>
                <a:gd name="T9" fmla="*/ 0 h 1807"/>
                <a:gd name="T10" fmla="*/ 0 w 1501"/>
                <a:gd name="T11" fmla="*/ 0 h 1807"/>
                <a:gd name="T12" fmla="*/ 0 w 1501"/>
                <a:gd name="T13" fmla="*/ 0 h 1807"/>
                <a:gd name="T14" fmla="*/ 0 w 1501"/>
                <a:gd name="T15" fmla="*/ 0 h 1807"/>
                <a:gd name="T16" fmla="*/ 0 w 1501"/>
                <a:gd name="T17" fmla="*/ 0 h 1807"/>
                <a:gd name="T18" fmla="*/ 0 w 1501"/>
                <a:gd name="T19" fmla="*/ 0 h 1807"/>
                <a:gd name="T20" fmla="*/ 0 w 1501"/>
                <a:gd name="T21" fmla="*/ 0 h 1807"/>
                <a:gd name="T22" fmla="*/ 0 w 1501"/>
                <a:gd name="T23" fmla="*/ 0 h 1807"/>
                <a:gd name="T24" fmla="*/ 0 w 1501"/>
                <a:gd name="T25" fmla="*/ 0 h 1807"/>
                <a:gd name="T26" fmla="*/ 0 w 1501"/>
                <a:gd name="T27" fmla="*/ 0 h 1807"/>
                <a:gd name="T28" fmla="*/ 0 w 1501"/>
                <a:gd name="T29" fmla="*/ 0 h 1807"/>
                <a:gd name="T30" fmla="*/ 0 w 1501"/>
                <a:gd name="T31" fmla="*/ 0 h 1807"/>
                <a:gd name="T32" fmla="*/ 0 w 1501"/>
                <a:gd name="T33" fmla="*/ 0 h 1807"/>
                <a:gd name="T34" fmla="*/ 0 w 1501"/>
                <a:gd name="T35" fmla="*/ 0 h 1807"/>
                <a:gd name="T36" fmla="*/ 0 w 1501"/>
                <a:gd name="T37" fmla="*/ 0 h 1807"/>
                <a:gd name="T38" fmla="*/ 0 w 1501"/>
                <a:gd name="T39" fmla="*/ 0 h 1807"/>
                <a:gd name="T40" fmla="*/ 0 w 1501"/>
                <a:gd name="T41" fmla="*/ 0 h 1807"/>
                <a:gd name="T42" fmla="*/ 0 w 1501"/>
                <a:gd name="T43" fmla="*/ 0 h 1807"/>
                <a:gd name="T44" fmla="*/ 0 w 1501"/>
                <a:gd name="T45" fmla="*/ 0 h 1807"/>
                <a:gd name="T46" fmla="*/ 0 w 1501"/>
                <a:gd name="T47" fmla="*/ 0 h 1807"/>
                <a:gd name="T48" fmla="*/ 0 w 1501"/>
                <a:gd name="T49" fmla="*/ 0 h 1807"/>
                <a:gd name="T50" fmla="*/ 0 w 1501"/>
                <a:gd name="T51" fmla="*/ 0 h 1807"/>
                <a:gd name="T52" fmla="*/ 0 w 1501"/>
                <a:gd name="T53" fmla="*/ 0 h 1807"/>
                <a:gd name="T54" fmla="*/ 0 w 1501"/>
                <a:gd name="T55" fmla="*/ 0 h 1807"/>
                <a:gd name="T56" fmla="*/ 0 w 1501"/>
                <a:gd name="T57" fmla="*/ 0 h 1807"/>
                <a:gd name="T58" fmla="*/ 0 w 1501"/>
                <a:gd name="T59" fmla="*/ 0 h 1807"/>
                <a:gd name="T60" fmla="*/ 0 w 1501"/>
                <a:gd name="T61" fmla="*/ 0 h 1807"/>
                <a:gd name="T62" fmla="*/ 0 w 1501"/>
                <a:gd name="T63" fmla="*/ 0 h 1807"/>
                <a:gd name="T64" fmla="*/ 0 w 1501"/>
                <a:gd name="T65" fmla="*/ 0 h 1807"/>
                <a:gd name="T66" fmla="*/ 0 w 1501"/>
                <a:gd name="T67" fmla="*/ 0 h 1807"/>
                <a:gd name="T68" fmla="*/ 0 w 1501"/>
                <a:gd name="T69" fmla="*/ 0 h 1807"/>
                <a:gd name="T70" fmla="*/ 0 w 1501"/>
                <a:gd name="T71" fmla="*/ 0 h 1807"/>
                <a:gd name="T72" fmla="*/ 0 w 1501"/>
                <a:gd name="T73" fmla="*/ 0 h 1807"/>
                <a:gd name="T74" fmla="*/ 0 w 1501"/>
                <a:gd name="T75" fmla="*/ 0 h 1807"/>
                <a:gd name="T76" fmla="*/ 0 w 1501"/>
                <a:gd name="T77" fmla="*/ 0 h 1807"/>
                <a:gd name="T78" fmla="*/ 0 w 1501"/>
                <a:gd name="T79" fmla="*/ 0 h 1807"/>
                <a:gd name="T80" fmla="*/ 0 w 1501"/>
                <a:gd name="T81" fmla="*/ 0 h 1807"/>
                <a:gd name="T82" fmla="*/ 0 w 1501"/>
                <a:gd name="T83" fmla="*/ 0 h 1807"/>
                <a:gd name="T84" fmla="*/ 0 w 1501"/>
                <a:gd name="T85" fmla="*/ 0 h 1807"/>
                <a:gd name="T86" fmla="*/ 0 w 1501"/>
                <a:gd name="T87" fmla="*/ 0 h 1807"/>
                <a:gd name="T88" fmla="*/ 0 w 1501"/>
                <a:gd name="T89" fmla="*/ 0 h 1807"/>
                <a:gd name="T90" fmla="*/ 0 w 1501"/>
                <a:gd name="T91" fmla="*/ 0 h 1807"/>
                <a:gd name="T92" fmla="*/ 0 w 1501"/>
                <a:gd name="T93" fmla="*/ 0 h 1807"/>
                <a:gd name="T94" fmla="*/ 0 w 1501"/>
                <a:gd name="T95" fmla="*/ 0 h 1807"/>
                <a:gd name="T96" fmla="*/ 0 w 1501"/>
                <a:gd name="T97" fmla="*/ 0 h 1807"/>
                <a:gd name="T98" fmla="*/ 0 w 1501"/>
                <a:gd name="T99" fmla="*/ 0 h 1807"/>
                <a:gd name="T100" fmla="*/ 0 w 1501"/>
                <a:gd name="T101" fmla="*/ 0 h 1807"/>
                <a:gd name="T102" fmla="*/ 0 w 1501"/>
                <a:gd name="T103" fmla="*/ 0 h 1807"/>
                <a:gd name="T104" fmla="*/ 0 w 1501"/>
                <a:gd name="T105" fmla="*/ 0 h 1807"/>
                <a:gd name="T106" fmla="*/ 0 w 1501"/>
                <a:gd name="T107" fmla="*/ 0 h 1807"/>
                <a:gd name="T108" fmla="*/ 0 w 1501"/>
                <a:gd name="T109" fmla="*/ 0 h 1807"/>
                <a:gd name="T110" fmla="*/ 0 w 1501"/>
                <a:gd name="T111" fmla="*/ 0 h 1807"/>
                <a:gd name="T112" fmla="*/ 0 w 1501"/>
                <a:gd name="T113" fmla="*/ 0 h 1807"/>
                <a:gd name="T114" fmla="*/ 0 w 1501"/>
                <a:gd name="T115" fmla="*/ 0 h 1807"/>
                <a:gd name="T116" fmla="*/ 0 w 1501"/>
                <a:gd name="T117" fmla="*/ 0 h 18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>
                <a:gd name="T0" fmla="*/ 0 w 1514"/>
                <a:gd name="T1" fmla="*/ 0 h 1739"/>
                <a:gd name="T2" fmla="*/ 0 w 1514"/>
                <a:gd name="T3" fmla="*/ 0 h 1739"/>
                <a:gd name="T4" fmla="*/ 0 w 1514"/>
                <a:gd name="T5" fmla="*/ 0 h 1739"/>
                <a:gd name="T6" fmla="*/ 0 w 1514"/>
                <a:gd name="T7" fmla="*/ 0 h 1739"/>
                <a:gd name="T8" fmla="*/ 0 w 1514"/>
                <a:gd name="T9" fmla="*/ 0 h 1739"/>
                <a:gd name="T10" fmla="*/ 0 w 1514"/>
                <a:gd name="T11" fmla="*/ 0 h 1739"/>
                <a:gd name="T12" fmla="*/ 0 w 1514"/>
                <a:gd name="T13" fmla="*/ 0 h 1739"/>
                <a:gd name="T14" fmla="*/ 0 w 1514"/>
                <a:gd name="T15" fmla="*/ 0 h 1739"/>
                <a:gd name="T16" fmla="*/ 0 w 1514"/>
                <a:gd name="T17" fmla="*/ 0 h 1739"/>
                <a:gd name="T18" fmla="*/ 0 w 1514"/>
                <a:gd name="T19" fmla="*/ 0 h 1739"/>
                <a:gd name="T20" fmla="*/ 0 w 1514"/>
                <a:gd name="T21" fmla="*/ 0 h 1739"/>
                <a:gd name="T22" fmla="*/ 0 w 1514"/>
                <a:gd name="T23" fmla="*/ 0 h 1739"/>
                <a:gd name="T24" fmla="*/ 0 w 1514"/>
                <a:gd name="T25" fmla="*/ 0 h 1739"/>
                <a:gd name="T26" fmla="*/ 0 w 1514"/>
                <a:gd name="T27" fmla="*/ 0 h 1739"/>
                <a:gd name="T28" fmla="*/ 0 w 1514"/>
                <a:gd name="T29" fmla="*/ 0 h 1739"/>
                <a:gd name="T30" fmla="*/ 0 w 1514"/>
                <a:gd name="T31" fmla="*/ 0 h 1739"/>
                <a:gd name="T32" fmla="*/ 0 w 1514"/>
                <a:gd name="T33" fmla="*/ 0 h 1739"/>
                <a:gd name="T34" fmla="*/ 0 w 1514"/>
                <a:gd name="T35" fmla="*/ 0 h 1739"/>
                <a:gd name="T36" fmla="*/ 0 w 1514"/>
                <a:gd name="T37" fmla="*/ 0 h 1739"/>
                <a:gd name="T38" fmla="*/ 0 w 1514"/>
                <a:gd name="T39" fmla="*/ 0 h 1739"/>
                <a:gd name="T40" fmla="*/ 0 w 1514"/>
                <a:gd name="T41" fmla="*/ 0 h 1739"/>
                <a:gd name="T42" fmla="*/ 0 w 1514"/>
                <a:gd name="T43" fmla="*/ 0 h 1739"/>
                <a:gd name="T44" fmla="*/ 0 w 1514"/>
                <a:gd name="T45" fmla="*/ 0 h 1739"/>
                <a:gd name="T46" fmla="*/ 0 w 1514"/>
                <a:gd name="T47" fmla="*/ 0 h 1739"/>
                <a:gd name="T48" fmla="*/ 0 w 1514"/>
                <a:gd name="T49" fmla="*/ 0 h 1739"/>
                <a:gd name="T50" fmla="*/ 0 w 1514"/>
                <a:gd name="T51" fmla="*/ 0 h 1739"/>
                <a:gd name="T52" fmla="*/ 0 w 1514"/>
                <a:gd name="T53" fmla="*/ 0 h 1739"/>
                <a:gd name="T54" fmla="*/ 0 w 1514"/>
                <a:gd name="T55" fmla="*/ 0 h 1739"/>
                <a:gd name="T56" fmla="*/ 0 w 1514"/>
                <a:gd name="T57" fmla="*/ 0 h 1739"/>
                <a:gd name="T58" fmla="*/ 0 w 1514"/>
                <a:gd name="T59" fmla="*/ 0 h 1739"/>
                <a:gd name="T60" fmla="*/ 0 w 1514"/>
                <a:gd name="T61" fmla="*/ 0 h 1739"/>
                <a:gd name="T62" fmla="*/ 0 w 1514"/>
                <a:gd name="T63" fmla="*/ 0 h 1739"/>
                <a:gd name="T64" fmla="*/ 0 w 1514"/>
                <a:gd name="T65" fmla="*/ 0 h 1739"/>
                <a:gd name="T66" fmla="*/ 0 w 1514"/>
                <a:gd name="T67" fmla="*/ 0 h 1739"/>
                <a:gd name="T68" fmla="*/ 0 w 1514"/>
                <a:gd name="T69" fmla="*/ 0 h 1739"/>
                <a:gd name="T70" fmla="*/ 0 w 1514"/>
                <a:gd name="T71" fmla="*/ 0 h 1739"/>
                <a:gd name="T72" fmla="*/ 0 w 1514"/>
                <a:gd name="T73" fmla="*/ 0 h 1739"/>
                <a:gd name="T74" fmla="*/ 0 w 1514"/>
                <a:gd name="T75" fmla="*/ 0 h 1739"/>
                <a:gd name="T76" fmla="*/ 0 w 1514"/>
                <a:gd name="T77" fmla="*/ 0 h 1739"/>
                <a:gd name="T78" fmla="*/ 0 w 1514"/>
                <a:gd name="T79" fmla="*/ 0 h 1739"/>
                <a:gd name="T80" fmla="*/ 0 w 1514"/>
                <a:gd name="T81" fmla="*/ 0 h 1739"/>
                <a:gd name="T82" fmla="*/ 0 w 1514"/>
                <a:gd name="T83" fmla="*/ 0 h 1739"/>
                <a:gd name="T84" fmla="*/ 0 w 1514"/>
                <a:gd name="T85" fmla="*/ 0 h 1739"/>
                <a:gd name="T86" fmla="*/ 0 w 1514"/>
                <a:gd name="T87" fmla="*/ 0 h 1739"/>
                <a:gd name="T88" fmla="*/ 0 w 1514"/>
                <a:gd name="T89" fmla="*/ 0 h 1739"/>
                <a:gd name="T90" fmla="*/ 0 w 1514"/>
                <a:gd name="T91" fmla="*/ 0 h 1739"/>
                <a:gd name="T92" fmla="*/ 0 w 1514"/>
                <a:gd name="T93" fmla="*/ 0 h 1739"/>
                <a:gd name="T94" fmla="*/ 0 w 1514"/>
                <a:gd name="T95" fmla="*/ 0 h 1739"/>
                <a:gd name="T96" fmla="*/ 0 w 1514"/>
                <a:gd name="T97" fmla="*/ 0 h 1739"/>
                <a:gd name="T98" fmla="*/ 0 w 1514"/>
                <a:gd name="T99" fmla="*/ 0 h 1739"/>
                <a:gd name="T100" fmla="*/ 0 w 1514"/>
                <a:gd name="T101" fmla="*/ 0 h 1739"/>
                <a:gd name="T102" fmla="*/ 0 w 1514"/>
                <a:gd name="T103" fmla="*/ 0 h 1739"/>
                <a:gd name="T104" fmla="*/ 0 w 1514"/>
                <a:gd name="T105" fmla="*/ 0 h 1739"/>
                <a:gd name="T106" fmla="*/ 0 w 1514"/>
                <a:gd name="T107" fmla="*/ 0 h 1739"/>
                <a:gd name="T108" fmla="*/ 0 w 1514"/>
                <a:gd name="T109" fmla="*/ 0 h 1739"/>
                <a:gd name="T110" fmla="*/ 0 w 1514"/>
                <a:gd name="T111" fmla="*/ 0 h 1739"/>
                <a:gd name="T112" fmla="*/ 0 w 1514"/>
                <a:gd name="T113" fmla="*/ 0 h 1739"/>
                <a:gd name="T114" fmla="*/ 0 w 1514"/>
                <a:gd name="T115" fmla="*/ 0 h 1739"/>
                <a:gd name="T116" fmla="*/ 0 w 1514"/>
                <a:gd name="T117" fmla="*/ 0 h 1739"/>
                <a:gd name="T118" fmla="*/ 0 w 1514"/>
                <a:gd name="T119" fmla="*/ 0 h 1739"/>
                <a:gd name="T120" fmla="*/ 0 w 1514"/>
                <a:gd name="T121" fmla="*/ 0 h 17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>
                <a:gd name="T0" fmla="*/ 0 w 1515"/>
                <a:gd name="T1" fmla="*/ 0 h 1739"/>
                <a:gd name="T2" fmla="*/ 0 w 1515"/>
                <a:gd name="T3" fmla="*/ 0 h 1739"/>
                <a:gd name="T4" fmla="*/ 0 w 1515"/>
                <a:gd name="T5" fmla="*/ 0 h 1739"/>
                <a:gd name="T6" fmla="*/ 0 w 1515"/>
                <a:gd name="T7" fmla="*/ 0 h 1739"/>
                <a:gd name="T8" fmla="*/ 0 w 1515"/>
                <a:gd name="T9" fmla="*/ 0 h 1739"/>
                <a:gd name="T10" fmla="*/ 0 w 1515"/>
                <a:gd name="T11" fmla="*/ 0 h 1739"/>
                <a:gd name="T12" fmla="*/ 0 w 1515"/>
                <a:gd name="T13" fmla="*/ 0 h 1739"/>
                <a:gd name="T14" fmla="*/ 0 w 1515"/>
                <a:gd name="T15" fmla="*/ 0 h 1739"/>
                <a:gd name="T16" fmla="*/ 0 w 1515"/>
                <a:gd name="T17" fmla="*/ 0 h 1739"/>
                <a:gd name="T18" fmla="*/ 0 w 1515"/>
                <a:gd name="T19" fmla="*/ 0 h 1739"/>
                <a:gd name="T20" fmla="*/ 0 w 1515"/>
                <a:gd name="T21" fmla="*/ 0 h 1739"/>
                <a:gd name="T22" fmla="*/ 0 w 1515"/>
                <a:gd name="T23" fmla="*/ 0 h 1739"/>
                <a:gd name="T24" fmla="*/ 0 w 1515"/>
                <a:gd name="T25" fmla="*/ 0 h 1739"/>
                <a:gd name="T26" fmla="*/ 0 w 1515"/>
                <a:gd name="T27" fmla="*/ 0 h 1739"/>
                <a:gd name="T28" fmla="*/ 0 w 1515"/>
                <a:gd name="T29" fmla="*/ 0 h 1739"/>
                <a:gd name="T30" fmla="*/ 0 w 1515"/>
                <a:gd name="T31" fmla="*/ 0 h 1739"/>
                <a:gd name="T32" fmla="*/ 0 w 1515"/>
                <a:gd name="T33" fmla="*/ 0 h 1739"/>
                <a:gd name="T34" fmla="*/ 0 w 1515"/>
                <a:gd name="T35" fmla="*/ 0 h 1739"/>
                <a:gd name="T36" fmla="*/ 0 w 1515"/>
                <a:gd name="T37" fmla="*/ 0 h 1739"/>
                <a:gd name="T38" fmla="*/ 0 w 1515"/>
                <a:gd name="T39" fmla="*/ 0 h 1739"/>
                <a:gd name="T40" fmla="*/ 0 w 1515"/>
                <a:gd name="T41" fmla="*/ 0 h 1739"/>
                <a:gd name="T42" fmla="*/ 0 w 1515"/>
                <a:gd name="T43" fmla="*/ 0 h 1739"/>
                <a:gd name="T44" fmla="*/ 0 w 1515"/>
                <a:gd name="T45" fmla="*/ 0 h 1739"/>
                <a:gd name="T46" fmla="*/ 0 w 1515"/>
                <a:gd name="T47" fmla="*/ 0 h 1739"/>
                <a:gd name="T48" fmla="*/ 0 w 1515"/>
                <a:gd name="T49" fmla="*/ 0 h 1739"/>
                <a:gd name="T50" fmla="*/ 0 w 1515"/>
                <a:gd name="T51" fmla="*/ 0 h 1739"/>
                <a:gd name="T52" fmla="*/ 0 w 1515"/>
                <a:gd name="T53" fmla="*/ 0 h 1739"/>
                <a:gd name="T54" fmla="*/ 0 w 1515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>
                <a:gd name="T0" fmla="*/ 0 w 1022"/>
                <a:gd name="T1" fmla="*/ 0 h 1146"/>
                <a:gd name="T2" fmla="*/ 0 w 1022"/>
                <a:gd name="T3" fmla="*/ 0 h 1146"/>
                <a:gd name="T4" fmla="*/ 0 w 1022"/>
                <a:gd name="T5" fmla="*/ 0 h 1146"/>
                <a:gd name="T6" fmla="*/ 0 w 1022"/>
                <a:gd name="T7" fmla="*/ 0 h 1146"/>
                <a:gd name="T8" fmla="*/ 0 w 1022"/>
                <a:gd name="T9" fmla="*/ 0 h 1146"/>
                <a:gd name="T10" fmla="*/ 0 w 1022"/>
                <a:gd name="T11" fmla="*/ 0 h 1146"/>
                <a:gd name="T12" fmla="*/ 0 w 1022"/>
                <a:gd name="T13" fmla="*/ 0 h 1146"/>
                <a:gd name="T14" fmla="*/ 0 w 1022"/>
                <a:gd name="T15" fmla="*/ 0 h 1146"/>
                <a:gd name="T16" fmla="*/ 0 w 1022"/>
                <a:gd name="T17" fmla="*/ 0 h 1146"/>
                <a:gd name="T18" fmla="*/ 0 w 1022"/>
                <a:gd name="T19" fmla="*/ 0 h 1146"/>
                <a:gd name="T20" fmla="*/ 0 w 1022"/>
                <a:gd name="T21" fmla="*/ 0 h 1146"/>
                <a:gd name="T22" fmla="*/ 0 w 1022"/>
                <a:gd name="T23" fmla="*/ 0 h 1146"/>
                <a:gd name="T24" fmla="*/ 0 w 1022"/>
                <a:gd name="T25" fmla="*/ 0 h 1146"/>
                <a:gd name="T26" fmla="*/ 0 w 1022"/>
                <a:gd name="T27" fmla="*/ 0 h 1146"/>
                <a:gd name="T28" fmla="*/ 0 w 1022"/>
                <a:gd name="T29" fmla="*/ 0 h 1146"/>
                <a:gd name="T30" fmla="*/ 0 w 1022"/>
                <a:gd name="T31" fmla="*/ 0 h 1146"/>
                <a:gd name="T32" fmla="*/ 0 w 1022"/>
                <a:gd name="T33" fmla="*/ 0 h 1146"/>
                <a:gd name="T34" fmla="*/ 0 w 1022"/>
                <a:gd name="T35" fmla="*/ 0 h 1146"/>
                <a:gd name="T36" fmla="*/ 0 w 1022"/>
                <a:gd name="T37" fmla="*/ 0 h 1146"/>
                <a:gd name="T38" fmla="*/ 0 w 1022"/>
                <a:gd name="T39" fmla="*/ 0 h 1146"/>
                <a:gd name="T40" fmla="*/ 0 w 1022"/>
                <a:gd name="T41" fmla="*/ 0 h 1146"/>
                <a:gd name="T42" fmla="*/ 0 w 1022"/>
                <a:gd name="T43" fmla="*/ 0 h 1146"/>
                <a:gd name="T44" fmla="*/ 0 w 1022"/>
                <a:gd name="T45" fmla="*/ 0 h 1146"/>
                <a:gd name="T46" fmla="*/ 0 w 1022"/>
                <a:gd name="T47" fmla="*/ 0 h 1146"/>
                <a:gd name="T48" fmla="*/ 0 w 1022"/>
                <a:gd name="T49" fmla="*/ 0 h 1146"/>
                <a:gd name="T50" fmla="*/ 0 w 1022"/>
                <a:gd name="T51" fmla="*/ 0 h 1146"/>
                <a:gd name="T52" fmla="*/ 0 w 1022"/>
                <a:gd name="T53" fmla="*/ 0 h 1146"/>
                <a:gd name="T54" fmla="*/ 0 w 1022"/>
                <a:gd name="T55" fmla="*/ 0 h 1146"/>
                <a:gd name="T56" fmla="*/ 0 w 1022"/>
                <a:gd name="T57" fmla="*/ 0 h 1146"/>
                <a:gd name="T58" fmla="*/ 0 w 1022"/>
                <a:gd name="T59" fmla="*/ 0 h 1146"/>
                <a:gd name="T60" fmla="*/ 0 w 1022"/>
                <a:gd name="T61" fmla="*/ 0 h 1146"/>
                <a:gd name="T62" fmla="*/ 0 w 1022"/>
                <a:gd name="T63" fmla="*/ 0 h 1146"/>
                <a:gd name="T64" fmla="*/ 0 w 1022"/>
                <a:gd name="T65" fmla="*/ 0 h 1146"/>
                <a:gd name="T66" fmla="*/ 0 w 1022"/>
                <a:gd name="T67" fmla="*/ 0 h 1146"/>
                <a:gd name="T68" fmla="*/ 0 w 1022"/>
                <a:gd name="T69" fmla="*/ 0 h 1146"/>
                <a:gd name="T70" fmla="*/ 0 w 1022"/>
                <a:gd name="T71" fmla="*/ 0 h 1146"/>
                <a:gd name="T72" fmla="*/ 0 w 1022"/>
                <a:gd name="T73" fmla="*/ 0 h 1146"/>
                <a:gd name="T74" fmla="*/ 0 w 1022"/>
                <a:gd name="T75" fmla="*/ 0 h 1146"/>
                <a:gd name="T76" fmla="*/ 0 w 1022"/>
                <a:gd name="T77" fmla="*/ 0 h 1146"/>
                <a:gd name="T78" fmla="*/ 0 w 1022"/>
                <a:gd name="T79" fmla="*/ 0 h 1146"/>
                <a:gd name="T80" fmla="*/ 0 w 1022"/>
                <a:gd name="T81" fmla="*/ 0 h 1146"/>
                <a:gd name="T82" fmla="*/ 0 w 1022"/>
                <a:gd name="T83" fmla="*/ 0 h 1146"/>
                <a:gd name="T84" fmla="*/ 0 w 1022"/>
                <a:gd name="T85" fmla="*/ 0 h 1146"/>
                <a:gd name="T86" fmla="*/ 0 w 1022"/>
                <a:gd name="T87" fmla="*/ 0 h 1146"/>
                <a:gd name="T88" fmla="*/ 0 w 1022"/>
                <a:gd name="T89" fmla="*/ 0 h 1146"/>
                <a:gd name="T90" fmla="*/ 0 w 1022"/>
                <a:gd name="T91" fmla="*/ 0 h 1146"/>
                <a:gd name="T92" fmla="*/ 0 w 1022"/>
                <a:gd name="T93" fmla="*/ 0 h 1146"/>
                <a:gd name="T94" fmla="*/ 0 w 1022"/>
                <a:gd name="T95" fmla="*/ 0 h 1146"/>
                <a:gd name="T96" fmla="*/ 0 w 1022"/>
                <a:gd name="T97" fmla="*/ 0 h 1146"/>
                <a:gd name="T98" fmla="*/ 0 w 1022"/>
                <a:gd name="T99" fmla="*/ 0 h 1146"/>
                <a:gd name="T100" fmla="*/ 0 w 1022"/>
                <a:gd name="T101" fmla="*/ 0 h 1146"/>
                <a:gd name="T102" fmla="*/ 0 w 1022"/>
                <a:gd name="T103" fmla="*/ 0 h 1146"/>
                <a:gd name="T104" fmla="*/ 0 w 1022"/>
                <a:gd name="T105" fmla="*/ 0 h 1146"/>
                <a:gd name="T106" fmla="*/ 0 w 1022"/>
                <a:gd name="T107" fmla="*/ 0 h 1146"/>
                <a:gd name="T108" fmla="*/ 0 w 1022"/>
                <a:gd name="T109" fmla="*/ 0 h 1146"/>
                <a:gd name="T110" fmla="*/ 0 w 1022"/>
                <a:gd name="T111" fmla="*/ 0 h 1146"/>
                <a:gd name="T112" fmla="*/ 0 w 1022"/>
                <a:gd name="T113" fmla="*/ 0 h 1146"/>
                <a:gd name="T114" fmla="*/ 0 w 1022"/>
                <a:gd name="T115" fmla="*/ 0 h 1146"/>
                <a:gd name="T116" fmla="*/ 0 w 1022"/>
                <a:gd name="T117" fmla="*/ 0 h 1146"/>
                <a:gd name="T118" fmla="*/ 0 w 1022"/>
                <a:gd name="T119" fmla="*/ 0 h 1146"/>
                <a:gd name="T120" fmla="*/ 0 w 1022"/>
                <a:gd name="T121" fmla="*/ 0 h 1146"/>
                <a:gd name="T122" fmla="*/ 0 w 1022"/>
                <a:gd name="T123" fmla="*/ 0 h 1146"/>
                <a:gd name="T124" fmla="*/ 0 w 1022"/>
                <a:gd name="T125" fmla="*/ 0 h 11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2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3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>
                <a:gd name="T0" fmla="*/ 0 w 1268"/>
                <a:gd name="T1" fmla="*/ 0 h 1081"/>
                <a:gd name="T2" fmla="*/ 0 w 1268"/>
                <a:gd name="T3" fmla="*/ 0 h 1081"/>
                <a:gd name="T4" fmla="*/ 0 w 1268"/>
                <a:gd name="T5" fmla="*/ 0 h 1081"/>
                <a:gd name="T6" fmla="*/ 0 w 1268"/>
                <a:gd name="T7" fmla="*/ 0 h 1081"/>
                <a:gd name="T8" fmla="*/ 0 w 1268"/>
                <a:gd name="T9" fmla="*/ 0 h 1081"/>
                <a:gd name="T10" fmla="*/ 0 w 1268"/>
                <a:gd name="T11" fmla="*/ 0 h 1081"/>
                <a:gd name="T12" fmla="*/ 0 w 1268"/>
                <a:gd name="T13" fmla="*/ 0 h 1081"/>
                <a:gd name="T14" fmla="*/ 0 w 1268"/>
                <a:gd name="T15" fmla="*/ 0 h 1081"/>
                <a:gd name="T16" fmla="*/ 0 w 1268"/>
                <a:gd name="T17" fmla="*/ 0 h 1081"/>
                <a:gd name="T18" fmla="*/ 0 w 1268"/>
                <a:gd name="T19" fmla="*/ 0 h 1081"/>
                <a:gd name="T20" fmla="*/ 0 w 1268"/>
                <a:gd name="T21" fmla="*/ 0 h 1081"/>
                <a:gd name="T22" fmla="*/ 0 w 1268"/>
                <a:gd name="T23" fmla="*/ 0 h 1081"/>
                <a:gd name="T24" fmla="*/ 0 w 1268"/>
                <a:gd name="T25" fmla="*/ 0 h 1081"/>
                <a:gd name="T26" fmla="*/ 0 w 1268"/>
                <a:gd name="T27" fmla="*/ 0 h 1081"/>
                <a:gd name="T28" fmla="*/ 0 w 1268"/>
                <a:gd name="T29" fmla="*/ 0 h 1081"/>
                <a:gd name="T30" fmla="*/ 0 w 1268"/>
                <a:gd name="T31" fmla="*/ 0 h 1081"/>
                <a:gd name="T32" fmla="*/ 0 w 1268"/>
                <a:gd name="T33" fmla="*/ 0 h 1081"/>
                <a:gd name="T34" fmla="*/ 0 w 1268"/>
                <a:gd name="T35" fmla="*/ 0 h 1081"/>
                <a:gd name="T36" fmla="*/ 0 w 1268"/>
                <a:gd name="T37" fmla="*/ 0 h 1081"/>
                <a:gd name="T38" fmla="*/ 0 w 1268"/>
                <a:gd name="T39" fmla="*/ 0 h 1081"/>
                <a:gd name="T40" fmla="*/ 0 w 1268"/>
                <a:gd name="T41" fmla="*/ 0 h 1081"/>
                <a:gd name="T42" fmla="*/ 0 w 1268"/>
                <a:gd name="T43" fmla="*/ 0 h 1081"/>
                <a:gd name="T44" fmla="*/ 0 w 1268"/>
                <a:gd name="T45" fmla="*/ 0 h 1081"/>
                <a:gd name="T46" fmla="*/ 0 w 1268"/>
                <a:gd name="T47" fmla="*/ 0 h 1081"/>
                <a:gd name="T48" fmla="*/ 0 w 1268"/>
                <a:gd name="T49" fmla="*/ 0 h 1081"/>
                <a:gd name="T50" fmla="*/ 0 w 1268"/>
                <a:gd name="T51" fmla="*/ 0 h 1081"/>
                <a:gd name="T52" fmla="*/ 0 w 1268"/>
                <a:gd name="T53" fmla="*/ 0 h 1081"/>
                <a:gd name="T54" fmla="*/ 0 w 1268"/>
                <a:gd name="T55" fmla="*/ 0 h 1081"/>
                <a:gd name="T56" fmla="*/ 0 w 1268"/>
                <a:gd name="T57" fmla="*/ 0 h 1081"/>
                <a:gd name="T58" fmla="*/ 0 w 1268"/>
                <a:gd name="T59" fmla="*/ 0 h 1081"/>
                <a:gd name="T60" fmla="*/ 0 w 1268"/>
                <a:gd name="T61" fmla="*/ 0 h 1081"/>
                <a:gd name="T62" fmla="*/ 0 w 1268"/>
                <a:gd name="T63" fmla="*/ 0 h 1081"/>
                <a:gd name="T64" fmla="*/ 0 w 1268"/>
                <a:gd name="T65" fmla="*/ 0 h 1081"/>
                <a:gd name="T66" fmla="*/ 0 w 1268"/>
                <a:gd name="T67" fmla="*/ 0 h 1081"/>
                <a:gd name="T68" fmla="*/ 0 w 1268"/>
                <a:gd name="T69" fmla="*/ 0 h 1081"/>
                <a:gd name="T70" fmla="*/ 0 w 1268"/>
                <a:gd name="T71" fmla="*/ 0 h 1081"/>
                <a:gd name="T72" fmla="*/ 0 w 1268"/>
                <a:gd name="T73" fmla="*/ 0 h 1081"/>
                <a:gd name="T74" fmla="*/ 0 w 1268"/>
                <a:gd name="T75" fmla="*/ 0 h 1081"/>
                <a:gd name="T76" fmla="*/ 0 w 1268"/>
                <a:gd name="T77" fmla="*/ 0 h 1081"/>
                <a:gd name="T78" fmla="*/ 0 w 1268"/>
                <a:gd name="T79" fmla="*/ 0 h 1081"/>
                <a:gd name="T80" fmla="*/ 0 w 1268"/>
                <a:gd name="T81" fmla="*/ 0 h 1081"/>
                <a:gd name="T82" fmla="*/ 0 w 1268"/>
                <a:gd name="T83" fmla="*/ 0 h 1081"/>
                <a:gd name="T84" fmla="*/ 0 w 1268"/>
                <a:gd name="T85" fmla="*/ 0 h 1081"/>
                <a:gd name="T86" fmla="*/ 0 w 1268"/>
                <a:gd name="T87" fmla="*/ 0 h 1081"/>
                <a:gd name="T88" fmla="*/ 0 w 1268"/>
                <a:gd name="T89" fmla="*/ 0 h 1081"/>
                <a:gd name="T90" fmla="*/ 0 w 1268"/>
                <a:gd name="T91" fmla="*/ 0 h 1081"/>
                <a:gd name="T92" fmla="*/ 0 w 1268"/>
                <a:gd name="T93" fmla="*/ 0 h 1081"/>
                <a:gd name="T94" fmla="*/ 0 w 1268"/>
                <a:gd name="T95" fmla="*/ 0 h 1081"/>
                <a:gd name="T96" fmla="*/ 0 w 1268"/>
                <a:gd name="T97" fmla="*/ 0 h 1081"/>
                <a:gd name="T98" fmla="*/ 0 w 1268"/>
                <a:gd name="T99" fmla="*/ 0 h 1081"/>
                <a:gd name="T100" fmla="*/ 0 w 1268"/>
                <a:gd name="T101" fmla="*/ 0 h 1081"/>
                <a:gd name="T102" fmla="*/ 0 w 1268"/>
                <a:gd name="T103" fmla="*/ 0 h 1081"/>
                <a:gd name="T104" fmla="*/ 0 w 1268"/>
                <a:gd name="T105" fmla="*/ 0 h 1081"/>
                <a:gd name="T106" fmla="*/ 0 w 1268"/>
                <a:gd name="T107" fmla="*/ 0 h 1081"/>
                <a:gd name="T108" fmla="*/ 0 w 1268"/>
                <a:gd name="T109" fmla="*/ 0 h 1081"/>
                <a:gd name="T110" fmla="*/ 0 w 1268"/>
                <a:gd name="T111" fmla="*/ 0 h 1081"/>
                <a:gd name="T112" fmla="*/ 0 w 1268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>
                <a:gd name="T0" fmla="*/ 0 w 1000"/>
                <a:gd name="T1" fmla="*/ 0 h 1081"/>
                <a:gd name="T2" fmla="*/ 0 w 1000"/>
                <a:gd name="T3" fmla="*/ 0 h 1081"/>
                <a:gd name="T4" fmla="*/ 0 w 1000"/>
                <a:gd name="T5" fmla="*/ 0 h 1081"/>
                <a:gd name="T6" fmla="*/ 0 w 1000"/>
                <a:gd name="T7" fmla="*/ 0 h 1081"/>
                <a:gd name="T8" fmla="*/ 0 w 1000"/>
                <a:gd name="T9" fmla="*/ 0 h 1081"/>
                <a:gd name="T10" fmla="*/ 0 w 1000"/>
                <a:gd name="T11" fmla="*/ 0 h 1081"/>
                <a:gd name="T12" fmla="*/ 0 w 1000"/>
                <a:gd name="T13" fmla="*/ 0 h 1081"/>
                <a:gd name="T14" fmla="*/ 0 w 1000"/>
                <a:gd name="T15" fmla="*/ 0 h 1081"/>
                <a:gd name="T16" fmla="*/ 0 w 1000"/>
                <a:gd name="T17" fmla="*/ 0 h 1081"/>
                <a:gd name="T18" fmla="*/ 0 w 1000"/>
                <a:gd name="T19" fmla="*/ 0 h 1081"/>
                <a:gd name="T20" fmla="*/ 0 w 1000"/>
                <a:gd name="T21" fmla="*/ 0 h 1081"/>
                <a:gd name="T22" fmla="*/ 0 w 1000"/>
                <a:gd name="T23" fmla="*/ 0 h 1081"/>
                <a:gd name="T24" fmla="*/ 0 w 1000"/>
                <a:gd name="T25" fmla="*/ 0 h 1081"/>
                <a:gd name="T26" fmla="*/ 0 w 1000"/>
                <a:gd name="T27" fmla="*/ 0 h 1081"/>
                <a:gd name="T28" fmla="*/ 0 w 1000"/>
                <a:gd name="T29" fmla="*/ 0 h 1081"/>
                <a:gd name="T30" fmla="*/ 0 w 1000"/>
                <a:gd name="T31" fmla="*/ 0 h 1081"/>
                <a:gd name="T32" fmla="*/ 0 w 1000"/>
                <a:gd name="T33" fmla="*/ 0 h 1081"/>
                <a:gd name="T34" fmla="*/ 0 w 1000"/>
                <a:gd name="T35" fmla="*/ 0 h 1081"/>
                <a:gd name="T36" fmla="*/ 0 w 1000"/>
                <a:gd name="T37" fmla="*/ 0 h 1081"/>
                <a:gd name="T38" fmla="*/ 0 w 1000"/>
                <a:gd name="T39" fmla="*/ 0 h 1081"/>
                <a:gd name="T40" fmla="*/ 0 w 1000"/>
                <a:gd name="T41" fmla="*/ 0 h 1081"/>
                <a:gd name="T42" fmla="*/ 0 w 1000"/>
                <a:gd name="T43" fmla="*/ 0 h 1081"/>
                <a:gd name="T44" fmla="*/ 0 w 1000"/>
                <a:gd name="T45" fmla="*/ 0 h 1081"/>
                <a:gd name="T46" fmla="*/ 0 w 1000"/>
                <a:gd name="T47" fmla="*/ 0 h 1081"/>
                <a:gd name="T48" fmla="*/ 0 w 1000"/>
                <a:gd name="T49" fmla="*/ 0 h 1081"/>
                <a:gd name="T50" fmla="*/ 0 w 1000"/>
                <a:gd name="T51" fmla="*/ 0 h 1081"/>
                <a:gd name="T52" fmla="*/ 0 w 1000"/>
                <a:gd name="T53" fmla="*/ 0 h 1081"/>
                <a:gd name="T54" fmla="*/ 0 w 1000"/>
                <a:gd name="T55" fmla="*/ 0 h 1081"/>
                <a:gd name="T56" fmla="*/ 0 w 1000"/>
                <a:gd name="T57" fmla="*/ 0 h 1081"/>
                <a:gd name="T58" fmla="*/ 0 w 1000"/>
                <a:gd name="T59" fmla="*/ 0 h 1081"/>
                <a:gd name="T60" fmla="*/ 0 w 1000"/>
                <a:gd name="T61" fmla="*/ 0 h 1081"/>
                <a:gd name="T62" fmla="*/ 0 w 1000"/>
                <a:gd name="T63" fmla="*/ 0 h 1081"/>
                <a:gd name="T64" fmla="*/ 0 w 1000"/>
                <a:gd name="T65" fmla="*/ 0 h 1081"/>
                <a:gd name="T66" fmla="*/ 0 w 1000"/>
                <a:gd name="T67" fmla="*/ 0 h 1081"/>
                <a:gd name="T68" fmla="*/ 0 w 1000"/>
                <a:gd name="T69" fmla="*/ 0 h 1081"/>
                <a:gd name="T70" fmla="*/ 0 w 1000"/>
                <a:gd name="T71" fmla="*/ 0 h 1081"/>
                <a:gd name="T72" fmla="*/ 0 w 1000"/>
                <a:gd name="T73" fmla="*/ 0 h 1081"/>
                <a:gd name="T74" fmla="*/ 0 w 1000"/>
                <a:gd name="T75" fmla="*/ 0 h 1081"/>
                <a:gd name="T76" fmla="*/ 0 w 1000"/>
                <a:gd name="T77" fmla="*/ 0 h 1081"/>
                <a:gd name="T78" fmla="*/ 0 w 1000"/>
                <a:gd name="T79" fmla="*/ 0 h 1081"/>
                <a:gd name="T80" fmla="*/ 0 w 1000"/>
                <a:gd name="T81" fmla="*/ 0 h 10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>
                <a:gd name="T0" fmla="*/ 0 w 708"/>
                <a:gd name="T1" fmla="*/ 0 h 1076"/>
                <a:gd name="T2" fmla="*/ 0 w 708"/>
                <a:gd name="T3" fmla="*/ 0 h 1076"/>
                <a:gd name="T4" fmla="*/ 0 w 708"/>
                <a:gd name="T5" fmla="*/ 0 h 1076"/>
                <a:gd name="T6" fmla="*/ 0 w 708"/>
                <a:gd name="T7" fmla="*/ 0 h 1076"/>
                <a:gd name="T8" fmla="*/ 0 w 708"/>
                <a:gd name="T9" fmla="*/ 0 h 1076"/>
                <a:gd name="T10" fmla="*/ 0 w 708"/>
                <a:gd name="T11" fmla="*/ 0 h 1076"/>
                <a:gd name="T12" fmla="*/ 0 w 708"/>
                <a:gd name="T13" fmla="*/ 0 h 1076"/>
                <a:gd name="T14" fmla="*/ 0 w 708"/>
                <a:gd name="T15" fmla="*/ 0 h 1076"/>
                <a:gd name="T16" fmla="*/ 0 w 708"/>
                <a:gd name="T17" fmla="*/ 0 h 1076"/>
                <a:gd name="T18" fmla="*/ 0 w 708"/>
                <a:gd name="T19" fmla="*/ 0 h 1076"/>
                <a:gd name="T20" fmla="*/ 0 w 708"/>
                <a:gd name="T21" fmla="*/ 0 h 1076"/>
                <a:gd name="T22" fmla="*/ 0 w 708"/>
                <a:gd name="T23" fmla="*/ 0 h 1076"/>
                <a:gd name="T24" fmla="*/ 0 w 708"/>
                <a:gd name="T25" fmla="*/ 0 h 1076"/>
                <a:gd name="T26" fmla="*/ 0 w 708"/>
                <a:gd name="T27" fmla="*/ 0 h 1076"/>
                <a:gd name="T28" fmla="*/ 0 w 708"/>
                <a:gd name="T29" fmla="*/ 0 h 1076"/>
                <a:gd name="T30" fmla="*/ 0 w 708"/>
                <a:gd name="T31" fmla="*/ 0 h 1076"/>
                <a:gd name="T32" fmla="*/ 0 w 708"/>
                <a:gd name="T33" fmla="*/ 0 h 1076"/>
                <a:gd name="T34" fmla="*/ 0 w 708"/>
                <a:gd name="T35" fmla="*/ 0 h 1076"/>
                <a:gd name="T36" fmla="*/ 0 w 708"/>
                <a:gd name="T37" fmla="*/ 0 h 1076"/>
                <a:gd name="T38" fmla="*/ 0 w 708"/>
                <a:gd name="T39" fmla="*/ 0 h 1076"/>
                <a:gd name="T40" fmla="*/ 0 w 708"/>
                <a:gd name="T41" fmla="*/ 0 h 1076"/>
                <a:gd name="T42" fmla="*/ 0 w 708"/>
                <a:gd name="T43" fmla="*/ 0 h 1076"/>
                <a:gd name="T44" fmla="*/ 0 w 708"/>
                <a:gd name="T45" fmla="*/ 0 h 1076"/>
                <a:gd name="T46" fmla="*/ 0 w 708"/>
                <a:gd name="T47" fmla="*/ 0 h 1076"/>
                <a:gd name="T48" fmla="*/ 0 w 708"/>
                <a:gd name="T49" fmla="*/ 0 h 1076"/>
                <a:gd name="T50" fmla="*/ 0 w 708"/>
                <a:gd name="T51" fmla="*/ 0 h 1076"/>
                <a:gd name="T52" fmla="*/ 0 w 708"/>
                <a:gd name="T53" fmla="*/ 0 h 1076"/>
                <a:gd name="T54" fmla="*/ 0 w 708"/>
                <a:gd name="T55" fmla="*/ 0 h 1076"/>
                <a:gd name="T56" fmla="*/ 0 w 708"/>
                <a:gd name="T57" fmla="*/ 0 h 1076"/>
                <a:gd name="T58" fmla="*/ 0 w 708"/>
                <a:gd name="T59" fmla="*/ 0 h 1076"/>
                <a:gd name="T60" fmla="*/ 0 w 708"/>
                <a:gd name="T61" fmla="*/ 0 h 1076"/>
                <a:gd name="T62" fmla="*/ 0 w 708"/>
                <a:gd name="T63" fmla="*/ 0 h 1076"/>
                <a:gd name="T64" fmla="*/ 0 w 708"/>
                <a:gd name="T65" fmla="*/ 0 h 1076"/>
                <a:gd name="T66" fmla="*/ 0 w 708"/>
                <a:gd name="T67" fmla="*/ 0 h 1076"/>
                <a:gd name="T68" fmla="*/ 0 w 708"/>
                <a:gd name="T69" fmla="*/ 0 h 1076"/>
                <a:gd name="T70" fmla="*/ 0 w 708"/>
                <a:gd name="T71" fmla="*/ 0 h 1076"/>
                <a:gd name="T72" fmla="*/ 0 w 708"/>
                <a:gd name="T73" fmla="*/ 0 h 1076"/>
                <a:gd name="T74" fmla="*/ 0 w 708"/>
                <a:gd name="T75" fmla="*/ 0 h 1076"/>
                <a:gd name="T76" fmla="*/ 0 w 708"/>
                <a:gd name="T77" fmla="*/ 0 h 1076"/>
                <a:gd name="T78" fmla="*/ 0 w 708"/>
                <a:gd name="T79" fmla="*/ 0 h 1076"/>
                <a:gd name="T80" fmla="*/ 0 w 708"/>
                <a:gd name="T81" fmla="*/ 0 h 1076"/>
                <a:gd name="T82" fmla="*/ 0 w 708"/>
                <a:gd name="T83" fmla="*/ 0 h 1076"/>
                <a:gd name="T84" fmla="*/ 0 w 708"/>
                <a:gd name="T85" fmla="*/ 0 h 1076"/>
                <a:gd name="T86" fmla="*/ 0 w 708"/>
                <a:gd name="T87" fmla="*/ 0 h 1076"/>
                <a:gd name="T88" fmla="*/ 0 w 708"/>
                <a:gd name="T89" fmla="*/ 0 h 1076"/>
                <a:gd name="T90" fmla="*/ 0 w 708"/>
                <a:gd name="T91" fmla="*/ 0 h 1076"/>
                <a:gd name="T92" fmla="*/ 0 w 708"/>
                <a:gd name="T93" fmla="*/ 0 h 1076"/>
                <a:gd name="T94" fmla="*/ 0 w 708"/>
                <a:gd name="T95" fmla="*/ 0 h 1076"/>
                <a:gd name="T96" fmla="*/ 0 w 708"/>
                <a:gd name="T97" fmla="*/ 0 h 1076"/>
                <a:gd name="T98" fmla="*/ 0 w 708"/>
                <a:gd name="T99" fmla="*/ 0 h 1076"/>
                <a:gd name="T100" fmla="*/ 0 w 708"/>
                <a:gd name="T101" fmla="*/ 0 h 1076"/>
                <a:gd name="T102" fmla="*/ 0 w 708"/>
                <a:gd name="T103" fmla="*/ 0 h 1076"/>
                <a:gd name="T104" fmla="*/ 0 w 708"/>
                <a:gd name="T105" fmla="*/ 0 h 10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1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>
                <a:gd name="T0" fmla="*/ 0 w 649"/>
                <a:gd name="T1" fmla="*/ 0 h 154"/>
                <a:gd name="T2" fmla="*/ 0 w 649"/>
                <a:gd name="T3" fmla="*/ 0 h 154"/>
                <a:gd name="T4" fmla="*/ 0 w 649"/>
                <a:gd name="T5" fmla="*/ 0 h 154"/>
                <a:gd name="T6" fmla="*/ 0 w 649"/>
                <a:gd name="T7" fmla="*/ 0 h 154"/>
                <a:gd name="T8" fmla="*/ 0 w 649"/>
                <a:gd name="T9" fmla="*/ 0 h 154"/>
                <a:gd name="T10" fmla="*/ 0 w 649"/>
                <a:gd name="T11" fmla="*/ 0 h 154"/>
                <a:gd name="T12" fmla="*/ 0 w 649"/>
                <a:gd name="T13" fmla="*/ 0 h 154"/>
                <a:gd name="T14" fmla="*/ 0 w 649"/>
                <a:gd name="T15" fmla="*/ 0 h 154"/>
                <a:gd name="T16" fmla="*/ 0 w 649"/>
                <a:gd name="T17" fmla="*/ 0 h 154"/>
                <a:gd name="T18" fmla="*/ 0 w 649"/>
                <a:gd name="T19" fmla="*/ 0 h 154"/>
                <a:gd name="T20" fmla="*/ 0 w 649"/>
                <a:gd name="T21" fmla="*/ 0 h 154"/>
                <a:gd name="T22" fmla="*/ 0 w 649"/>
                <a:gd name="T23" fmla="*/ 0 h 154"/>
                <a:gd name="T24" fmla="*/ 0 w 649"/>
                <a:gd name="T25" fmla="*/ 0 h 154"/>
                <a:gd name="T26" fmla="*/ 0 w 649"/>
                <a:gd name="T27" fmla="*/ 0 h 154"/>
                <a:gd name="T28" fmla="*/ 0 w 649"/>
                <a:gd name="T29" fmla="*/ 0 h 154"/>
                <a:gd name="T30" fmla="*/ 0 w 649"/>
                <a:gd name="T31" fmla="*/ 0 h 154"/>
                <a:gd name="T32" fmla="*/ 0 w 649"/>
                <a:gd name="T33" fmla="*/ 0 h 154"/>
                <a:gd name="T34" fmla="*/ 0 w 649"/>
                <a:gd name="T35" fmla="*/ 0 h 154"/>
                <a:gd name="T36" fmla="*/ 0 w 649"/>
                <a:gd name="T37" fmla="*/ 0 h 154"/>
                <a:gd name="T38" fmla="*/ 0 w 649"/>
                <a:gd name="T39" fmla="*/ 0 h 154"/>
                <a:gd name="T40" fmla="*/ 0 w 649"/>
                <a:gd name="T41" fmla="*/ 0 h 154"/>
                <a:gd name="T42" fmla="*/ 0 w 649"/>
                <a:gd name="T43" fmla="*/ 0 h 154"/>
                <a:gd name="T44" fmla="*/ 0 w 649"/>
                <a:gd name="T45" fmla="*/ 0 h 154"/>
                <a:gd name="T46" fmla="*/ 0 w 649"/>
                <a:gd name="T47" fmla="*/ 0 h 154"/>
                <a:gd name="T48" fmla="*/ 0 w 649"/>
                <a:gd name="T49" fmla="*/ 0 h 154"/>
                <a:gd name="T50" fmla="*/ 0 w 649"/>
                <a:gd name="T51" fmla="*/ 0 h 154"/>
                <a:gd name="T52" fmla="*/ 0 w 649"/>
                <a:gd name="T53" fmla="*/ 0 h 154"/>
                <a:gd name="T54" fmla="*/ 0 w 649"/>
                <a:gd name="T55" fmla="*/ 0 h 154"/>
                <a:gd name="T56" fmla="*/ 0 w 649"/>
                <a:gd name="T57" fmla="*/ 0 h 154"/>
                <a:gd name="T58" fmla="*/ 0 w 649"/>
                <a:gd name="T59" fmla="*/ 0 h 154"/>
                <a:gd name="T60" fmla="*/ 0 w 649"/>
                <a:gd name="T61" fmla="*/ 0 h 154"/>
                <a:gd name="T62" fmla="*/ 0 w 649"/>
                <a:gd name="T63" fmla="*/ 0 h 154"/>
                <a:gd name="T64" fmla="*/ 0 w 649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>
                <a:gd name="T0" fmla="*/ 0 w 939"/>
                <a:gd name="T1" fmla="*/ 0 h 1080"/>
                <a:gd name="T2" fmla="*/ 0 w 939"/>
                <a:gd name="T3" fmla="*/ 0 h 1080"/>
                <a:gd name="T4" fmla="*/ 0 w 939"/>
                <a:gd name="T5" fmla="*/ 0 h 1080"/>
                <a:gd name="T6" fmla="*/ 0 w 939"/>
                <a:gd name="T7" fmla="*/ 0 h 1080"/>
                <a:gd name="T8" fmla="*/ 0 w 939"/>
                <a:gd name="T9" fmla="*/ 0 h 1080"/>
                <a:gd name="T10" fmla="*/ 0 w 939"/>
                <a:gd name="T11" fmla="*/ 0 h 1080"/>
                <a:gd name="T12" fmla="*/ 0 w 939"/>
                <a:gd name="T13" fmla="*/ 0 h 1080"/>
                <a:gd name="T14" fmla="*/ 0 w 939"/>
                <a:gd name="T15" fmla="*/ 0 h 1080"/>
                <a:gd name="T16" fmla="*/ 0 w 939"/>
                <a:gd name="T17" fmla="*/ 0 h 1080"/>
                <a:gd name="T18" fmla="*/ 0 w 939"/>
                <a:gd name="T19" fmla="*/ 0 h 1080"/>
                <a:gd name="T20" fmla="*/ 0 w 939"/>
                <a:gd name="T21" fmla="*/ 0 h 1080"/>
                <a:gd name="T22" fmla="*/ 0 w 939"/>
                <a:gd name="T23" fmla="*/ 0 h 1080"/>
                <a:gd name="T24" fmla="*/ 0 w 939"/>
                <a:gd name="T25" fmla="*/ 0 h 1080"/>
                <a:gd name="T26" fmla="*/ 0 w 939"/>
                <a:gd name="T27" fmla="*/ 0 h 1080"/>
                <a:gd name="T28" fmla="*/ 0 w 939"/>
                <a:gd name="T29" fmla="*/ 0 h 1080"/>
                <a:gd name="T30" fmla="*/ 0 w 939"/>
                <a:gd name="T31" fmla="*/ 0 h 1080"/>
                <a:gd name="T32" fmla="*/ 0 w 939"/>
                <a:gd name="T33" fmla="*/ 0 h 1080"/>
                <a:gd name="T34" fmla="*/ 0 w 939"/>
                <a:gd name="T35" fmla="*/ 0 h 1080"/>
                <a:gd name="T36" fmla="*/ 0 w 939"/>
                <a:gd name="T37" fmla="*/ 0 h 1080"/>
                <a:gd name="T38" fmla="*/ 0 w 939"/>
                <a:gd name="T39" fmla="*/ 0 h 1080"/>
                <a:gd name="T40" fmla="*/ 0 w 939"/>
                <a:gd name="T41" fmla="*/ 0 h 1080"/>
                <a:gd name="T42" fmla="*/ 0 w 939"/>
                <a:gd name="T43" fmla="*/ 0 h 1080"/>
                <a:gd name="T44" fmla="*/ 0 w 939"/>
                <a:gd name="T45" fmla="*/ 0 h 1080"/>
                <a:gd name="T46" fmla="*/ 0 w 939"/>
                <a:gd name="T47" fmla="*/ 0 h 1080"/>
                <a:gd name="T48" fmla="*/ 0 w 939"/>
                <a:gd name="T49" fmla="*/ 0 h 1080"/>
                <a:gd name="T50" fmla="*/ 0 w 939"/>
                <a:gd name="T51" fmla="*/ 0 h 1080"/>
                <a:gd name="T52" fmla="*/ 0 w 939"/>
                <a:gd name="T53" fmla="*/ 0 h 1080"/>
                <a:gd name="T54" fmla="*/ 0 w 939"/>
                <a:gd name="T55" fmla="*/ 0 h 10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>
                <a:gd name="T0" fmla="*/ 0 w 792"/>
                <a:gd name="T1" fmla="*/ 0 h 1081"/>
                <a:gd name="T2" fmla="*/ 0 w 792"/>
                <a:gd name="T3" fmla="*/ 0 h 1081"/>
                <a:gd name="T4" fmla="*/ 0 w 792"/>
                <a:gd name="T5" fmla="*/ 0 h 1081"/>
                <a:gd name="T6" fmla="*/ 0 w 792"/>
                <a:gd name="T7" fmla="*/ 0 h 1081"/>
                <a:gd name="T8" fmla="*/ 0 w 792"/>
                <a:gd name="T9" fmla="*/ 0 h 1081"/>
                <a:gd name="T10" fmla="*/ 0 w 792"/>
                <a:gd name="T11" fmla="*/ 0 h 1081"/>
                <a:gd name="T12" fmla="*/ 0 w 792"/>
                <a:gd name="T13" fmla="*/ 0 h 1081"/>
                <a:gd name="T14" fmla="*/ 0 w 792"/>
                <a:gd name="T15" fmla="*/ 0 h 1081"/>
                <a:gd name="T16" fmla="*/ 0 w 792"/>
                <a:gd name="T17" fmla="*/ 0 h 1081"/>
                <a:gd name="T18" fmla="*/ 0 w 792"/>
                <a:gd name="T19" fmla="*/ 0 h 1081"/>
                <a:gd name="T20" fmla="*/ 0 w 792"/>
                <a:gd name="T21" fmla="*/ 0 h 1081"/>
                <a:gd name="T22" fmla="*/ 0 w 792"/>
                <a:gd name="T23" fmla="*/ 0 h 1081"/>
                <a:gd name="T24" fmla="*/ 0 w 792"/>
                <a:gd name="T25" fmla="*/ 0 h 1081"/>
                <a:gd name="T26" fmla="*/ 0 w 792"/>
                <a:gd name="T27" fmla="*/ 0 h 1081"/>
                <a:gd name="T28" fmla="*/ 0 w 792"/>
                <a:gd name="T29" fmla="*/ 0 h 1081"/>
                <a:gd name="T30" fmla="*/ 0 w 792"/>
                <a:gd name="T31" fmla="*/ 0 h 1081"/>
                <a:gd name="T32" fmla="*/ 0 w 792"/>
                <a:gd name="T33" fmla="*/ 0 h 1081"/>
                <a:gd name="T34" fmla="*/ 0 w 792"/>
                <a:gd name="T35" fmla="*/ 0 h 1081"/>
                <a:gd name="T36" fmla="*/ 0 w 792"/>
                <a:gd name="T37" fmla="*/ 0 h 1081"/>
                <a:gd name="T38" fmla="*/ 0 w 792"/>
                <a:gd name="T39" fmla="*/ 0 h 1081"/>
                <a:gd name="T40" fmla="*/ 0 w 792"/>
                <a:gd name="T41" fmla="*/ 0 h 1081"/>
                <a:gd name="T42" fmla="*/ 0 w 792"/>
                <a:gd name="T43" fmla="*/ 0 h 1081"/>
                <a:gd name="T44" fmla="*/ 0 w 792"/>
                <a:gd name="T45" fmla="*/ 0 h 1081"/>
                <a:gd name="T46" fmla="*/ 0 w 792"/>
                <a:gd name="T47" fmla="*/ 0 h 1081"/>
                <a:gd name="T48" fmla="*/ 0 w 792"/>
                <a:gd name="T49" fmla="*/ 0 h 1081"/>
                <a:gd name="T50" fmla="*/ 0 w 792"/>
                <a:gd name="T51" fmla="*/ 0 h 1081"/>
                <a:gd name="T52" fmla="*/ 0 w 792"/>
                <a:gd name="T53" fmla="*/ 0 h 1081"/>
                <a:gd name="T54" fmla="*/ 0 w 792"/>
                <a:gd name="T55" fmla="*/ 0 h 1081"/>
                <a:gd name="T56" fmla="*/ 0 w 792"/>
                <a:gd name="T57" fmla="*/ 0 h 1081"/>
                <a:gd name="T58" fmla="*/ 0 w 792"/>
                <a:gd name="T59" fmla="*/ 0 h 1081"/>
                <a:gd name="T60" fmla="*/ 0 w 792"/>
                <a:gd name="T61" fmla="*/ 0 h 1081"/>
                <a:gd name="T62" fmla="*/ 0 w 792"/>
                <a:gd name="T63" fmla="*/ 0 h 1081"/>
                <a:gd name="T64" fmla="*/ 0 w 792"/>
                <a:gd name="T65" fmla="*/ 0 h 1081"/>
                <a:gd name="T66" fmla="*/ 0 w 792"/>
                <a:gd name="T67" fmla="*/ 0 h 1081"/>
                <a:gd name="T68" fmla="*/ 0 w 792"/>
                <a:gd name="T69" fmla="*/ 0 h 1081"/>
                <a:gd name="T70" fmla="*/ 0 w 792"/>
                <a:gd name="T71" fmla="*/ 0 h 1081"/>
                <a:gd name="T72" fmla="*/ 0 w 792"/>
                <a:gd name="T73" fmla="*/ 0 h 1081"/>
                <a:gd name="T74" fmla="*/ 0 w 792"/>
                <a:gd name="T75" fmla="*/ 0 h 1081"/>
                <a:gd name="T76" fmla="*/ 0 w 792"/>
                <a:gd name="T77" fmla="*/ 0 h 1081"/>
                <a:gd name="T78" fmla="*/ 0 w 792"/>
                <a:gd name="T79" fmla="*/ 0 h 1081"/>
                <a:gd name="T80" fmla="*/ 0 w 792"/>
                <a:gd name="T81" fmla="*/ 0 h 1081"/>
                <a:gd name="T82" fmla="*/ 0 w 792"/>
                <a:gd name="T83" fmla="*/ 0 h 1081"/>
                <a:gd name="T84" fmla="*/ 0 w 792"/>
                <a:gd name="T85" fmla="*/ 0 h 1081"/>
                <a:gd name="T86" fmla="*/ 0 w 792"/>
                <a:gd name="T87" fmla="*/ 0 h 1081"/>
                <a:gd name="T88" fmla="*/ 0 w 792"/>
                <a:gd name="T89" fmla="*/ 0 h 1081"/>
                <a:gd name="T90" fmla="*/ 0 w 792"/>
                <a:gd name="T91" fmla="*/ 0 h 1081"/>
                <a:gd name="T92" fmla="*/ 0 w 792"/>
                <a:gd name="T93" fmla="*/ 0 h 1081"/>
                <a:gd name="T94" fmla="*/ 0 w 792"/>
                <a:gd name="T95" fmla="*/ 0 h 1081"/>
                <a:gd name="T96" fmla="*/ 0 w 792"/>
                <a:gd name="T97" fmla="*/ 0 h 1081"/>
                <a:gd name="T98" fmla="*/ 0 w 792"/>
                <a:gd name="T99" fmla="*/ 0 h 1081"/>
                <a:gd name="T100" fmla="*/ 0 w 792"/>
                <a:gd name="T101" fmla="*/ 0 h 1081"/>
                <a:gd name="T102" fmla="*/ 0 w 792"/>
                <a:gd name="T103" fmla="*/ 0 h 1081"/>
                <a:gd name="T104" fmla="*/ 0 w 792"/>
                <a:gd name="T105" fmla="*/ 0 h 1081"/>
                <a:gd name="T106" fmla="*/ 0 w 792"/>
                <a:gd name="T107" fmla="*/ 0 h 1081"/>
                <a:gd name="T108" fmla="*/ 0 w 792"/>
                <a:gd name="T109" fmla="*/ 0 h 1081"/>
                <a:gd name="T110" fmla="*/ 0 w 792"/>
                <a:gd name="T111" fmla="*/ 0 h 1081"/>
                <a:gd name="T112" fmla="*/ 0 w 792"/>
                <a:gd name="T113" fmla="*/ 0 h 1081"/>
                <a:gd name="T114" fmla="*/ 0 w 792"/>
                <a:gd name="T115" fmla="*/ 0 h 1081"/>
                <a:gd name="T116" fmla="*/ 0 w 792"/>
                <a:gd name="T117" fmla="*/ 0 h 1081"/>
                <a:gd name="T118" fmla="*/ 0 w 792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>
                <a:gd name="T0" fmla="*/ 0 w 931"/>
                <a:gd name="T1" fmla="*/ 0 h 1122"/>
                <a:gd name="T2" fmla="*/ 0 w 931"/>
                <a:gd name="T3" fmla="*/ 0 h 1122"/>
                <a:gd name="T4" fmla="*/ 0 w 931"/>
                <a:gd name="T5" fmla="*/ 0 h 1122"/>
                <a:gd name="T6" fmla="*/ 0 w 931"/>
                <a:gd name="T7" fmla="*/ 0 h 1122"/>
                <a:gd name="T8" fmla="*/ 0 w 931"/>
                <a:gd name="T9" fmla="*/ 0 h 1122"/>
                <a:gd name="T10" fmla="*/ 0 w 931"/>
                <a:gd name="T11" fmla="*/ 0 h 1122"/>
                <a:gd name="T12" fmla="*/ 0 w 931"/>
                <a:gd name="T13" fmla="*/ 0 h 1122"/>
                <a:gd name="T14" fmla="*/ 0 w 931"/>
                <a:gd name="T15" fmla="*/ 0 h 1122"/>
                <a:gd name="T16" fmla="*/ 0 w 931"/>
                <a:gd name="T17" fmla="*/ 0 h 1122"/>
                <a:gd name="T18" fmla="*/ 0 w 931"/>
                <a:gd name="T19" fmla="*/ 0 h 1122"/>
                <a:gd name="T20" fmla="*/ 0 w 931"/>
                <a:gd name="T21" fmla="*/ 0 h 1122"/>
                <a:gd name="T22" fmla="*/ 0 w 931"/>
                <a:gd name="T23" fmla="*/ 0 h 1122"/>
                <a:gd name="T24" fmla="*/ 0 w 931"/>
                <a:gd name="T25" fmla="*/ 0 h 1122"/>
                <a:gd name="T26" fmla="*/ 0 w 931"/>
                <a:gd name="T27" fmla="*/ 0 h 1122"/>
                <a:gd name="T28" fmla="*/ 0 w 931"/>
                <a:gd name="T29" fmla="*/ 0 h 1122"/>
                <a:gd name="T30" fmla="*/ 0 w 931"/>
                <a:gd name="T31" fmla="*/ 0 h 1122"/>
                <a:gd name="T32" fmla="*/ 0 w 931"/>
                <a:gd name="T33" fmla="*/ 0 h 1122"/>
                <a:gd name="T34" fmla="*/ 0 w 931"/>
                <a:gd name="T35" fmla="*/ 0 h 1122"/>
                <a:gd name="T36" fmla="*/ 0 w 931"/>
                <a:gd name="T37" fmla="*/ 0 h 1122"/>
                <a:gd name="T38" fmla="*/ 0 w 931"/>
                <a:gd name="T39" fmla="*/ 0 h 1122"/>
                <a:gd name="T40" fmla="*/ 0 w 931"/>
                <a:gd name="T41" fmla="*/ 0 h 1122"/>
                <a:gd name="T42" fmla="*/ 0 w 931"/>
                <a:gd name="T43" fmla="*/ 0 h 1122"/>
                <a:gd name="T44" fmla="*/ 0 w 931"/>
                <a:gd name="T45" fmla="*/ 0 h 1122"/>
                <a:gd name="T46" fmla="*/ 0 w 931"/>
                <a:gd name="T47" fmla="*/ 0 h 1122"/>
                <a:gd name="T48" fmla="*/ 0 w 931"/>
                <a:gd name="T49" fmla="*/ 0 h 1122"/>
                <a:gd name="T50" fmla="*/ 0 w 931"/>
                <a:gd name="T51" fmla="*/ 0 h 1122"/>
                <a:gd name="T52" fmla="*/ 0 w 931"/>
                <a:gd name="T53" fmla="*/ 0 h 1122"/>
                <a:gd name="T54" fmla="*/ 0 w 931"/>
                <a:gd name="T55" fmla="*/ 0 h 1122"/>
                <a:gd name="T56" fmla="*/ 0 w 931"/>
                <a:gd name="T57" fmla="*/ 0 h 1122"/>
                <a:gd name="T58" fmla="*/ 0 w 931"/>
                <a:gd name="T59" fmla="*/ 0 h 1122"/>
                <a:gd name="T60" fmla="*/ 0 w 931"/>
                <a:gd name="T61" fmla="*/ 0 h 1122"/>
                <a:gd name="T62" fmla="*/ 0 w 931"/>
                <a:gd name="T63" fmla="*/ 0 h 1122"/>
                <a:gd name="T64" fmla="*/ 0 w 931"/>
                <a:gd name="T65" fmla="*/ 0 h 1122"/>
                <a:gd name="T66" fmla="*/ 0 w 931"/>
                <a:gd name="T67" fmla="*/ 0 h 1122"/>
                <a:gd name="T68" fmla="*/ 0 w 931"/>
                <a:gd name="T69" fmla="*/ 0 h 1122"/>
                <a:gd name="T70" fmla="*/ 0 w 931"/>
                <a:gd name="T71" fmla="*/ 0 h 1122"/>
                <a:gd name="T72" fmla="*/ 0 w 931"/>
                <a:gd name="T73" fmla="*/ 0 h 1122"/>
                <a:gd name="T74" fmla="*/ 0 w 931"/>
                <a:gd name="T75" fmla="*/ 0 h 1122"/>
                <a:gd name="T76" fmla="*/ 0 w 931"/>
                <a:gd name="T77" fmla="*/ 0 h 1122"/>
                <a:gd name="T78" fmla="*/ 0 w 931"/>
                <a:gd name="T79" fmla="*/ 0 h 1122"/>
                <a:gd name="T80" fmla="*/ 0 w 931"/>
                <a:gd name="T81" fmla="*/ 0 h 1122"/>
                <a:gd name="T82" fmla="*/ 0 w 931"/>
                <a:gd name="T83" fmla="*/ 0 h 1122"/>
                <a:gd name="T84" fmla="*/ 0 w 931"/>
                <a:gd name="T85" fmla="*/ 0 h 1122"/>
                <a:gd name="T86" fmla="*/ 0 w 931"/>
                <a:gd name="T87" fmla="*/ 0 h 1122"/>
                <a:gd name="T88" fmla="*/ 0 w 931"/>
                <a:gd name="T89" fmla="*/ 0 h 1122"/>
                <a:gd name="T90" fmla="*/ 0 w 931"/>
                <a:gd name="T91" fmla="*/ 0 h 1122"/>
                <a:gd name="T92" fmla="*/ 0 w 931"/>
                <a:gd name="T93" fmla="*/ 0 h 1122"/>
                <a:gd name="T94" fmla="*/ 0 w 931"/>
                <a:gd name="T95" fmla="*/ 0 h 1122"/>
                <a:gd name="T96" fmla="*/ 0 w 931"/>
                <a:gd name="T97" fmla="*/ 0 h 1122"/>
                <a:gd name="T98" fmla="*/ 0 w 931"/>
                <a:gd name="T99" fmla="*/ 0 h 1122"/>
                <a:gd name="T100" fmla="*/ 0 w 931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>
                <a:gd name="T0" fmla="*/ 0 w 688"/>
                <a:gd name="T1" fmla="*/ 0 h 1080"/>
                <a:gd name="T2" fmla="*/ 0 w 688"/>
                <a:gd name="T3" fmla="*/ 0 h 1080"/>
                <a:gd name="T4" fmla="*/ 0 w 688"/>
                <a:gd name="T5" fmla="*/ 0 h 1080"/>
                <a:gd name="T6" fmla="*/ 0 w 688"/>
                <a:gd name="T7" fmla="*/ 0 h 1080"/>
                <a:gd name="T8" fmla="*/ 0 w 688"/>
                <a:gd name="T9" fmla="*/ 0 h 1080"/>
                <a:gd name="T10" fmla="*/ 0 w 688"/>
                <a:gd name="T11" fmla="*/ 0 h 1080"/>
                <a:gd name="T12" fmla="*/ 0 w 688"/>
                <a:gd name="T13" fmla="*/ 0 h 1080"/>
                <a:gd name="T14" fmla="*/ 0 w 688"/>
                <a:gd name="T15" fmla="*/ 0 h 1080"/>
                <a:gd name="T16" fmla="*/ 0 w 688"/>
                <a:gd name="T17" fmla="*/ 0 h 1080"/>
                <a:gd name="T18" fmla="*/ 0 w 688"/>
                <a:gd name="T19" fmla="*/ 0 h 1080"/>
                <a:gd name="T20" fmla="*/ 0 w 688"/>
                <a:gd name="T21" fmla="*/ 0 h 1080"/>
                <a:gd name="T22" fmla="*/ 0 w 688"/>
                <a:gd name="T23" fmla="*/ 0 h 1080"/>
                <a:gd name="T24" fmla="*/ 0 w 688"/>
                <a:gd name="T25" fmla="*/ 0 h 1080"/>
                <a:gd name="T26" fmla="*/ 0 w 688"/>
                <a:gd name="T27" fmla="*/ 0 h 1080"/>
                <a:gd name="T28" fmla="*/ 0 w 688"/>
                <a:gd name="T29" fmla="*/ 0 h 1080"/>
                <a:gd name="T30" fmla="*/ 0 w 688"/>
                <a:gd name="T31" fmla="*/ 0 h 1080"/>
                <a:gd name="T32" fmla="*/ 0 w 688"/>
                <a:gd name="T33" fmla="*/ 0 h 1080"/>
                <a:gd name="T34" fmla="*/ 0 w 688"/>
                <a:gd name="T35" fmla="*/ 0 h 1080"/>
                <a:gd name="T36" fmla="*/ 0 w 688"/>
                <a:gd name="T37" fmla="*/ 0 h 1080"/>
                <a:gd name="T38" fmla="*/ 0 w 688"/>
                <a:gd name="T39" fmla="*/ 0 h 1080"/>
                <a:gd name="T40" fmla="*/ 0 w 688"/>
                <a:gd name="T41" fmla="*/ 0 h 1080"/>
                <a:gd name="T42" fmla="*/ 0 w 688"/>
                <a:gd name="T43" fmla="*/ 0 h 1080"/>
                <a:gd name="T44" fmla="*/ 0 w 688"/>
                <a:gd name="T45" fmla="*/ 0 h 1080"/>
                <a:gd name="T46" fmla="*/ 0 w 688"/>
                <a:gd name="T47" fmla="*/ 0 h 1080"/>
                <a:gd name="T48" fmla="*/ 0 w 688"/>
                <a:gd name="T49" fmla="*/ 0 h 1080"/>
                <a:gd name="T50" fmla="*/ 0 w 688"/>
                <a:gd name="T51" fmla="*/ 0 h 1080"/>
                <a:gd name="T52" fmla="*/ 0 w 688"/>
                <a:gd name="T53" fmla="*/ 0 h 1080"/>
                <a:gd name="T54" fmla="*/ 0 w 688"/>
                <a:gd name="T55" fmla="*/ 0 h 1080"/>
                <a:gd name="T56" fmla="*/ 0 w 688"/>
                <a:gd name="T57" fmla="*/ 0 h 1080"/>
                <a:gd name="T58" fmla="*/ 0 w 688"/>
                <a:gd name="T59" fmla="*/ 0 h 1080"/>
                <a:gd name="T60" fmla="*/ 0 w 688"/>
                <a:gd name="T61" fmla="*/ 0 h 1080"/>
                <a:gd name="T62" fmla="*/ 0 w 688"/>
                <a:gd name="T63" fmla="*/ 0 h 1080"/>
                <a:gd name="T64" fmla="*/ 0 w 688"/>
                <a:gd name="T65" fmla="*/ 0 h 1080"/>
                <a:gd name="T66" fmla="*/ 0 w 688"/>
                <a:gd name="T67" fmla="*/ 0 h 1080"/>
                <a:gd name="T68" fmla="*/ 0 w 688"/>
                <a:gd name="T69" fmla="*/ 0 h 1080"/>
                <a:gd name="T70" fmla="*/ 0 w 688"/>
                <a:gd name="T71" fmla="*/ 0 h 1080"/>
                <a:gd name="T72" fmla="*/ 0 w 688"/>
                <a:gd name="T73" fmla="*/ 0 h 1080"/>
                <a:gd name="T74" fmla="*/ 0 w 688"/>
                <a:gd name="T75" fmla="*/ 0 h 1080"/>
                <a:gd name="T76" fmla="*/ 0 w 688"/>
                <a:gd name="T77" fmla="*/ 0 h 1080"/>
                <a:gd name="T78" fmla="*/ 0 w 688"/>
                <a:gd name="T79" fmla="*/ 0 h 1080"/>
                <a:gd name="T80" fmla="*/ 0 w 688"/>
                <a:gd name="T81" fmla="*/ 0 h 1080"/>
                <a:gd name="T82" fmla="*/ 0 w 688"/>
                <a:gd name="T83" fmla="*/ 0 h 1080"/>
                <a:gd name="T84" fmla="*/ 0 w 688"/>
                <a:gd name="T85" fmla="*/ 0 h 1080"/>
                <a:gd name="T86" fmla="*/ 0 w 688"/>
                <a:gd name="T87" fmla="*/ 0 h 1080"/>
                <a:gd name="T88" fmla="*/ 0 w 688"/>
                <a:gd name="T89" fmla="*/ 0 h 1080"/>
                <a:gd name="T90" fmla="*/ 0 w 688"/>
                <a:gd name="T91" fmla="*/ 0 h 1080"/>
                <a:gd name="T92" fmla="*/ 0 w 688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7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w 791"/>
                <a:gd name="T121" fmla="*/ 0 h 1081"/>
                <a:gd name="T122" fmla="*/ 0 w 791"/>
                <a:gd name="T123" fmla="*/ 0 h 10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8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9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w 941"/>
                <a:gd name="T59" fmla="*/ 0 h 1080"/>
                <a:gd name="T60" fmla="*/ 0 w 941"/>
                <a:gd name="T61" fmla="*/ 0 h 1080"/>
                <a:gd name="T62" fmla="*/ 0 w 941"/>
                <a:gd name="T63" fmla="*/ 0 h 1080"/>
                <a:gd name="T64" fmla="*/ 0 w 941"/>
                <a:gd name="T65" fmla="*/ 0 h 1080"/>
                <a:gd name="T66" fmla="*/ 0 w 941"/>
                <a:gd name="T67" fmla="*/ 0 h 1080"/>
                <a:gd name="T68" fmla="*/ 0 w 941"/>
                <a:gd name="T69" fmla="*/ 0 h 1080"/>
                <a:gd name="T70" fmla="*/ 0 w 941"/>
                <a:gd name="T71" fmla="*/ 0 h 1080"/>
                <a:gd name="T72" fmla="*/ 0 w 941"/>
                <a:gd name="T73" fmla="*/ 0 h 1080"/>
                <a:gd name="T74" fmla="*/ 0 w 941"/>
                <a:gd name="T75" fmla="*/ 0 h 1080"/>
                <a:gd name="T76" fmla="*/ 0 w 941"/>
                <a:gd name="T77" fmla="*/ 0 h 1080"/>
                <a:gd name="T78" fmla="*/ 0 w 941"/>
                <a:gd name="T79" fmla="*/ 0 h 1080"/>
                <a:gd name="T80" fmla="*/ 0 w 941"/>
                <a:gd name="T81" fmla="*/ 0 h 1080"/>
                <a:gd name="T82" fmla="*/ 0 w 941"/>
                <a:gd name="T83" fmla="*/ 0 h 1080"/>
                <a:gd name="T84" fmla="*/ 0 w 941"/>
                <a:gd name="T85" fmla="*/ 0 h 1080"/>
                <a:gd name="T86" fmla="*/ 0 w 941"/>
                <a:gd name="T87" fmla="*/ 0 h 1080"/>
                <a:gd name="T88" fmla="*/ 0 w 941"/>
                <a:gd name="T89" fmla="*/ 0 h 1080"/>
                <a:gd name="T90" fmla="*/ 0 w 941"/>
                <a:gd name="T91" fmla="*/ 0 h 1080"/>
                <a:gd name="T92" fmla="*/ 0 w 941"/>
                <a:gd name="T93" fmla="*/ 0 h 1080"/>
                <a:gd name="T94" fmla="*/ 0 w 941"/>
                <a:gd name="T95" fmla="*/ 0 h 1080"/>
                <a:gd name="T96" fmla="*/ 0 w 941"/>
                <a:gd name="T97" fmla="*/ 0 h 1080"/>
                <a:gd name="T98" fmla="*/ 0 w 941"/>
                <a:gd name="T99" fmla="*/ 0 h 1080"/>
                <a:gd name="T100" fmla="*/ 0 w 941"/>
                <a:gd name="T101" fmla="*/ 0 h 1080"/>
                <a:gd name="T102" fmla="*/ 0 w 941"/>
                <a:gd name="T103" fmla="*/ 0 h 1080"/>
                <a:gd name="T104" fmla="*/ 0 w 941"/>
                <a:gd name="T105" fmla="*/ 0 h 1080"/>
                <a:gd name="T106" fmla="*/ 0 w 941"/>
                <a:gd name="T107" fmla="*/ 0 h 1080"/>
                <a:gd name="T108" fmla="*/ 0 w 941"/>
                <a:gd name="T109" fmla="*/ 0 h 1080"/>
                <a:gd name="T110" fmla="*/ 0 w 941"/>
                <a:gd name="T111" fmla="*/ 0 h 1080"/>
                <a:gd name="T112" fmla="*/ 0 w 941"/>
                <a:gd name="T113" fmla="*/ 0 h 10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0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>
                <a:gd name="T0" fmla="*/ 0 w 934"/>
                <a:gd name="T1" fmla="*/ 0 h 1122"/>
                <a:gd name="T2" fmla="*/ 0 w 934"/>
                <a:gd name="T3" fmla="*/ 0 h 1122"/>
                <a:gd name="T4" fmla="*/ 0 w 934"/>
                <a:gd name="T5" fmla="*/ 0 h 1122"/>
                <a:gd name="T6" fmla="*/ 0 w 934"/>
                <a:gd name="T7" fmla="*/ 0 h 1122"/>
                <a:gd name="T8" fmla="*/ 0 w 934"/>
                <a:gd name="T9" fmla="*/ 0 h 1122"/>
                <a:gd name="T10" fmla="*/ 0 w 934"/>
                <a:gd name="T11" fmla="*/ 0 h 1122"/>
                <a:gd name="T12" fmla="*/ 0 w 934"/>
                <a:gd name="T13" fmla="*/ 0 h 1122"/>
                <a:gd name="T14" fmla="*/ 0 w 934"/>
                <a:gd name="T15" fmla="*/ 0 h 1122"/>
                <a:gd name="T16" fmla="*/ 0 w 934"/>
                <a:gd name="T17" fmla="*/ 0 h 1122"/>
                <a:gd name="T18" fmla="*/ 0 w 934"/>
                <a:gd name="T19" fmla="*/ 0 h 1122"/>
                <a:gd name="T20" fmla="*/ 0 w 934"/>
                <a:gd name="T21" fmla="*/ 0 h 1122"/>
                <a:gd name="T22" fmla="*/ 0 w 934"/>
                <a:gd name="T23" fmla="*/ 0 h 1122"/>
                <a:gd name="T24" fmla="*/ 0 w 934"/>
                <a:gd name="T25" fmla="*/ 0 h 1122"/>
                <a:gd name="T26" fmla="*/ 0 w 934"/>
                <a:gd name="T27" fmla="*/ 0 h 1122"/>
                <a:gd name="T28" fmla="*/ 0 w 934"/>
                <a:gd name="T29" fmla="*/ 0 h 1122"/>
                <a:gd name="T30" fmla="*/ 0 w 934"/>
                <a:gd name="T31" fmla="*/ 0 h 1122"/>
                <a:gd name="T32" fmla="*/ 0 w 934"/>
                <a:gd name="T33" fmla="*/ 0 h 1122"/>
                <a:gd name="T34" fmla="*/ 0 w 934"/>
                <a:gd name="T35" fmla="*/ 0 h 1122"/>
                <a:gd name="T36" fmla="*/ 0 w 934"/>
                <a:gd name="T37" fmla="*/ 0 h 1122"/>
                <a:gd name="T38" fmla="*/ 0 w 934"/>
                <a:gd name="T39" fmla="*/ 0 h 1122"/>
                <a:gd name="T40" fmla="*/ 0 w 934"/>
                <a:gd name="T41" fmla="*/ 0 h 1122"/>
                <a:gd name="T42" fmla="*/ 0 w 934"/>
                <a:gd name="T43" fmla="*/ 0 h 1122"/>
                <a:gd name="T44" fmla="*/ 0 w 934"/>
                <a:gd name="T45" fmla="*/ 0 h 1122"/>
                <a:gd name="T46" fmla="*/ 0 w 934"/>
                <a:gd name="T47" fmla="*/ 0 h 1122"/>
                <a:gd name="T48" fmla="*/ 0 w 934"/>
                <a:gd name="T49" fmla="*/ 0 h 1122"/>
                <a:gd name="T50" fmla="*/ 0 w 934"/>
                <a:gd name="T51" fmla="*/ 0 h 1122"/>
                <a:gd name="T52" fmla="*/ 0 w 934"/>
                <a:gd name="T53" fmla="*/ 0 h 1122"/>
                <a:gd name="T54" fmla="*/ 0 w 934"/>
                <a:gd name="T55" fmla="*/ 0 h 1122"/>
                <a:gd name="T56" fmla="*/ 0 w 934"/>
                <a:gd name="T57" fmla="*/ 0 h 1122"/>
                <a:gd name="T58" fmla="*/ 0 w 934"/>
                <a:gd name="T59" fmla="*/ 0 h 1122"/>
                <a:gd name="T60" fmla="*/ 0 w 934"/>
                <a:gd name="T61" fmla="*/ 0 h 1122"/>
                <a:gd name="T62" fmla="*/ 0 w 934"/>
                <a:gd name="T63" fmla="*/ 0 h 1122"/>
                <a:gd name="T64" fmla="*/ 0 w 934"/>
                <a:gd name="T65" fmla="*/ 0 h 1122"/>
                <a:gd name="T66" fmla="*/ 0 w 934"/>
                <a:gd name="T67" fmla="*/ 0 h 1122"/>
                <a:gd name="T68" fmla="*/ 0 w 934"/>
                <a:gd name="T69" fmla="*/ 0 h 1122"/>
                <a:gd name="T70" fmla="*/ 0 w 934"/>
                <a:gd name="T71" fmla="*/ 0 h 1122"/>
                <a:gd name="T72" fmla="*/ 0 w 934"/>
                <a:gd name="T73" fmla="*/ 0 h 1122"/>
                <a:gd name="T74" fmla="*/ 0 w 934"/>
                <a:gd name="T75" fmla="*/ 0 h 1122"/>
                <a:gd name="T76" fmla="*/ 0 w 934"/>
                <a:gd name="T77" fmla="*/ 0 h 1122"/>
                <a:gd name="T78" fmla="*/ 0 w 934"/>
                <a:gd name="T79" fmla="*/ 0 h 1122"/>
                <a:gd name="T80" fmla="*/ 0 w 934"/>
                <a:gd name="T81" fmla="*/ 0 h 1122"/>
                <a:gd name="T82" fmla="*/ 0 w 934"/>
                <a:gd name="T83" fmla="*/ 0 h 1122"/>
                <a:gd name="T84" fmla="*/ 0 w 934"/>
                <a:gd name="T85" fmla="*/ 0 h 1122"/>
                <a:gd name="T86" fmla="*/ 0 w 934"/>
                <a:gd name="T87" fmla="*/ 0 h 1122"/>
                <a:gd name="T88" fmla="*/ 0 w 934"/>
                <a:gd name="T89" fmla="*/ 0 h 1122"/>
                <a:gd name="T90" fmla="*/ 0 w 934"/>
                <a:gd name="T91" fmla="*/ 0 h 1122"/>
                <a:gd name="T92" fmla="*/ 0 w 934"/>
                <a:gd name="T93" fmla="*/ 0 h 1122"/>
                <a:gd name="T94" fmla="*/ 0 w 934"/>
                <a:gd name="T95" fmla="*/ 0 h 1122"/>
                <a:gd name="T96" fmla="*/ 0 w 934"/>
                <a:gd name="T97" fmla="*/ 0 h 1122"/>
                <a:gd name="T98" fmla="*/ 0 w 934"/>
                <a:gd name="T99" fmla="*/ 0 h 1122"/>
                <a:gd name="T100" fmla="*/ 0 w 934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1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>
                <a:gd name="T0" fmla="*/ 0 w 1001"/>
                <a:gd name="T1" fmla="*/ 0 h 1104"/>
                <a:gd name="T2" fmla="*/ 0 w 1001"/>
                <a:gd name="T3" fmla="*/ 0 h 1104"/>
                <a:gd name="T4" fmla="*/ 0 w 1001"/>
                <a:gd name="T5" fmla="*/ 0 h 1104"/>
                <a:gd name="T6" fmla="*/ 0 w 1001"/>
                <a:gd name="T7" fmla="*/ 0 h 1104"/>
                <a:gd name="T8" fmla="*/ 0 w 1001"/>
                <a:gd name="T9" fmla="*/ 0 h 1104"/>
                <a:gd name="T10" fmla="*/ 0 w 1001"/>
                <a:gd name="T11" fmla="*/ 0 h 1104"/>
                <a:gd name="T12" fmla="*/ 0 w 1001"/>
                <a:gd name="T13" fmla="*/ 0 h 1104"/>
                <a:gd name="T14" fmla="*/ 0 w 1001"/>
                <a:gd name="T15" fmla="*/ 0 h 1104"/>
                <a:gd name="T16" fmla="*/ 0 w 1001"/>
                <a:gd name="T17" fmla="*/ 0 h 1104"/>
                <a:gd name="T18" fmla="*/ 0 w 1001"/>
                <a:gd name="T19" fmla="*/ 0 h 1104"/>
                <a:gd name="T20" fmla="*/ 0 w 1001"/>
                <a:gd name="T21" fmla="*/ 0 h 1104"/>
                <a:gd name="T22" fmla="*/ 0 w 1001"/>
                <a:gd name="T23" fmla="*/ 0 h 1104"/>
                <a:gd name="T24" fmla="*/ 0 w 1001"/>
                <a:gd name="T25" fmla="*/ 0 h 1104"/>
                <a:gd name="T26" fmla="*/ 0 w 1001"/>
                <a:gd name="T27" fmla="*/ 0 h 1104"/>
                <a:gd name="T28" fmla="*/ 0 w 1001"/>
                <a:gd name="T29" fmla="*/ 0 h 1104"/>
                <a:gd name="T30" fmla="*/ 0 w 1001"/>
                <a:gd name="T31" fmla="*/ 0 h 1104"/>
                <a:gd name="T32" fmla="*/ 0 w 1001"/>
                <a:gd name="T33" fmla="*/ 0 h 1104"/>
                <a:gd name="T34" fmla="*/ 0 w 1001"/>
                <a:gd name="T35" fmla="*/ 0 h 1104"/>
                <a:gd name="T36" fmla="*/ 0 w 1001"/>
                <a:gd name="T37" fmla="*/ 0 h 1104"/>
                <a:gd name="T38" fmla="*/ 0 w 1001"/>
                <a:gd name="T39" fmla="*/ 0 h 1104"/>
                <a:gd name="T40" fmla="*/ 0 w 1001"/>
                <a:gd name="T41" fmla="*/ 0 h 1104"/>
                <a:gd name="T42" fmla="*/ 0 w 1001"/>
                <a:gd name="T43" fmla="*/ 0 h 1104"/>
                <a:gd name="T44" fmla="*/ 0 w 1001"/>
                <a:gd name="T45" fmla="*/ 0 h 1104"/>
                <a:gd name="T46" fmla="*/ 0 w 1001"/>
                <a:gd name="T47" fmla="*/ 0 h 1104"/>
                <a:gd name="T48" fmla="*/ 0 w 1001"/>
                <a:gd name="T49" fmla="*/ 0 h 1104"/>
                <a:gd name="T50" fmla="*/ 0 w 1001"/>
                <a:gd name="T51" fmla="*/ 0 h 1104"/>
                <a:gd name="T52" fmla="*/ 0 w 1001"/>
                <a:gd name="T53" fmla="*/ 0 h 1104"/>
                <a:gd name="T54" fmla="*/ 0 w 1001"/>
                <a:gd name="T55" fmla="*/ 0 h 1104"/>
                <a:gd name="T56" fmla="*/ 0 w 1001"/>
                <a:gd name="T57" fmla="*/ 0 h 1104"/>
                <a:gd name="T58" fmla="*/ 0 w 1001"/>
                <a:gd name="T59" fmla="*/ 0 h 1104"/>
                <a:gd name="T60" fmla="*/ 0 w 1001"/>
                <a:gd name="T61" fmla="*/ 0 h 1104"/>
                <a:gd name="T62" fmla="*/ 0 w 1001"/>
                <a:gd name="T63" fmla="*/ 0 h 1104"/>
                <a:gd name="T64" fmla="*/ 0 w 1001"/>
                <a:gd name="T65" fmla="*/ 0 h 1104"/>
                <a:gd name="T66" fmla="*/ 0 w 1001"/>
                <a:gd name="T67" fmla="*/ 0 h 1104"/>
                <a:gd name="T68" fmla="*/ 0 w 1001"/>
                <a:gd name="T69" fmla="*/ 0 h 1104"/>
                <a:gd name="T70" fmla="*/ 0 w 1001"/>
                <a:gd name="T71" fmla="*/ 0 h 1104"/>
                <a:gd name="T72" fmla="*/ 0 w 1001"/>
                <a:gd name="T73" fmla="*/ 0 h 1104"/>
                <a:gd name="T74" fmla="*/ 0 w 1001"/>
                <a:gd name="T75" fmla="*/ 0 h 1104"/>
                <a:gd name="T76" fmla="*/ 0 w 1001"/>
                <a:gd name="T77" fmla="*/ 0 h 1104"/>
                <a:gd name="T78" fmla="*/ 0 w 1001"/>
                <a:gd name="T79" fmla="*/ 0 h 1104"/>
                <a:gd name="T80" fmla="*/ 0 w 1001"/>
                <a:gd name="T81" fmla="*/ 0 h 1104"/>
                <a:gd name="T82" fmla="*/ 0 w 1001"/>
                <a:gd name="T83" fmla="*/ 0 h 1104"/>
                <a:gd name="T84" fmla="*/ 0 w 1001"/>
                <a:gd name="T85" fmla="*/ 0 h 1104"/>
                <a:gd name="T86" fmla="*/ 0 w 1001"/>
                <a:gd name="T87" fmla="*/ 0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2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>
                <a:gd name="T0" fmla="*/ 0 w 689"/>
                <a:gd name="T1" fmla="*/ 0 h 1080"/>
                <a:gd name="T2" fmla="*/ 0 w 689"/>
                <a:gd name="T3" fmla="*/ 0 h 1080"/>
                <a:gd name="T4" fmla="*/ 0 w 689"/>
                <a:gd name="T5" fmla="*/ 0 h 1080"/>
                <a:gd name="T6" fmla="*/ 0 w 689"/>
                <a:gd name="T7" fmla="*/ 0 h 1080"/>
                <a:gd name="T8" fmla="*/ 0 w 689"/>
                <a:gd name="T9" fmla="*/ 0 h 1080"/>
                <a:gd name="T10" fmla="*/ 0 w 689"/>
                <a:gd name="T11" fmla="*/ 0 h 1080"/>
                <a:gd name="T12" fmla="*/ 0 w 689"/>
                <a:gd name="T13" fmla="*/ 0 h 1080"/>
                <a:gd name="T14" fmla="*/ 0 w 689"/>
                <a:gd name="T15" fmla="*/ 0 h 1080"/>
                <a:gd name="T16" fmla="*/ 0 w 689"/>
                <a:gd name="T17" fmla="*/ 0 h 1080"/>
                <a:gd name="T18" fmla="*/ 0 w 689"/>
                <a:gd name="T19" fmla="*/ 0 h 1080"/>
                <a:gd name="T20" fmla="*/ 0 w 689"/>
                <a:gd name="T21" fmla="*/ 0 h 1080"/>
                <a:gd name="T22" fmla="*/ 0 w 689"/>
                <a:gd name="T23" fmla="*/ 0 h 1080"/>
                <a:gd name="T24" fmla="*/ 0 w 689"/>
                <a:gd name="T25" fmla="*/ 0 h 1080"/>
                <a:gd name="T26" fmla="*/ 0 w 689"/>
                <a:gd name="T27" fmla="*/ 0 h 1080"/>
                <a:gd name="T28" fmla="*/ 0 w 689"/>
                <a:gd name="T29" fmla="*/ 0 h 1080"/>
                <a:gd name="T30" fmla="*/ 0 w 689"/>
                <a:gd name="T31" fmla="*/ 0 h 1080"/>
                <a:gd name="T32" fmla="*/ 0 w 689"/>
                <a:gd name="T33" fmla="*/ 0 h 1080"/>
                <a:gd name="T34" fmla="*/ 0 w 689"/>
                <a:gd name="T35" fmla="*/ 0 h 1080"/>
                <a:gd name="T36" fmla="*/ 0 w 689"/>
                <a:gd name="T37" fmla="*/ 0 h 1080"/>
                <a:gd name="T38" fmla="*/ 0 w 689"/>
                <a:gd name="T39" fmla="*/ 0 h 1080"/>
                <a:gd name="T40" fmla="*/ 0 w 689"/>
                <a:gd name="T41" fmla="*/ 0 h 1080"/>
                <a:gd name="T42" fmla="*/ 0 w 689"/>
                <a:gd name="T43" fmla="*/ 0 h 1080"/>
                <a:gd name="T44" fmla="*/ 0 w 689"/>
                <a:gd name="T45" fmla="*/ 0 h 1080"/>
                <a:gd name="T46" fmla="*/ 0 w 689"/>
                <a:gd name="T47" fmla="*/ 0 h 1080"/>
                <a:gd name="T48" fmla="*/ 0 w 689"/>
                <a:gd name="T49" fmla="*/ 0 h 1080"/>
                <a:gd name="T50" fmla="*/ 0 w 689"/>
                <a:gd name="T51" fmla="*/ 0 h 1080"/>
                <a:gd name="T52" fmla="*/ 0 w 689"/>
                <a:gd name="T53" fmla="*/ 0 h 1080"/>
                <a:gd name="T54" fmla="*/ 0 w 689"/>
                <a:gd name="T55" fmla="*/ 0 h 1080"/>
                <a:gd name="T56" fmla="*/ 0 w 689"/>
                <a:gd name="T57" fmla="*/ 0 h 1080"/>
                <a:gd name="T58" fmla="*/ 0 w 689"/>
                <a:gd name="T59" fmla="*/ 0 h 1080"/>
                <a:gd name="T60" fmla="*/ 0 w 689"/>
                <a:gd name="T61" fmla="*/ 0 h 1080"/>
                <a:gd name="T62" fmla="*/ 0 w 689"/>
                <a:gd name="T63" fmla="*/ 0 h 1080"/>
                <a:gd name="T64" fmla="*/ 0 w 689"/>
                <a:gd name="T65" fmla="*/ 0 h 1080"/>
                <a:gd name="T66" fmla="*/ 0 w 689"/>
                <a:gd name="T67" fmla="*/ 0 h 1080"/>
                <a:gd name="T68" fmla="*/ 0 w 689"/>
                <a:gd name="T69" fmla="*/ 0 h 1080"/>
                <a:gd name="T70" fmla="*/ 0 w 689"/>
                <a:gd name="T71" fmla="*/ 0 h 1080"/>
                <a:gd name="T72" fmla="*/ 0 w 689"/>
                <a:gd name="T73" fmla="*/ 0 h 1080"/>
                <a:gd name="T74" fmla="*/ 0 w 689"/>
                <a:gd name="T75" fmla="*/ 0 h 1080"/>
                <a:gd name="T76" fmla="*/ 0 w 689"/>
                <a:gd name="T77" fmla="*/ 0 h 1080"/>
                <a:gd name="T78" fmla="*/ 0 w 689"/>
                <a:gd name="T79" fmla="*/ 0 h 1080"/>
                <a:gd name="T80" fmla="*/ 0 w 689"/>
                <a:gd name="T81" fmla="*/ 0 h 1080"/>
                <a:gd name="T82" fmla="*/ 0 w 689"/>
                <a:gd name="T83" fmla="*/ 0 h 1080"/>
                <a:gd name="T84" fmla="*/ 0 w 689"/>
                <a:gd name="T85" fmla="*/ 0 h 1080"/>
                <a:gd name="T86" fmla="*/ 0 w 689"/>
                <a:gd name="T87" fmla="*/ 0 h 1080"/>
                <a:gd name="T88" fmla="*/ 0 w 689"/>
                <a:gd name="T89" fmla="*/ 0 h 1080"/>
                <a:gd name="T90" fmla="*/ 0 w 689"/>
                <a:gd name="T91" fmla="*/ 0 h 1080"/>
                <a:gd name="T92" fmla="*/ 0 w 689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3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4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>
                <a:gd name="T0" fmla="*/ 0 w 790"/>
                <a:gd name="T1" fmla="*/ 0 h 1082"/>
                <a:gd name="T2" fmla="*/ 0 w 790"/>
                <a:gd name="T3" fmla="*/ 0 h 1082"/>
                <a:gd name="T4" fmla="*/ 0 w 790"/>
                <a:gd name="T5" fmla="*/ 0 h 1082"/>
                <a:gd name="T6" fmla="*/ 0 w 790"/>
                <a:gd name="T7" fmla="*/ 0 h 1082"/>
                <a:gd name="T8" fmla="*/ 0 w 790"/>
                <a:gd name="T9" fmla="*/ 0 h 1082"/>
                <a:gd name="T10" fmla="*/ 0 w 790"/>
                <a:gd name="T11" fmla="*/ 0 h 1082"/>
                <a:gd name="T12" fmla="*/ 0 w 790"/>
                <a:gd name="T13" fmla="*/ 0 h 1082"/>
                <a:gd name="T14" fmla="*/ 0 w 790"/>
                <a:gd name="T15" fmla="*/ 0 h 1082"/>
                <a:gd name="T16" fmla="*/ 0 w 790"/>
                <a:gd name="T17" fmla="*/ 0 h 1082"/>
                <a:gd name="T18" fmla="*/ 0 w 790"/>
                <a:gd name="T19" fmla="*/ 0 h 1082"/>
                <a:gd name="T20" fmla="*/ 0 w 790"/>
                <a:gd name="T21" fmla="*/ 0 h 1082"/>
                <a:gd name="T22" fmla="*/ 0 w 790"/>
                <a:gd name="T23" fmla="*/ 0 h 1082"/>
                <a:gd name="T24" fmla="*/ 0 w 790"/>
                <a:gd name="T25" fmla="*/ 0 h 1082"/>
                <a:gd name="T26" fmla="*/ 0 w 790"/>
                <a:gd name="T27" fmla="*/ 0 h 1082"/>
                <a:gd name="T28" fmla="*/ 0 w 790"/>
                <a:gd name="T29" fmla="*/ 0 h 1082"/>
                <a:gd name="T30" fmla="*/ 0 w 790"/>
                <a:gd name="T31" fmla="*/ 0 h 1082"/>
                <a:gd name="T32" fmla="*/ 0 w 790"/>
                <a:gd name="T33" fmla="*/ 0 h 1082"/>
                <a:gd name="T34" fmla="*/ 0 w 790"/>
                <a:gd name="T35" fmla="*/ 0 h 1082"/>
                <a:gd name="T36" fmla="*/ 0 w 790"/>
                <a:gd name="T37" fmla="*/ 0 h 1082"/>
                <a:gd name="T38" fmla="*/ 0 w 790"/>
                <a:gd name="T39" fmla="*/ 0 h 1082"/>
                <a:gd name="T40" fmla="*/ 0 w 790"/>
                <a:gd name="T41" fmla="*/ 0 h 1082"/>
                <a:gd name="T42" fmla="*/ 0 w 790"/>
                <a:gd name="T43" fmla="*/ 0 h 1082"/>
                <a:gd name="T44" fmla="*/ 0 w 790"/>
                <a:gd name="T45" fmla="*/ 0 h 1082"/>
                <a:gd name="T46" fmla="*/ 0 w 790"/>
                <a:gd name="T47" fmla="*/ 0 h 1082"/>
                <a:gd name="T48" fmla="*/ 0 w 790"/>
                <a:gd name="T49" fmla="*/ 0 h 1082"/>
                <a:gd name="T50" fmla="*/ 0 w 790"/>
                <a:gd name="T51" fmla="*/ 0 h 1082"/>
                <a:gd name="T52" fmla="*/ 0 w 790"/>
                <a:gd name="T53" fmla="*/ 0 h 1082"/>
                <a:gd name="T54" fmla="*/ 0 w 790"/>
                <a:gd name="T55" fmla="*/ 0 h 1082"/>
                <a:gd name="T56" fmla="*/ 0 w 790"/>
                <a:gd name="T57" fmla="*/ 0 h 1082"/>
                <a:gd name="T58" fmla="*/ 0 w 790"/>
                <a:gd name="T59" fmla="*/ 0 h 1082"/>
                <a:gd name="T60" fmla="*/ 0 w 790"/>
                <a:gd name="T61" fmla="*/ 0 h 1082"/>
                <a:gd name="T62" fmla="*/ 0 w 790"/>
                <a:gd name="T63" fmla="*/ 0 h 1082"/>
                <a:gd name="T64" fmla="*/ 0 w 790"/>
                <a:gd name="T65" fmla="*/ 0 h 1082"/>
                <a:gd name="T66" fmla="*/ 0 w 790"/>
                <a:gd name="T67" fmla="*/ 0 h 1082"/>
                <a:gd name="T68" fmla="*/ 0 w 790"/>
                <a:gd name="T69" fmla="*/ 0 h 1082"/>
                <a:gd name="T70" fmla="*/ 0 w 790"/>
                <a:gd name="T71" fmla="*/ 0 h 1082"/>
                <a:gd name="T72" fmla="*/ 0 w 790"/>
                <a:gd name="T73" fmla="*/ 0 h 1082"/>
                <a:gd name="T74" fmla="*/ 0 w 790"/>
                <a:gd name="T75" fmla="*/ 0 h 1082"/>
                <a:gd name="T76" fmla="*/ 0 w 790"/>
                <a:gd name="T77" fmla="*/ 0 h 1082"/>
                <a:gd name="T78" fmla="*/ 0 w 790"/>
                <a:gd name="T79" fmla="*/ 0 h 1082"/>
                <a:gd name="T80" fmla="*/ 0 w 790"/>
                <a:gd name="T81" fmla="*/ 0 h 1082"/>
                <a:gd name="T82" fmla="*/ 0 w 790"/>
                <a:gd name="T83" fmla="*/ 0 h 1082"/>
                <a:gd name="T84" fmla="*/ 0 w 790"/>
                <a:gd name="T85" fmla="*/ 0 h 1082"/>
                <a:gd name="T86" fmla="*/ 0 w 790"/>
                <a:gd name="T87" fmla="*/ 0 h 1082"/>
                <a:gd name="T88" fmla="*/ 0 w 790"/>
                <a:gd name="T89" fmla="*/ 0 h 1082"/>
                <a:gd name="T90" fmla="*/ 0 w 790"/>
                <a:gd name="T91" fmla="*/ 0 h 1082"/>
                <a:gd name="T92" fmla="*/ 0 w 790"/>
                <a:gd name="T93" fmla="*/ 0 h 1082"/>
                <a:gd name="T94" fmla="*/ 0 w 790"/>
                <a:gd name="T95" fmla="*/ 0 h 1082"/>
                <a:gd name="T96" fmla="*/ 0 w 790"/>
                <a:gd name="T97" fmla="*/ 0 h 1082"/>
                <a:gd name="T98" fmla="*/ 0 w 790"/>
                <a:gd name="T99" fmla="*/ 0 h 1082"/>
                <a:gd name="T100" fmla="*/ 0 w 790"/>
                <a:gd name="T101" fmla="*/ 0 h 1082"/>
                <a:gd name="T102" fmla="*/ 0 w 790"/>
                <a:gd name="T103" fmla="*/ 0 h 1082"/>
                <a:gd name="T104" fmla="*/ 0 w 790"/>
                <a:gd name="T105" fmla="*/ 0 h 1082"/>
                <a:gd name="T106" fmla="*/ 0 w 790"/>
                <a:gd name="T107" fmla="*/ 0 h 1082"/>
                <a:gd name="T108" fmla="*/ 0 w 790"/>
                <a:gd name="T109" fmla="*/ 0 h 1082"/>
                <a:gd name="T110" fmla="*/ 0 w 790"/>
                <a:gd name="T111" fmla="*/ 0 h 1082"/>
                <a:gd name="T112" fmla="*/ 0 w 790"/>
                <a:gd name="T113" fmla="*/ 0 h 1082"/>
                <a:gd name="T114" fmla="*/ 0 w 790"/>
                <a:gd name="T115" fmla="*/ 0 h 1082"/>
                <a:gd name="T116" fmla="*/ 0 w 790"/>
                <a:gd name="T117" fmla="*/ 0 h 1082"/>
                <a:gd name="T118" fmla="*/ 0 w 790"/>
                <a:gd name="T119" fmla="*/ 0 h 1082"/>
                <a:gd name="T120" fmla="*/ 0 w 790"/>
                <a:gd name="T121" fmla="*/ 0 h 1082"/>
                <a:gd name="T122" fmla="*/ 0 w 790"/>
                <a:gd name="T123" fmla="*/ 0 h 10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5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>
                <a:gd name="T0" fmla="*/ 0 w 941"/>
                <a:gd name="T1" fmla="*/ 0 h 1081"/>
                <a:gd name="T2" fmla="*/ 0 w 941"/>
                <a:gd name="T3" fmla="*/ 0 h 1081"/>
                <a:gd name="T4" fmla="*/ 0 w 941"/>
                <a:gd name="T5" fmla="*/ 0 h 1081"/>
                <a:gd name="T6" fmla="*/ 0 w 941"/>
                <a:gd name="T7" fmla="*/ 0 h 1081"/>
                <a:gd name="T8" fmla="*/ 0 w 941"/>
                <a:gd name="T9" fmla="*/ 0 h 1081"/>
                <a:gd name="T10" fmla="*/ 0 w 941"/>
                <a:gd name="T11" fmla="*/ 0 h 1081"/>
                <a:gd name="T12" fmla="*/ 0 w 941"/>
                <a:gd name="T13" fmla="*/ 0 h 1081"/>
                <a:gd name="T14" fmla="*/ 0 w 941"/>
                <a:gd name="T15" fmla="*/ 0 h 1081"/>
                <a:gd name="T16" fmla="*/ 0 w 941"/>
                <a:gd name="T17" fmla="*/ 0 h 1081"/>
                <a:gd name="T18" fmla="*/ 0 w 941"/>
                <a:gd name="T19" fmla="*/ 0 h 1081"/>
                <a:gd name="T20" fmla="*/ 0 w 941"/>
                <a:gd name="T21" fmla="*/ 0 h 1081"/>
                <a:gd name="T22" fmla="*/ 0 w 941"/>
                <a:gd name="T23" fmla="*/ 0 h 1081"/>
                <a:gd name="T24" fmla="*/ 0 w 941"/>
                <a:gd name="T25" fmla="*/ 0 h 1081"/>
                <a:gd name="T26" fmla="*/ 0 w 941"/>
                <a:gd name="T27" fmla="*/ 0 h 1081"/>
                <a:gd name="T28" fmla="*/ 0 w 941"/>
                <a:gd name="T29" fmla="*/ 0 h 1081"/>
                <a:gd name="T30" fmla="*/ 0 w 941"/>
                <a:gd name="T31" fmla="*/ 0 h 1081"/>
                <a:gd name="T32" fmla="*/ 0 w 941"/>
                <a:gd name="T33" fmla="*/ 0 h 1081"/>
                <a:gd name="T34" fmla="*/ 0 w 941"/>
                <a:gd name="T35" fmla="*/ 0 h 1081"/>
                <a:gd name="T36" fmla="*/ 0 w 941"/>
                <a:gd name="T37" fmla="*/ 0 h 1081"/>
                <a:gd name="T38" fmla="*/ 0 w 941"/>
                <a:gd name="T39" fmla="*/ 0 h 1081"/>
                <a:gd name="T40" fmla="*/ 0 w 941"/>
                <a:gd name="T41" fmla="*/ 0 h 1081"/>
                <a:gd name="T42" fmla="*/ 0 w 941"/>
                <a:gd name="T43" fmla="*/ 0 h 1081"/>
                <a:gd name="T44" fmla="*/ 0 w 941"/>
                <a:gd name="T45" fmla="*/ 0 h 1081"/>
                <a:gd name="T46" fmla="*/ 0 w 941"/>
                <a:gd name="T47" fmla="*/ 0 h 1081"/>
                <a:gd name="T48" fmla="*/ 0 w 941"/>
                <a:gd name="T49" fmla="*/ 0 h 1081"/>
                <a:gd name="T50" fmla="*/ 0 w 941"/>
                <a:gd name="T51" fmla="*/ 0 h 1081"/>
                <a:gd name="T52" fmla="*/ 0 w 941"/>
                <a:gd name="T53" fmla="*/ 0 h 1081"/>
                <a:gd name="T54" fmla="*/ 0 w 941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6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w 942"/>
                <a:gd name="T57" fmla="*/ 0 h 1081"/>
                <a:gd name="T58" fmla="*/ 0 w 942"/>
                <a:gd name="T59" fmla="*/ 0 h 1081"/>
                <a:gd name="T60" fmla="*/ 0 w 942"/>
                <a:gd name="T61" fmla="*/ 0 h 1081"/>
                <a:gd name="T62" fmla="*/ 0 w 942"/>
                <a:gd name="T63" fmla="*/ 0 h 1081"/>
                <a:gd name="T64" fmla="*/ 0 w 942"/>
                <a:gd name="T65" fmla="*/ 0 h 1081"/>
                <a:gd name="T66" fmla="*/ 0 w 942"/>
                <a:gd name="T67" fmla="*/ 0 h 1081"/>
                <a:gd name="T68" fmla="*/ 0 w 942"/>
                <a:gd name="T69" fmla="*/ 0 h 1081"/>
                <a:gd name="T70" fmla="*/ 0 w 942"/>
                <a:gd name="T71" fmla="*/ 0 h 1081"/>
                <a:gd name="T72" fmla="*/ 0 w 942"/>
                <a:gd name="T73" fmla="*/ 0 h 1081"/>
                <a:gd name="T74" fmla="*/ 0 w 942"/>
                <a:gd name="T75" fmla="*/ 0 h 1081"/>
                <a:gd name="T76" fmla="*/ 0 w 942"/>
                <a:gd name="T77" fmla="*/ 0 h 1081"/>
                <a:gd name="T78" fmla="*/ 0 w 942"/>
                <a:gd name="T79" fmla="*/ 0 h 1081"/>
                <a:gd name="T80" fmla="*/ 0 w 942"/>
                <a:gd name="T81" fmla="*/ 0 h 1081"/>
                <a:gd name="T82" fmla="*/ 0 w 942"/>
                <a:gd name="T83" fmla="*/ 0 h 1081"/>
                <a:gd name="T84" fmla="*/ 0 w 942"/>
                <a:gd name="T85" fmla="*/ 0 h 1081"/>
                <a:gd name="T86" fmla="*/ 0 w 942"/>
                <a:gd name="T87" fmla="*/ 0 h 1081"/>
                <a:gd name="T88" fmla="*/ 0 w 942"/>
                <a:gd name="T89" fmla="*/ 0 h 1081"/>
                <a:gd name="T90" fmla="*/ 0 w 942"/>
                <a:gd name="T91" fmla="*/ 0 h 1081"/>
                <a:gd name="T92" fmla="*/ 0 w 942"/>
                <a:gd name="T93" fmla="*/ 0 h 1081"/>
                <a:gd name="T94" fmla="*/ 0 w 942"/>
                <a:gd name="T95" fmla="*/ 0 h 1081"/>
                <a:gd name="T96" fmla="*/ 0 w 942"/>
                <a:gd name="T97" fmla="*/ 0 h 1081"/>
                <a:gd name="T98" fmla="*/ 0 w 942"/>
                <a:gd name="T99" fmla="*/ 0 h 1081"/>
                <a:gd name="T100" fmla="*/ 0 w 942"/>
                <a:gd name="T101" fmla="*/ 0 h 1081"/>
                <a:gd name="T102" fmla="*/ 0 w 942"/>
                <a:gd name="T103" fmla="*/ 0 h 1081"/>
                <a:gd name="T104" fmla="*/ 0 w 942"/>
                <a:gd name="T105" fmla="*/ 0 h 1081"/>
                <a:gd name="T106" fmla="*/ 0 w 942"/>
                <a:gd name="T107" fmla="*/ 0 h 1081"/>
                <a:gd name="T108" fmla="*/ 0 w 942"/>
                <a:gd name="T109" fmla="*/ 0 h 1081"/>
                <a:gd name="T110" fmla="*/ 0 w 942"/>
                <a:gd name="T111" fmla="*/ 0 h 1081"/>
                <a:gd name="T112" fmla="*/ 0 w 942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7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>
                <a:gd name="T0" fmla="*/ 0 w 571"/>
                <a:gd name="T1" fmla="*/ 0 h 1075"/>
                <a:gd name="T2" fmla="*/ 0 w 571"/>
                <a:gd name="T3" fmla="*/ 0 h 1075"/>
                <a:gd name="T4" fmla="*/ 0 w 571"/>
                <a:gd name="T5" fmla="*/ 0 h 1075"/>
                <a:gd name="T6" fmla="*/ 0 w 571"/>
                <a:gd name="T7" fmla="*/ 0 h 1075"/>
                <a:gd name="T8" fmla="*/ 0 w 571"/>
                <a:gd name="T9" fmla="*/ 0 h 1075"/>
                <a:gd name="T10" fmla="*/ 0 w 571"/>
                <a:gd name="T11" fmla="*/ 0 h 1075"/>
                <a:gd name="T12" fmla="*/ 0 w 571"/>
                <a:gd name="T13" fmla="*/ 0 h 1075"/>
                <a:gd name="T14" fmla="*/ 0 w 571"/>
                <a:gd name="T15" fmla="*/ 0 h 1075"/>
                <a:gd name="T16" fmla="*/ 0 w 571"/>
                <a:gd name="T17" fmla="*/ 0 h 1075"/>
                <a:gd name="T18" fmla="*/ 0 w 571"/>
                <a:gd name="T19" fmla="*/ 0 h 1075"/>
                <a:gd name="T20" fmla="*/ 0 w 571"/>
                <a:gd name="T21" fmla="*/ 0 h 1075"/>
                <a:gd name="T22" fmla="*/ 0 w 571"/>
                <a:gd name="T23" fmla="*/ 0 h 1075"/>
                <a:gd name="T24" fmla="*/ 0 w 571"/>
                <a:gd name="T25" fmla="*/ 0 h 1075"/>
                <a:gd name="T26" fmla="*/ 0 w 571"/>
                <a:gd name="T27" fmla="*/ 0 h 1075"/>
                <a:gd name="T28" fmla="*/ 0 w 571"/>
                <a:gd name="T29" fmla="*/ 0 h 1075"/>
                <a:gd name="T30" fmla="*/ 0 w 571"/>
                <a:gd name="T31" fmla="*/ 0 h 1075"/>
                <a:gd name="T32" fmla="*/ 0 w 571"/>
                <a:gd name="T33" fmla="*/ 0 h 1075"/>
                <a:gd name="T34" fmla="*/ 0 w 571"/>
                <a:gd name="T35" fmla="*/ 0 h 1075"/>
                <a:gd name="T36" fmla="*/ 0 w 571"/>
                <a:gd name="T37" fmla="*/ 0 h 1075"/>
                <a:gd name="T38" fmla="*/ 0 w 571"/>
                <a:gd name="T39" fmla="*/ 0 h 1075"/>
                <a:gd name="T40" fmla="*/ 0 w 571"/>
                <a:gd name="T41" fmla="*/ 0 h 1075"/>
                <a:gd name="T42" fmla="*/ 0 w 571"/>
                <a:gd name="T43" fmla="*/ 0 h 1075"/>
                <a:gd name="T44" fmla="*/ 0 w 571"/>
                <a:gd name="T45" fmla="*/ 0 h 1075"/>
                <a:gd name="T46" fmla="*/ 0 w 571"/>
                <a:gd name="T47" fmla="*/ 0 h 1075"/>
                <a:gd name="T48" fmla="*/ 0 w 571"/>
                <a:gd name="T49" fmla="*/ 0 h 1075"/>
                <a:gd name="T50" fmla="*/ 0 w 571"/>
                <a:gd name="T51" fmla="*/ 0 h 1075"/>
                <a:gd name="T52" fmla="*/ 0 w 571"/>
                <a:gd name="T53" fmla="*/ 0 h 1075"/>
                <a:gd name="T54" fmla="*/ 0 w 571"/>
                <a:gd name="T55" fmla="*/ 0 h 1075"/>
                <a:gd name="T56" fmla="*/ 0 w 571"/>
                <a:gd name="T57" fmla="*/ 0 h 1075"/>
                <a:gd name="T58" fmla="*/ 0 w 571"/>
                <a:gd name="T59" fmla="*/ 0 h 1075"/>
                <a:gd name="T60" fmla="*/ 0 w 571"/>
                <a:gd name="T61" fmla="*/ 0 h 1075"/>
                <a:gd name="T62" fmla="*/ 0 w 571"/>
                <a:gd name="T63" fmla="*/ 0 h 1075"/>
                <a:gd name="T64" fmla="*/ 0 w 571"/>
                <a:gd name="T65" fmla="*/ 0 h 1075"/>
                <a:gd name="T66" fmla="*/ 0 w 571"/>
                <a:gd name="T67" fmla="*/ 0 h 1075"/>
                <a:gd name="T68" fmla="*/ 0 w 571"/>
                <a:gd name="T69" fmla="*/ 0 h 1075"/>
                <a:gd name="T70" fmla="*/ 0 w 571"/>
                <a:gd name="T71" fmla="*/ 0 h 1075"/>
                <a:gd name="T72" fmla="*/ 0 w 571"/>
                <a:gd name="T73" fmla="*/ 0 h 1075"/>
                <a:gd name="T74" fmla="*/ 0 w 571"/>
                <a:gd name="T75" fmla="*/ 0 h 1075"/>
                <a:gd name="T76" fmla="*/ 0 w 571"/>
                <a:gd name="T77" fmla="*/ 0 h 1075"/>
                <a:gd name="T78" fmla="*/ 0 w 571"/>
                <a:gd name="T79" fmla="*/ 0 h 1075"/>
                <a:gd name="T80" fmla="*/ 0 w 571"/>
                <a:gd name="T81" fmla="*/ 0 h 1075"/>
                <a:gd name="T82" fmla="*/ 0 w 571"/>
                <a:gd name="T83" fmla="*/ 0 h 1075"/>
                <a:gd name="T84" fmla="*/ 0 w 571"/>
                <a:gd name="T85" fmla="*/ 0 h 1075"/>
                <a:gd name="T86" fmla="*/ 0 w 571"/>
                <a:gd name="T87" fmla="*/ 0 h 1075"/>
                <a:gd name="T88" fmla="*/ 0 w 571"/>
                <a:gd name="T89" fmla="*/ 0 h 1075"/>
                <a:gd name="T90" fmla="*/ 0 w 571"/>
                <a:gd name="T91" fmla="*/ 0 h 1075"/>
                <a:gd name="T92" fmla="*/ 0 w 571"/>
                <a:gd name="T93" fmla="*/ 0 h 1075"/>
                <a:gd name="T94" fmla="*/ 0 w 571"/>
                <a:gd name="T95" fmla="*/ 0 h 1075"/>
                <a:gd name="T96" fmla="*/ 0 w 571"/>
                <a:gd name="T97" fmla="*/ 0 h 1075"/>
                <a:gd name="T98" fmla="*/ 0 w 571"/>
                <a:gd name="T99" fmla="*/ 0 h 1075"/>
                <a:gd name="T100" fmla="*/ 0 w 571"/>
                <a:gd name="T101" fmla="*/ 0 h 1075"/>
                <a:gd name="T102" fmla="*/ 0 w 571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8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>
                <a:gd name="T0" fmla="*/ 0 w 1117"/>
                <a:gd name="T1" fmla="*/ 0 h 1086"/>
                <a:gd name="T2" fmla="*/ 0 w 1117"/>
                <a:gd name="T3" fmla="*/ 0 h 1086"/>
                <a:gd name="T4" fmla="*/ 0 w 1117"/>
                <a:gd name="T5" fmla="*/ 0 h 1086"/>
                <a:gd name="T6" fmla="*/ 0 w 1117"/>
                <a:gd name="T7" fmla="*/ 0 h 1086"/>
                <a:gd name="T8" fmla="*/ 0 w 1117"/>
                <a:gd name="T9" fmla="*/ 0 h 1086"/>
                <a:gd name="T10" fmla="*/ 0 w 1117"/>
                <a:gd name="T11" fmla="*/ 0 h 1086"/>
                <a:gd name="T12" fmla="*/ 0 w 1117"/>
                <a:gd name="T13" fmla="*/ 0 h 1086"/>
                <a:gd name="T14" fmla="*/ 0 w 1117"/>
                <a:gd name="T15" fmla="*/ 0 h 1086"/>
                <a:gd name="T16" fmla="*/ 0 w 1117"/>
                <a:gd name="T17" fmla="*/ 0 h 1086"/>
                <a:gd name="T18" fmla="*/ 0 w 1117"/>
                <a:gd name="T19" fmla="*/ 0 h 1086"/>
                <a:gd name="T20" fmla="*/ 0 w 1117"/>
                <a:gd name="T21" fmla="*/ 0 h 1086"/>
                <a:gd name="T22" fmla="*/ 0 w 1117"/>
                <a:gd name="T23" fmla="*/ 0 h 1086"/>
                <a:gd name="T24" fmla="*/ 0 w 1117"/>
                <a:gd name="T25" fmla="*/ 0 h 1086"/>
                <a:gd name="T26" fmla="*/ 0 w 1117"/>
                <a:gd name="T27" fmla="*/ 0 h 1086"/>
                <a:gd name="T28" fmla="*/ 0 w 1117"/>
                <a:gd name="T29" fmla="*/ 0 h 1086"/>
                <a:gd name="T30" fmla="*/ 0 w 1117"/>
                <a:gd name="T31" fmla="*/ 0 h 1086"/>
                <a:gd name="T32" fmla="*/ 0 w 1117"/>
                <a:gd name="T33" fmla="*/ 0 h 1086"/>
                <a:gd name="T34" fmla="*/ 0 w 1117"/>
                <a:gd name="T35" fmla="*/ 0 h 1086"/>
                <a:gd name="T36" fmla="*/ 0 w 1117"/>
                <a:gd name="T37" fmla="*/ 0 h 1086"/>
                <a:gd name="T38" fmla="*/ 0 w 1117"/>
                <a:gd name="T39" fmla="*/ 0 h 1086"/>
                <a:gd name="T40" fmla="*/ 0 w 1117"/>
                <a:gd name="T41" fmla="*/ 0 h 1086"/>
                <a:gd name="T42" fmla="*/ 0 w 1117"/>
                <a:gd name="T43" fmla="*/ 0 h 1086"/>
                <a:gd name="T44" fmla="*/ 0 w 1117"/>
                <a:gd name="T45" fmla="*/ 0 h 1086"/>
                <a:gd name="T46" fmla="*/ 0 w 1117"/>
                <a:gd name="T47" fmla="*/ 0 h 1086"/>
                <a:gd name="T48" fmla="*/ 0 w 1117"/>
                <a:gd name="T49" fmla="*/ 0 h 1086"/>
                <a:gd name="T50" fmla="*/ 0 w 1117"/>
                <a:gd name="T51" fmla="*/ 0 h 1086"/>
                <a:gd name="T52" fmla="*/ 0 w 1117"/>
                <a:gd name="T53" fmla="*/ 0 h 1086"/>
                <a:gd name="T54" fmla="*/ 0 w 1117"/>
                <a:gd name="T55" fmla="*/ 0 h 1086"/>
                <a:gd name="T56" fmla="*/ 0 w 1117"/>
                <a:gd name="T57" fmla="*/ 0 h 1086"/>
                <a:gd name="T58" fmla="*/ 0 w 1117"/>
                <a:gd name="T59" fmla="*/ 0 h 1086"/>
                <a:gd name="T60" fmla="*/ 0 w 1117"/>
                <a:gd name="T61" fmla="*/ 0 h 1086"/>
                <a:gd name="T62" fmla="*/ 0 w 1117"/>
                <a:gd name="T63" fmla="*/ 0 h 1086"/>
                <a:gd name="T64" fmla="*/ 0 w 1117"/>
                <a:gd name="T65" fmla="*/ 0 h 1086"/>
                <a:gd name="T66" fmla="*/ 0 w 1117"/>
                <a:gd name="T67" fmla="*/ 0 h 1086"/>
                <a:gd name="T68" fmla="*/ 0 w 1117"/>
                <a:gd name="T69" fmla="*/ 0 h 1086"/>
                <a:gd name="T70" fmla="*/ 0 w 1117"/>
                <a:gd name="T71" fmla="*/ 0 h 1086"/>
                <a:gd name="T72" fmla="*/ 0 w 1117"/>
                <a:gd name="T73" fmla="*/ 0 h 1086"/>
                <a:gd name="T74" fmla="*/ 0 w 1117"/>
                <a:gd name="T75" fmla="*/ 0 h 1086"/>
                <a:gd name="T76" fmla="*/ 0 w 1117"/>
                <a:gd name="T77" fmla="*/ 0 h 1086"/>
                <a:gd name="T78" fmla="*/ 0 w 1117"/>
                <a:gd name="T79" fmla="*/ 0 h 1086"/>
                <a:gd name="T80" fmla="*/ 0 w 1117"/>
                <a:gd name="T81" fmla="*/ 0 h 1086"/>
                <a:gd name="T82" fmla="*/ 0 w 1117"/>
                <a:gd name="T83" fmla="*/ 0 h 1086"/>
                <a:gd name="T84" fmla="*/ 0 w 1117"/>
                <a:gd name="T85" fmla="*/ 0 h 1086"/>
                <a:gd name="T86" fmla="*/ 0 w 1117"/>
                <a:gd name="T87" fmla="*/ 0 h 1086"/>
                <a:gd name="T88" fmla="*/ 0 w 1117"/>
                <a:gd name="T89" fmla="*/ 0 h 1086"/>
                <a:gd name="T90" fmla="*/ 0 w 1117"/>
                <a:gd name="T91" fmla="*/ 0 h 1086"/>
                <a:gd name="T92" fmla="*/ 0 w 1117"/>
                <a:gd name="T93" fmla="*/ 0 h 1086"/>
                <a:gd name="T94" fmla="*/ 0 w 1117"/>
                <a:gd name="T95" fmla="*/ 0 h 1086"/>
                <a:gd name="T96" fmla="*/ 0 w 1117"/>
                <a:gd name="T97" fmla="*/ 0 h 1086"/>
                <a:gd name="T98" fmla="*/ 0 w 1117"/>
                <a:gd name="T99" fmla="*/ 0 h 1086"/>
                <a:gd name="T100" fmla="*/ 0 w 1117"/>
                <a:gd name="T101" fmla="*/ 0 h 1086"/>
                <a:gd name="T102" fmla="*/ 0 w 1117"/>
                <a:gd name="T103" fmla="*/ 0 h 1086"/>
                <a:gd name="T104" fmla="*/ 0 w 1117"/>
                <a:gd name="T105" fmla="*/ 0 h 1086"/>
                <a:gd name="T106" fmla="*/ 0 w 1117"/>
                <a:gd name="T107" fmla="*/ 0 h 1086"/>
                <a:gd name="T108" fmla="*/ 0 w 1117"/>
                <a:gd name="T109" fmla="*/ 0 h 1086"/>
                <a:gd name="T110" fmla="*/ 0 w 1117"/>
                <a:gd name="T111" fmla="*/ 0 h 1086"/>
                <a:gd name="T112" fmla="*/ 0 w 1117"/>
                <a:gd name="T113" fmla="*/ 0 h 1086"/>
                <a:gd name="T114" fmla="*/ 0 w 1117"/>
                <a:gd name="T115" fmla="*/ 0 h 1086"/>
                <a:gd name="T116" fmla="*/ 0 w 1117"/>
                <a:gd name="T117" fmla="*/ 0 h 1086"/>
                <a:gd name="T118" fmla="*/ 0 w 1117"/>
                <a:gd name="T119" fmla="*/ 0 h 1086"/>
                <a:gd name="T120" fmla="*/ 0 w 1117"/>
                <a:gd name="T121" fmla="*/ 0 h 1086"/>
                <a:gd name="T122" fmla="*/ 0 w 1117"/>
                <a:gd name="T123" fmla="*/ 0 h 10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9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>
                <a:gd name="T0" fmla="*/ 0 w 140"/>
                <a:gd name="T1" fmla="*/ 0 h 1081"/>
                <a:gd name="T2" fmla="*/ 0 w 140"/>
                <a:gd name="T3" fmla="*/ 0 h 1081"/>
                <a:gd name="T4" fmla="*/ 0 w 140"/>
                <a:gd name="T5" fmla="*/ 0 h 1081"/>
                <a:gd name="T6" fmla="*/ 0 w 140"/>
                <a:gd name="T7" fmla="*/ 0 h 1081"/>
                <a:gd name="T8" fmla="*/ 0 w 140"/>
                <a:gd name="T9" fmla="*/ 0 h 1081"/>
                <a:gd name="T10" fmla="*/ 0 w 140"/>
                <a:gd name="T11" fmla="*/ 0 h 1081"/>
                <a:gd name="T12" fmla="*/ 0 w 140"/>
                <a:gd name="T13" fmla="*/ 0 h 1081"/>
                <a:gd name="T14" fmla="*/ 0 w 140"/>
                <a:gd name="T15" fmla="*/ 0 h 1081"/>
                <a:gd name="T16" fmla="*/ 0 w 140"/>
                <a:gd name="T17" fmla="*/ 0 h 1081"/>
                <a:gd name="T18" fmla="*/ 0 w 140"/>
                <a:gd name="T19" fmla="*/ 0 h 1081"/>
                <a:gd name="T20" fmla="*/ 0 w 140"/>
                <a:gd name="T21" fmla="*/ 0 h 1081"/>
                <a:gd name="T22" fmla="*/ 0 w 140"/>
                <a:gd name="T23" fmla="*/ 0 h 1081"/>
                <a:gd name="T24" fmla="*/ 0 w 140"/>
                <a:gd name="T25" fmla="*/ 0 h 1081"/>
                <a:gd name="T26" fmla="*/ 0 w 140"/>
                <a:gd name="T27" fmla="*/ 0 h 10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0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>
                <a:gd name="T0" fmla="*/ 0 w 688"/>
                <a:gd name="T1" fmla="*/ 0 h 1078"/>
                <a:gd name="T2" fmla="*/ 0 w 688"/>
                <a:gd name="T3" fmla="*/ 0 h 1078"/>
                <a:gd name="T4" fmla="*/ 0 w 688"/>
                <a:gd name="T5" fmla="*/ 0 h 1078"/>
                <a:gd name="T6" fmla="*/ 0 w 688"/>
                <a:gd name="T7" fmla="*/ 0 h 1078"/>
                <a:gd name="T8" fmla="*/ 0 w 688"/>
                <a:gd name="T9" fmla="*/ 0 h 1078"/>
                <a:gd name="T10" fmla="*/ 0 w 688"/>
                <a:gd name="T11" fmla="*/ 0 h 1078"/>
                <a:gd name="T12" fmla="*/ 0 w 688"/>
                <a:gd name="T13" fmla="*/ 0 h 1078"/>
                <a:gd name="T14" fmla="*/ 0 w 688"/>
                <a:gd name="T15" fmla="*/ 0 h 1078"/>
                <a:gd name="T16" fmla="*/ 0 w 688"/>
                <a:gd name="T17" fmla="*/ 0 h 1078"/>
                <a:gd name="T18" fmla="*/ 0 w 688"/>
                <a:gd name="T19" fmla="*/ 0 h 1078"/>
                <a:gd name="T20" fmla="*/ 0 w 688"/>
                <a:gd name="T21" fmla="*/ 0 h 1078"/>
                <a:gd name="T22" fmla="*/ 0 w 688"/>
                <a:gd name="T23" fmla="*/ 0 h 1078"/>
                <a:gd name="T24" fmla="*/ 0 w 688"/>
                <a:gd name="T25" fmla="*/ 0 h 1078"/>
                <a:gd name="T26" fmla="*/ 0 w 688"/>
                <a:gd name="T27" fmla="*/ 0 h 1078"/>
                <a:gd name="T28" fmla="*/ 0 w 688"/>
                <a:gd name="T29" fmla="*/ 0 h 1078"/>
                <a:gd name="T30" fmla="*/ 0 w 688"/>
                <a:gd name="T31" fmla="*/ 0 h 1078"/>
                <a:gd name="T32" fmla="*/ 0 w 688"/>
                <a:gd name="T33" fmla="*/ 0 h 1078"/>
                <a:gd name="T34" fmla="*/ 0 w 688"/>
                <a:gd name="T35" fmla="*/ 0 h 1078"/>
                <a:gd name="T36" fmla="*/ 0 w 688"/>
                <a:gd name="T37" fmla="*/ 0 h 1078"/>
                <a:gd name="T38" fmla="*/ 0 w 688"/>
                <a:gd name="T39" fmla="*/ 0 h 1078"/>
                <a:gd name="T40" fmla="*/ 0 w 688"/>
                <a:gd name="T41" fmla="*/ 0 h 1078"/>
                <a:gd name="T42" fmla="*/ 0 w 688"/>
                <a:gd name="T43" fmla="*/ 0 h 1078"/>
                <a:gd name="T44" fmla="*/ 0 w 688"/>
                <a:gd name="T45" fmla="*/ 0 h 1078"/>
                <a:gd name="T46" fmla="*/ 0 w 688"/>
                <a:gd name="T47" fmla="*/ 0 h 1078"/>
                <a:gd name="T48" fmla="*/ 0 w 688"/>
                <a:gd name="T49" fmla="*/ 0 h 1078"/>
                <a:gd name="T50" fmla="*/ 0 w 688"/>
                <a:gd name="T51" fmla="*/ 0 h 1078"/>
                <a:gd name="T52" fmla="*/ 0 w 688"/>
                <a:gd name="T53" fmla="*/ 0 h 1078"/>
                <a:gd name="T54" fmla="*/ 0 w 688"/>
                <a:gd name="T55" fmla="*/ 0 h 1078"/>
                <a:gd name="T56" fmla="*/ 0 w 688"/>
                <a:gd name="T57" fmla="*/ 0 h 1078"/>
                <a:gd name="T58" fmla="*/ 0 w 688"/>
                <a:gd name="T59" fmla="*/ 0 h 1078"/>
                <a:gd name="T60" fmla="*/ 0 w 688"/>
                <a:gd name="T61" fmla="*/ 0 h 1078"/>
                <a:gd name="T62" fmla="*/ 0 w 688"/>
                <a:gd name="T63" fmla="*/ 0 h 1078"/>
                <a:gd name="T64" fmla="*/ 0 w 688"/>
                <a:gd name="T65" fmla="*/ 0 h 1078"/>
                <a:gd name="T66" fmla="*/ 0 w 688"/>
                <a:gd name="T67" fmla="*/ 0 h 1078"/>
                <a:gd name="T68" fmla="*/ 0 w 688"/>
                <a:gd name="T69" fmla="*/ 0 h 1078"/>
                <a:gd name="T70" fmla="*/ 0 w 688"/>
                <a:gd name="T71" fmla="*/ 0 h 1078"/>
                <a:gd name="T72" fmla="*/ 0 w 688"/>
                <a:gd name="T73" fmla="*/ 0 h 1078"/>
                <a:gd name="T74" fmla="*/ 0 w 688"/>
                <a:gd name="T75" fmla="*/ 0 h 1078"/>
                <a:gd name="T76" fmla="*/ 0 w 688"/>
                <a:gd name="T77" fmla="*/ 0 h 1078"/>
                <a:gd name="T78" fmla="*/ 0 w 688"/>
                <a:gd name="T79" fmla="*/ 0 h 1078"/>
                <a:gd name="T80" fmla="*/ 0 w 688"/>
                <a:gd name="T81" fmla="*/ 0 h 1078"/>
                <a:gd name="T82" fmla="*/ 0 w 688"/>
                <a:gd name="T83" fmla="*/ 0 h 1078"/>
                <a:gd name="T84" fmla="*/ 0 w 688"/>
                <a:gd name="T85" fmla="*/ 0 h 1078"/>
                <a:gd name="T86" fmla="*/ 0 w 688"/>
                <a:gd name="T87" fmla="*/ 0 h 1078"/>
                <a:gd name="T88" fmla="*/ 0 w 688"/>
                <a:gd name="T89" fmla="*/ 0 h 1078"/>
                <a:gd name="T90" fmla="*/ 0 w 688"/>
                <a:gd name="T91" fmla="*/ 0 h 1078"/>
                <a:gd name="T92" fmla="*/ 0 w 688"/>
                <a:gd name="T93" fmla="*/ 0 h 1078"/>
                <a:gd name="T94" fmla="*/ 0 w 688"/>
                <a:gd name="T95" fmla="*/ 0 h 1078"/>
                <a:gd name="T96" fmla="*/ 0 w 688"/>
                <a:gd name="T97" fmla="*/ 0 h 1078"/>
                <a:gd name="T98" fmla="*/ 0 w 688"/>
                <a:gd name="T99" fmla="*/ 0 h 1078"/>
                <a:gd name="T100" fmla="*/ 0 w 688"/>
                <a:gd name="T101" fmla="*/ 0 h 1078"/>
                <a:gd name="T102" fmla="*/ 0 w 688"/>
                <a:gd name="T103" fmla="*/ 0 h 1078"/>
                <a:gd name="T104" fmla="*/ 0 w 688"/>
                <a:gd name="T105" fmla="*/ 0 h 1078"/>
                <a:gd name="T106" fmla="*/ 0 w 688"/>
                <a:gd name="T107" fmla="*/ 0 h 1078"/>
                <a:gd name="T108" fmla="*/ 0 w 688"/>
                <a:gd name="T109" fmla="*/ 0 h 1078"/>
                <a:gd name="T110" fmla="*/ 0 w 688"/>
                <a:gd name="T111" fmla="*/ 0 h 1078"/>
                <a:gd name="T112" fmla="*/ 0 w 688"/>
                <a:gd name="T113" fmla="*/ 0 h 1078"/>
                <a:gd name="T114" fmla="*/ 0 w 688"/>
                <a:gd name="T115" fmla="*/ 0 h 1078"/>
                <a:gd name="T116" fmla="*/ 0 w 688"/>
                <a:gd name="T117" fmla="*/ 0 h 1078"/>
                <a:gd name="T118" fmla="*/ 0 w 688"/>
                <a:gd name="T119" fmla="*/ 0 h 1078"/>
                <a:gd name="T120" fmla="*/ 0 w 688"/>
                <a:gd name="T121" fmla="*/ 0 h 10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1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>
                <a:gd name="T0" fmla="*/ 0 w 707"/>
                <a:gd name="T1" fmla="*/ 0 h 1075"/>
                <a:gd name="T2" fmla="*/ 0 w 707"/>
                <a:gd name="T3" fmla="*/ 0 h 1075"/>
                <a:gd name="T4" fmla="*/ 0 w 707"/>
                <a:gd name="T5" fmla="*/ 0 h 1075"/>
                <a:gd name="T6" fmla="*/ 0 w 707"/>
                <a:gd name="T7" fmla="*/ 0 h 1075"/>
                <a:gd name="T8" fmla="*/ 0 w 707"/>
                <a:gd name="T9" fmla="*/ 0 h 1075"/>
                <a:gd name="T10" fmla="*/ 0 w 707"/>
                <a:gd name="T11" fmla="*/ 0 h 1075"/>
                <a:gd name="T12" fmla="*/ 0 w 707"/>
                <a:gd name="T13" fmla="*/ 0 h 1075"/>
                <a:gd name="T14" fmla="*/ 0 w 707"/>
                <a:gd name="T15" fmla="*/ 0 h 1075"/>
                <a:gd name="T16" fmla="*/ 0 w 707"/>
                <a:gd name="T17" fmla="*/ 0 h 1075"/>
                <a:gd name="T18" fmla="*/ 0 w 707"/>
                <a:gd name="T19" fmla="*/ 0 h 1075"/>
                <a:gd name="T20" fmla="*/ 0 w 707"/>
                <a:gd name="T21" fmla="*/ 0 h 1075"/>
                <a:gd name="T22" fmla="*/ 0 w 707"/>
                <a:gd name="T23" fmla="*/ 0 h 1075"/>
                <a:gd name="T24" fmla="*/ 0 w 707"/>
                <a:gd name="T25" fmla="*/ 0 h 1075"/>
                <a:gd name="T26" fmla="*/ 0 w 707"/>
                <a:gd name="T27" fmla="*/ 0 h 1075"/>
                <a:gd name="T28" fmla="*/ 0 w 707"/>
                <a:gd name="T29" fmla="*/ 0 h 1075"/>
                <a:gd name="T30" fmla="*/ 0 w 707"/>
                <a:gd name="T31" fmla="*/ 0 h 1075"/>
                <a:gd name="T32" fmla="*/ 0 w 707"/>
                <a:gd name="T33" fmla="*/ 0 h 1075"/>
                <a:gd name="T34" fmla="*/ 0 w 707"/>
                <a:gd name="T35" fmla="*/ 0 h 1075"/>
                <a:gd name="T36" fmla="*/ 0 w 707"/>
                <a:gd name="T37" fmla="*/ 0 h 1075"/>
                <a:gd name="T38" fmla="*/ 0 w 707"/>
                <a:gd name="T39" fmla="*/ 0 h 1075"/>
                <a:gd name="T40" fmla="*/ 0 w 707"/>
                <a:gd name="T41" fmla="*/ 0 h 1075"/>
                <a:gd name="T42" fmla="*/ 0 w 707"/>
                <a:gd name="T43" fmla="*/ 0 h 1075"/>
                <a:gd name="T44" fmla="*/ 0 w 707"/>
                <a:gd name="T45" fmla="*/ 0 h 1075"/>
                <a:gd name="T46" fmla="*/ 0 w 707"/>
                <a:gd name="T47" fmla="*/ 0 h 1075"/>
                <a:gd name="T48" fmla="*/ 0 w 707"/>
                <a:gd name="T49" fmla="*/ 0 h 1075"/>
                <a:gd name="T50" fmla="*/ 0 w 707"/>
                <a:gd name="T51" fmla="*/ 0 h 1075"/>
                <a:gd name="T52" fmla="*/ 0 w 707"/>
                <a:gd name="T53" fmla="*/ 0 h 1075"/>
                <a:gd name="T54" fmla="*/ 0 w 707"/>
                <a:gd name="T55" fmla="*/ 0 h 1075"/>
                <a:gd name="T56" fmla="*/ 0 w 707"/>
                <a:gd name="T57" fmla="*/ 0 h 1075"/>
                <a:gd name="T58" fmla="*/ 0 w 707"/>
                <a:gd name="T59" fmla="*/ 0 h 1075"/>
                <a:gd name="T60" fmla="*/ 0 w 707"/>
                <a:gd name="T61" fmla="*/ 0 h 1075"/>
                <a:gd name="T62" fmla="*/ 0 w 707"/>
                <a:gd name="T63" fmla="*/ 0 h 1075"/>
                <a:gd name="T64" fmla="*/ 0 w 707"/>
                <a:gd name="T65" fmla="*/ 0 h 1075"/>
                <a:gd name="T66" fmla="*/ 0 w 707"/>
                <a:gd name="T67" fmla="*/ 0 h 1075"/>
                <a:gd name="T68" fmla="*/ 0 w 707"/>
                <a:gd name="T69" fmla="*/ 0 h 1075"/>
                <a:gd name="T70" fmla="*/ 0 w 707"/>
                <a:gd name="T71" fmla="*/ 0 h 1075"/>
                <a:gd name="T72" fmla="*/ 0 w 707"/>
                <a:gd name="T73" fmla="*/ 0 h 1075"/>
                <a:gd name="T74" fmla="*/ 0 w 707"/>
                <a:gd name="T75" fmla="*/ 0 h 1075"/>
                <a:gd name="T76" fmla="*/ 0 w 707"/>
                <a:gd name="T77" fmla="*/ 0 h 1075"/>
                <a:gd name="T78" fmla="*/ 0 w 707"/>
                <a:gd name="T79" fmla="*/ 0 h 1075"/>
                <a:gd name="T80" fmla="*/ 0 w 707"/>
                <a:gd name="T81" fmla="*/ 0 h 1075"/>
                <a:gd name="T82" fmla="*/ 0 w 707"/>
                <a:gd name="T83" fmla="*/ 0 h 1075"/>
                <a:gd name="T84" fmla="*/ 0 w 707"/>
                <a:gd name="T85" fmla="*/ 0 h 1075"/>
                <a:gd name="T86" fmla="*/ 0 w 707"/>
                <a:gd name="T87" fmla="*/ 0 h 1075"/>
                <a:gd name="T88" fmla="*/ 0 w 707"/>
                <a:gd name="T89" fmla="*/ 0 h 1075"/>
                <a:gd name="T90" fmla="*/ 0 w 707"/>
                <a:gd name="T91" fmla="*/ 0 h 1075"/>
                <a:gd name="T92" fmla="*/ 0 w 707"/>
                <a:gd name="T93" fmla="*/ 0 h 1075"/>
                <a:gd name="T94" fmla="*/ 0 w 707"/>
                <a:gd name="T95" fmla="*/ 0 h 1075"/>
                <a:gd name="T96" fmla="*/ 0 w 707"/>
                <a:gd name="T97" fmla="*/ 0 h 1075"/>
                <a:gd name="T98" fmla="*/ 0 w 707"/>
                <a:gd name="T99" fmla="*/ 0 h 1075"/>
                <a:gd name="T100" fmla="*/ 0 w 707"/>
                <a:gd name="T101" fmla="*/ 0 h 1075"/>
                <a:gd name="T102" fmla="*/ 0 w 707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2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3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w 940"/>
                <a:gd name="T57" fmla="*/ 0 h 1081"/>
                <a:gd name="T58" fmla="*/ 0 w 940"/>
                <a:gd name="T59" fmla="*/ 0 h 1081"/>
                <a:gd name="T60" fmla="*/ 0 w 940"/>
                <a:gd name="T61" fmla="*/ 0 h 1081"/>
                <a:gd name="T62" fmla="*/ 0 w 940"/>
                <a:gd name="T63" fmla="*/ 0 h 1081"/>
                <a:gd name="T64" fmla="*/ 0 w 940"/>
                <a:gd name="T65" fmla="*/ 0 h 1081"/>
                <a:gd name="T66" fmla="*/ 0 w 940"/>
                <a:gd name="T67" fmla="*/ 0 h 1081"/>
                <a:gd name="T68" fmla="*/ 0 w 940"/>
                <a:gd name="T69" fmla="*/ 0 h 1081"/>
                <a:gd name="T70" fmla="*/ 0 w 940"/>
                <a:gd name="T71" fmla="*/ 0 h 1081"/>
                <a:gd name="T72" fmla="*/ 0 w 940"/>
                <a:gd name="T73" fmla="*/ 0 h 1081"/>
                <a:gd name="T74" fmla="*/ 0 w 940"/>
                <a:gd name="T75" fmla="*/ 0 h 1081"/>
                <a:gd name="T76" fmla="*/ 0 w 940"/>
                <a:gd name="T77" fmla="*/ 0 h 1081"/>
                <a:gd name="T78" fmla="*/ 0 w 940"/>
                <a:gd name="T79" fmla="*/ 0 h 1081"/>
                <a:gd name="T80" fmla="*/ 0 w 940"/>
                <a:gd name="T81" fmla="*/ 0 h 1081"/>
                <a:gd name="T82" fmla="*/ 0 w 940"/>
                <a:gd name="T83" fmla="*/ 0 h 1081"/>
                <a:gd name="T84" fmla="*/ 0 w 940"/>
                <a:gd name="T85" fmla="*/ 0 h 1081"/>
                <a:gd name="T86" fmla="*/ 0 w 940"/>
                <a:gd name="T87" fmla="*/ 0 h 1081"/>
                <a:gd name="T88" fmla="*/ 0 w 940"/>
                <a:gd name="T89" fmla="*/ 0 h 1081"/>
                <a:gd name="T90" fmla="*/ 0 w 940"/>
                <a:gd name="T91" fmla="*/ 0 h 1081"/>
                <a:gd name="T92" fmla="*/ 0 w 940"/>
                <a:gd name="T93" fmla="*/ 0 h 1081"/>
                <a:gd name="T94" fmla="*/ 0 w 940"/>
                <a:gd name="T95" fmla="*/ 0 h 1081"/>
                <a:gd name="T96" fmla="*/ 0 w 940"/>
                <a:gd name="T97" fmla="*/ 0 h 1081"/>
                <a:gd name="T98" fmla="*/ 0 w 940"/>
                <a:gd name="T99" fmla="*/ 0 h 1081"/>
                <a:gd name="T100" fmla="*/ 0 w 940"/>
                <a:gd name="T101" fmla="*/ 0 h 10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4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>
                <a:gd name="T0" fmla="*/ 1 w 7283"/>
                <a:gd name="T1" fmla="*/ 1 h 4012"/>
                <a:gd name="T2" fmla="*/ 1 w 7283"/>
                <a:gd name="T3" fmla="*/ 1 h 4012"/>
                <a:gd name="T4" fmla="*/ 1 w 7283"/>
                <a:gd name="T5" fmla="*/ 0 h 4012"/>
                <a:gd name="T6" fmla="*/ 1 w 7283"/>
                <a:gd name="T7" fmla="*/ 0 h 4012"/>
                <a:gd name="T8" fmla="*/ 1 w 7283"/>
                <a:gd name="T9" fmla="*/ 0 h 4012"/>
                <a:gd name="T10" fmla="*/ 1 w 7283"/>
                <a:gd name="T11" fmla="*/ 0 h 4012"/>
                <a:gd name="T12" fmla="*/ 1 w 7283"/>
                <a:gd name="T13" fmla="*/ 0 h 4012"/>
                <a:gd name="T14" fmla="*/ 1 w 7283"/>
                <a:gd name="T15" fmla="*/ 0 h 4012"/>
                <a:gd name="T16" fmla="*/ 1 w 7283"/>
                <a:gd name="T17" fmla="*/ 0 h 4012"/>
                <a:gd name="T18" fmla="*/ 1 w 7283"/>
                <a:gd name="T19" fmla="*/ 0 h 4012"/>
                <a:gd name="T20" fmla="*/ 1 w 7283"/>
                <a:gd name="T21" fmla="*/ 0 h 4012"/>
                <a:gd name="T22" fmla="*/ 1 w 7283"/>
                <a:gd name="T23" fmla="*/ 0 h 4012"/>
                <a:gd name="T24" fmla="*/ 1 w 7283"/>
                <a:gd name="T25" fmla="*/ 0 h 4012"/>
                <a:gd name="T26" fmla="*/ 1 w 7283"/>
                <a:gd name="T27" fmla="*/ 0 h 4012"/>
                <a:gd name="T28" fmla="*/ 1 w 7283"/>
                <a:gd name="T29" fmla="*/ 0 h 4012"/>
                <a:gd name="T30" fmla="*/ 1 w 7283"/>
                <a:gd name="T31" fmla="*/ 0 h 4012"/>
                <a:gd name="T32" fmla="*/ 1 w 7283"/>
                <a:gd name="T33" fmla="*/ 0 h 4012"/>
                <a:gd name="T34" fmla="*/ 1 w 7283"/>
                <a:gd name="T35" fmla="*/ 0 h 4012"/>
                <a:gd name="T36" fmla="*/ 1 w 7283"/>
                <a:gd name="T37" fmla="*/ 0 h 4012"/>
                <a:gd name="T38" fmla="*/ 1 w 7283"/>
                <a:gd name="T39" fmla="*/ 0 h 4012"/>
                <a:gd name="T40" fmla="*/ 1 w 7283"/>
                <a:gd name="T41" fmla="*/ 0 h 4012"/>
                <a:gd name="T42" fmla="*/ 1 w 7283"/>
                <a:gd name="T43" fmla="*/ 0 h 4012"/>
                <a:gd name="T44" fmla="*/ 1 w 7283"/>
                <a:gd name="T45" fmla="*/ 0 h 4012"/>
                <a:gd name="T46" fmla="*/ 1 w 7283"/>
                <a:gd name="T47" fmla="*/ 0 h 4012"/>
                <a:gd name="T48" fmla="*/ 1 w 7283"/>
                <a:gd name="T49" fmla="*/ 0 h 4012"/>
                <a:gd name="T50" fmla="*/ 1 w 7283"/>
                <a:gd name="T51" fmla="*/ 0 h 4012"/>
                <a:gd name="T52" fmla="*/ 1 w 7283"/>
                <a:gd name="T53" fmla="*/ 0 h 4012"/>
                <a:gd name="T54" fmla="*/ 1 w 7283"/>
                <a:gd name="T55" fmla="*/ 0 h 4012"/>
                <a:gd name="T56" fmla="*/ 1 w 7283"/>
                <a:gd name="T57" fmla="*/ 0 h 4012"/>
                <a:gd name="T58" fmla="*/ 1 w 7283"/>
                <a:gd name="T59" fmla="*/ 0 h 4012"/>
                <a:gd name="T60" fmla="*/ 1 w 7283"/>
                <a:gd name="T61" fmla="*/ 0 h 4012"/>
                <a:gd name="T62" fmla="*/ 1 w 7283"/>
                <a:gd name="T63" fmla="*/ 0 h 4012"/>
                <a:gd name="T64" fmla="*/ 1 w 7283"/>
                <a:gd name="T65" fmla="*/ 0 h 4012"/>
                <a:gd name="T66" fmla="*/ 1 w 7283"/>
                <a:gd name="T67" fmla="*/ 0 h 4012"/>
                <a:gd name="T68" fmla="*/ 1 w 7283"/>
                <a:gd name="T69" fmla="*/ 0 h 4012"/>
                <a:gd name="T70" fmla="*/ 0 w 7283"/>
                <a:gd name="T71" fmla="*/ 0 h 4012"/>
                <a:gd name="T72" fmla="*/ 0 w 7283"/>
                <a:gd name="T73" fmla="*/ 0 h 4012"/>
                <a:gd name="T74" fmla="*/ 0 w 7283"/>
                <a:gd name="T75" fmla="*/ 0 h 4012"/>
                <a:gd name="T76" fmla="*/ 0 w 7283"/>
                <a:gd name="T77" fmla="*/ 0 h 4012"/>
                <a:gd name="T78" fmla="*/ 0 w 7283"/>
                <a:gd name="T79" fmla="*/ 0 h 4012"/>
                <a:gd name="T80" fmla="*/ 0 w 7283"/>
                <a:gd name="T81" fmla="*/ 0 h 4012"/>
                <a:gd name="T82" fmla="*/ 0 w 7283"/>
                <a:gd name="T83" fmla="*/ 0 h 4012"/>
                <a:gd name="T84" fmla="*/ 0 w 7283"/>
                <a:gd name="T85" fmla="*/ 0 h 4012"/>
                <a:gd name="T86" fmla="*/ 0 w 7283"/>
                <a:gd name="T87" fmla="*/ 0 h 4012"/>
                <a:gd name="T88" fmla="*/ 0 w 7283"/>
                <a:gd name="T89" fmla="*/ 0 h 4012"/>
                <a:gd name="T90" fmla="*/ 0 w 7283"/>
                <a:gd name="T91" fmla="*/ 0 h 4012"/>
                <a:gd name="T92" fmla="*/ 0 w 7283"/>
                <a:gd name="T93" fmla="*/ 0 h 4012"/>
                <a:gd name="T94" fmla="*/ 0 w 7283"/>
                <a:gd name="T95" fmla="*/ 0 h 4012"/>
                <a:gd name="T96" fmla="*/ 0 w 7283"/>
                <a:gd name="T97" fmla="*/ 0 h 4012"/>
                <a:gd name="T98" fmla="*/ 0 w 7283"/>
                <a:gd name="T99" fmla="*/ 0 h 4012"/>
                <a:gd name="T100" fmla="*/ 0 w 7283"/>
                <a:gd name="T101" fmla="*/ 0 h 4012"/>
                <a:gd name="T102" fmla="*/ 0 w 7283"/>
                <a:gd name="T103" fmla="*/ 0 h 4012"/>
                <a:gd name="T104" fmla="*/ 0 w 7283"/>
                <a:gd name="T105" fmla="*/ 0 h 4012"/>
                <a:gd name="T106" fmla="*/ 0 w 7283"/>
                <a:gd name="T107" fmla="*/ 0 h 4012"/>
                <a:gd name="T108" fmla="*/ 0 w 7283"/>
                <a:gd name="T109" fmla="*/ 0 h 4012"/>
                <a:gd name="T110" fmla="*/ 0 w 7283"/>
                <a:gd name="T111" fmla="*/ 0 h 4012"/>
                <a:gd name="T112" fmla="*/ 0 w 7283"/>
                <a:gd name="T113" fmla="*/ 0 h 4012"/>
                <a:gd name="T114" fmla="*/ 0 w 7283"/>
                <a:gd name="T115" fmla="*/ 1 h 4012"/>
                <a:gd name="T116" fmla="*/ 0 w 7283"/>
                <a:gd name="T117" fmla="*/ 1 h 4012"/>
                <a:gd name="T118" fmla="*/ 0 w 7283"/>
                <a:gd name="T119" fmla="*/ 1 h 4012"/>
                <a:gd name="T120" fmla="*/ 0 w 7283"/>
                <a:gd name="T121" fmla="*/ 1 h 4012"/>
                <a:gd name="T122" fmla="*/ 0 w 7283"/>
                <a:gd name="T123" fmla="*/ 1 h 40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5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>
                <a:gd name="T0" fmla="*/ 1 w 7279"/>
                <a:gd name="T1" fmla="*/ 0 h 6066"/>
                <a:gd name="T2" fmla="*/ 0 w 7279"/>
                <a:gd name="T3" fmla="*/ 0 h 6066"/>
                <a:gd name="T4" fmla="*/ 0 w 7279"/>
                <a:gd name="T5" fmla="*/ 0 h 6066"/>
                <a:gd name="T6" fmla="*/ 0 w 7279"/>
                <a:gd name="T7" fmla="*/ 1 h 6066"/>
                <a:gd name="T8" fmla="*/ 0 w 7279"/>
                <a:gd name="T9" fmla="*/ 1 h 6066"/>
                <a:gd name="T10" fmla="*/ 0 w 7279"/>
                <a:gd name="T11" fmla="*/ 1 h 6066"/>
                <a:gd name="T12" fmla="*/ 0 w 7279"/>
                <a:gd name="T13" fmla="*/ 1 h 6066"/>
                <a:gd name="T14" fmla="*/ 0 w 7279"/>
                <a:gd name="T15" fmla="*/ 1 h 6066"/>
                <a:gd name="T16" fmla="*/ 0 w 7279"/>
                <a:gd name="T17" fmla="*/ 1 h 6066"/>
                <a:gd name="T18" fmla="*/ 0 w 7279"/>
                <a:gd name="T19" fmla="*/ 1 h 6066"/>
                <a:gd name="T20" fmla="*/ 0 w 7279"/>
                <a:gd name="T21" fmla="*/ 1 h 6066"/>
                <a:gd name="T22" fmla="*/ 0 w 7279"/>
                <a:gd name="T23" fmla="*/ 1 h 6066"/>
                <a:gd name="T24" fmla="*/ 0 w 7279"/>
                <a:gd name="T25" fmla="*/ 1 h 6066"/>
                <a:gd name="T26" fmla="*/ 0 w 7279"/>
                <a:gd name="T27" fmla="*/ 1 h 6066"/>
                <a:gd name="T28" fmla="*/ 0 w 7279"/>
                <a:gd name="T29" fmla="*/ 1 h 6066"/>
                <a:gd name="T30" fmla="*/ 0 w 7279"/>
                <a:gd name="T31" fmla="*/ 1 h 6066"/>
                <a:gd name="T32" fmla="*/ 0 w 7279"/>
                <a:gd name="T33" fmla="*/ 1 h 6066"/>
                <a:gd name="T34" fmla="*/ 0 w 7279"/>
                <a:gd name="T35" fmla="*/ 1 h 6066"/>
                <a:gd name="T36" fmla="*/ 0 w 7279"/>
                <a:gd name="T37" fmla="*/ 1 h 6066"/>
                <a:gd name="T38" fmla="*/ 0 w 7279"/>
                <a:gd name="T39" fmla="*/ 1 h 6066"/>
                <a:gd name="T40" fmla="*/ 1 w 7279"/>
                <a:gd name="T41" fmla="*/ 1 h 6066"/>
                <a:gd name="T42" fmla="*/ 1 w 7279"/>
                <a:gd name="T43" fmla="*/ 1 h 6066"/>
                <a:gd name="T44" fmla="*/ 1 w 7279"/>
                <a:gd name="T45" fmla="*/ 1 h 6066"/>
                <a:gd name="T46" fmla="*/ 1 w 7279"/>
                <a:gd name="T47" fmla="*/ 1 h 6066"/>
                <a:gd name="T48" fmla="*/ 1 w 7279"/>
                <a:gd name="T49" fmla="*/ 1 h 6066"/>
                <a:gd name="T50" fmla="*/ 1 w 7279"/>
                <a:gd name="T51" fmla="*/ 1 h 6066"/>
                <a:gd name="T52" fmla="*/ 1 w 7279"/>
                <a:gd name="T53" fmla="*/ 1 h 6066"/>
                <a:gd name="T54" fmla="*/ 1 w 7279"/>
                <a:gd name="T55" fmla="*/ 1 h 6066"/>
                <a:gd name="T56" fmla="*/ 1 w 7279"/>
                <a:gd name="T57" fmla="*/ 1 h 6066"/>
                <a:gd name="T58" fmla="*/ 1 w 7279"/>
                <a:gd name="T59" fmla="*/ 1 h 6066"/>
                <a:gd name="T60" fmla="*/ 1 w 7279"/>
                <a:gd name="T61" fmla="*/ 1 h 6066"/>
                <a:gd name="T62" fmla="*/ 1 w 7279"/>
                <a:gd name="T63" fmla="*/ 1 h 6066"/>
                <a:gd name="T64" fmla="*/ 1 w 7279"/>
                <a:gd name="T65" fmla="*/ 1 h 6066"/>
                <a:gd name="T66" fmla="*/ 1 w 7279"/>
                <a:gd name="T67" fmla="*/ 1 h 6066"/>
                <a:gd name="T68" fmla="*/ 1 w 7279"/>
                <a:gd name="T69" fmla="*/ 1 h 6066"/>
                <a:gd name="T70" fmla="*/ 1 w 7279"/>
                <a:gd name="T71" fmla="*/ 1 h 6066"/>
                <a:gd name="T72" fmla="*/ 1 w 7279"/>
                <a:gd name="T73" fmla="*/ 1 h 6066"/>
                <a:gd name="T74" fmla="*/ 1 w 7279"/>
                <a:gd name="T75" fmla="*/ 1 h 6066"/>
                <a:gd name="T76" fmla="*/ 1 w 7279"/>
                <a:gd name="T77" fmla="*/ 1 h 6066"/>
                <a:gd name="T78" fmla="*/ 1 w 7279"/>
                <a:gd name="T79" fmla="*/ 1 h 6066"/>
                <a:gd name="T80" fmla="*/ 1 w 7279"/>
                <a:gd name="T81" fmla="*/ 1 h 6066"/>
                <a:gd name="T82" fmla="*/ 1 w 7279"/>
                <a:gd name="T83" fmla="*/ 1 h 6066"/>
                <a:gd name="T84" fmla="*/ 1 w 7279"/>
                <a:gd name="T85" fmla="*/ 0 h 6066"/>
                <a:gd name="T86" fmla="*/ 1 w 7279"/>
                <a:gd name="T87" fmla="*/ 0 h 6066"/>
                <a:gd name="T88" fmla="*/ 1 w 7279"/>
                <a:gd name="T89" fmla="*/ 0 h 6066"/>
                <a:gd name="T90" fmla="*/ 1 w 7279"/>
                <a:gd name="T91" fmla="*/ 0 h 60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56" name="Рисунок 123" descr="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t="2670" r="2576" b="2734"/>
          <a:stretch>
            <a:fillRect/>
          </a:stretch>
        </p:blipFill>
        <p:spPr bwMode="auto">
          <a:xfrm>
            <a:off x="9748875" y="86585"/>
            <a:ext cx="2206625" cy="267448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Рисунок 124" descr="11__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" r="15007" b="12390"/>
          <a:stretch>
            <a:fillRect/>
          </a:stretch>
        </p:blipFill>
        <p:spPr bwMode="auto">
          <a:xfrm>
            <a:off x="5975350" y="1107725"/>
            <a:ext cx="3568700" cy="165334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Рисунок 65" descr="2.t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r="139"/>
          <a:stretch>
            <a:fillRect/>
          </a:stretch>
        </p:blipFill>
        <p:spPr bwMode="auto">
          <a:xfrm>
            <a:off x="2989300" y="2366631"/>
            <a:ext cx="3544887" cy="165334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угольник 58"/>
          <p:cNvSpPr/>
          <p:nvPr/>
        </p:nvSpPr>
        <p:spPr>
          <a:xfrm>
            <a:off x="2719388" y="4026842"/>
            <a:ext cx="258762" cy="192409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0" name="Прямоугольник 59"/>
          <p:cNvSpPr/>
          <p:nvPr userDrawn="1"/>
        </p:nvSpPr>
        <p:spPr>
          <a:xfrm>
            <a:off x="6096000" y="3790472"/>
            <a:ext cx="6096000" cy="22951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1" name="Прямоугольник 60"/>
          <p:cNvSpPr/>
          <p:nvPr userDrawn="1"/>
        </p:nvSpPr>
        <p:spPr>
          <a:xfrm>
            <a:off x="0" y="1107743"/>
            <a:ext cx="6096000" cy="22951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361998"/>
            <a:ext cx="12192000" cy="239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Прямоугольник 62"/>
          <p:cNvSpPr/>
          <p:nvPr userDrawn="1"/>
        </p:nvSpPr>
        <p:spPr>
          <a:xfrm>
            <a:off x="19302413" y="254256"/>
            <a:ext cx="5245100" cy="1493917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64" name="Group 4"/>
          <p:cNvGrpSpPr>
            <a:grpSpLocks noChangeAspect="1"/>
          </p:cNvGrpSpPr>
          <p:nvPr userDrawn="1"/>
        </p:nvGrpSpPr>
        <p:grpSpPr bwMode="auto">
          <a:xfrm>
            <a:off x="379413" y="1645114"/>
            <a:ext cx="1924050" cy="1855371"/>
            <a:chOff x="1816" y="774"/>
            <a:chExt cx="777" cy="999"/>
          </a:xfrm>
        </p:grpSpPr>
        <p:sp>
          <p:nvSpPr>
            <p:cNvPr id="65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>
                <a:gd name="T0" fmla="*/ 0 w 1620"/>
                <a:gd name="T1" fmla="*/ 0 h 1739"/>
                <a:gd name="T2" fmla="*/ 0 w 1620"/>
                <a:gd name="T3" fmla="*/ 0 h 1739"/>
                <a:gd name="T4" fmla="*/ 0 w 1620"/>
                <a:gd name="T5" fmla="*/ 0 h 1739"/>
                <a:gd name="T6" fmla="*/ 0 w 1620"/>
                <a:gd name="T7" fmla="*/ 0 h 1739"/>
                <a:gd name="T8" fmla="*/ 0 w 1620"/>
                <a:gd name="T9" fmla="*/ 0 h 1739"/>
                <a:gd name="T10" fmla="*/ 0 w 1620"/>
                <a:gd name="T11" fmla="*/ 0 h 1739"/>
                <a:gd name="T12" fmla="*/ 0 w 1620"/>
                <a:gd name="T13" fmla="*/ 0 h 1739"/>
                <a:gd name="T14" fmla="*/ 0 w 1620"/>
                <a:gd name="T15" fmla="*/ 0 h 1739"/>
                <a:gd name="T16" fmla="*/ 0 w 1620"/>
                <a:gd name="T17" fmla="*/ 0 h 1739"/>
                <a:gd name="T18" fmla="*/ 0 w 1620"/>
                <a:gd name="T19" fmla="*/ 0 h 1739"/>
                <a:gd name="T20" fmla="*/ 0 w 1620"/>
                <a:gd name="T21" fmla="*/ 0 h 1739"/>
                <a:gd name="T22" fmla="*/ 0 w 1620"/>
                <a:gd name="T23" fmla="*/ 0 h 1739"/>
                <a:gd name="T24" fmla="*/ 0 w 1620"/>
                <a:gd name="T25" fmla="*/ 0 h 1739"/>
                <a:gd name="T26" fmla="*/ 0 w 1620"/>
                <a:gd name="T27" fmla="*/ 0 h 1739"/>
                <a:gd name="T28" fmla="*/ 0 w 1620"/>
                <a:gd name="T29" fmla="*/ 0 h 1739"/>
                <a:gd name="T30" fmla="*/ 0 w 1620"/>
                <a:gd name="T31" fmla="*/ 0 h 1739"/>
                <a:gd name="T32" fmla="*/ 0 w 1620"/>
                <a:gd name="T33" fmla="*/ 0 h 1739"/>
                <a:gd name="T34" fmla="*/ 0 w 1620"/>
                <a:gd name="T35" fmla="*/ 0 h 1739"/>
                <a:gd name="T36" fmla="*/ 0 w 1620"/>
                <a:gd name="T37" fmla="*/ 0 h 1739"/>
                <a:gd name="T38" fmla="*/ 0 w 1620"/>
                <a:gd name="T39" fmla="*/ 0 h 1739"/>
                <a:gd name="T40" fmla="*/ 0 w 1620"/>
                <a:gd name="T41" fmla="*/ 0 h 1739"/>
                <a:gd name="T42" fmla="*/ 0 w 1620"/>
                <a:gd name="T43" fmla="*/ 0 h 1739"/>
                <a:gd name="T44" fmla="*/ 0 w 1620"/>
                <a:gd name="T45" fmla="*/ 0 h 1739"/>
                <a:gd name="T46" fmla="*/ 0 w 1620"/>
                <a:gd name="T47" fmla="*/ 0 h 1739"/>
                <a:gd name="T48" fmla="*/ 0 w 1620"/>
                <a:gd name="T49" fmla="*/ 0 h 1739"/>
                <a:gd name="T50" fmla="*/ 0 w 1620"/>
                <a:gd name="T51" fmla="*/ 0 h 1739"/>
                <a:gd name="T52" fmla="*/ 0 w 1620"/>
                <a:gd name="T53" fmla="*/ 0 h 1739"/>
                <a:gd name="T54" fmla="*/ 0 w 1620"/>
                <a:gd name="T55" fmla="*/ 0 h 1739"/>
                <a:gd name="T56" fmla="*/ 0 w 1620"/>
                <a:gd name="T57" fmla="*/ 0 h 1739"/>
                <a:gd name="T58" fmla="*/ 0 w 1620"/>
                <a:gd name="T59" fmla="*/ 0 h 1739"/>
                <a:gd name="T60" fmla="*/ 0 w 1620"/>
                <a:gd name="T61" fmla="*/ 0 h 1739"/>
                <a:gd name="T62" fmla="*/ 0 w 1620"/>
                <a:gd name="T63" fmla="*/ 0 h 1739"/>
                <a:gd name="T64" fmla="*/ 0 w 1620"/>
                <a:gd name="T65" fmla="*/ 0 h 1739"/>
                <a:gd name="T66" fmla="*/ 0 w 1620"/>
                <a:gd name="T67" fmla="*/ 0 h 1739"/>
                <a:gd name="T68" fmla="*/ 0 w 1620"/>
                <a:gd name="T69" fmla="*/ 0 h 1739"/>
                <a:gd name="T70" fmla="*/ 0 w 1620"/>
                <a:gd name="T71" fmla="*/ 0 h 1739"/>
                <a:gd name="T72" fmla="*/ 0 w 1620"/>
                <a:gd name="T73" fmla="*/ 0 h 17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>
                <a:gd name="T0" fmla="*/ 0 w 1516"/>
                <a:gd name="T1" fmla="*/ 0 h 1739"/>
                <a:gd name="T2" fmla="*/ 0 w 1516"/>
                <a:gd name="T3" fmla="*/ 0 h 1739"/>
                <a:gd name="T4" fmla="*/ 0 w 1516"/>
                <a:gd name="T5" fmla="*/ 0 h 1739"/>
                <a:gd name="T6" fmla="*/ 0 w 1516"/>
                <a:gd name="T7" fmla="*/ 0 h 1739"/>
                <a:gd name="T8" fmla="*/ 0 w 1516"/>
                <a:gd name="T9" fmla="*/ 0 h 1739"/>
                <a:gd name="T10" fmla="*/ 0 w 1516"/>
                <a:gd name="T11" fmla="*/ 0 h 1739"/>
                <a:gd name="T12" fmla="*/ 0 w 1516"/>
                <a:gd name="T13" fmla="*/ 0 h 1739"/>
                <a:gd name="T14" fmla="*/ 0 w 1516"/>
                <a:gd name="T15" fmla="*/ 0 h 1739"/>
                <a:gd name="T16" fmla="*/ 0 w 1516"/>
                <a:gd name="T17" fmla="*/ 0 h 1739"/>
                <a:gd name="T18" fmla="*/ 0 w 1516"/>
                <a:gd name="T19" fmla="*/ 0 h 1739"/>
                <a:gd name="T20" fmla="*/ 0 w 1516"/>
                <a:gd name="T21" fmla="*/ 0 h 1739"/>
                <a:gd name="T22" fmla="*/ 0 w 1516"/>
                <a:gd name="T23" fmla="*/ 0 h 1739"/>
                <a:gd name="T24" fmla="*/ 0 w 1516"/>
                <a:gd name="T25" fmla="*/ 0 h 1739"/>
                <a:gd name="T26" fmla="*/ 0 w 1516"/>
                <a:gd name="T27" fmla="*/ 0 h 1739"/>
                <a:gd name="T28" fmla="*/ 0 w 1516"/>
                <a:gd name="T29" fmla="*/ 0 h 1739"/>
                <a:gd name="T30" fmla="*/ 0 w 1516"/>
                <a:gd name="T31" fmla="*/ 0 h 1739"/>
                <a:gd name="T32" fmla="*/ 0 w 1516"/>
                <a:gd name="T33" fmla="*/ 0 h 1739"/>
                <a:gd name="T34" fmla="*/ 0 w 1516"/>
                <a:gd name="T35" fmla="*/ 0 h 1739"/>
                <a:gd name="T36" fmla="*/ 0 w 1516"/>
                <a:gd name="T37" fmla="*/ 0 h 1739"/>
                <a:gd name="T38" fmla="*/ 0 w 1516"/>
                <a:gd name="T39" fmla="*/ 0 h 1739"/>
                <a:gd name="T40" fmla="*/ 0 w 1516"/>
                <a:gd name="T41" fmla="*/ 0 h 1739"/>
                <a:gd name="T42" fmla="*/ 0 w 1516"/>
                <a:gd name="T43" fmla="*/ 0 h 1739"/>
                <a:gd name="T44" fmla="*/ 0 w 1516"/>
                <a:gd name="T45" fmla="*/ 0 h 1739"/>
                <a:gd name="T46" fmla="*/ 0 w 1516"/>
                <a:gd name="T47" fmla="*/ 0 h 1739"/>
                <a:gd name="T48" fmla="*/ 0 w 1516"/>
                <a:gd name="T49" fmla="*/ 0 h 1739"/>
                <a:gd name="T50" fmla="*/ 0 w 1516"/>
                <a:gd name="T51" fmla="*/ 0 h 1739"/>
                <a:gd name="T52" fmla="*/ 0 w 1516"/>
                <a:gd name="T53" fmla="*/ 0 h 1739"/>
                <a:gd name="T54" fmla="*/ 0 w 1516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9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>
                <a:gd name="T0" fmla="*/ 0 w 1501"/>
                <a:gd name="T1" fmla="*/ 0 h 1807"/>
                <a:gd name="T2" fmla="*/ 0 w 1501"/>
                <a:gd name="T3" fmla="*/ 0 h 1807"/>
                <a:gd name="T4" fmla="*/ 0 w 1501"/>
                <a:gd name="T5" fmla="*/ 0 h 1807"/>
                <a:gd name="T6" fmla="*/ 0 w 1501"/>
                <a:gd name="T7" fmla="*/ 0 h 1807"/>
                <a:gd name="T8" fmla="*/ 0 w 1501"/>
                <a:gd name="T9" fmla="*/ 0 h 1807"/>
                <a:gd name="T10" fmla="*/ 0 w 1501"/>
                <a:gd name="T11" fmla="*/ 0 h 1807"/>
                <a:gd name="T12" fmla="*/ 0 w 1501"/>
                <a:gd name="T13" fmla="*/ 0 h 1807"/>
                <a:gd name="T14" fmla="*/ 0 w 1501"/>
                <a:gd name="T15" fmla="*/ 0 h 1807"/>
                <a:gd name="T16" fmla="*/ 0 w 1501"/>
                <a:gd name="T17" fmla="*/ 0 h 1807"/>
                <a:gd name="T18" fmla="*/ 0 w 1501"/>
                <a:gd name="T19" fmla="*/ 0 h 1807"/>
                <a:gd name="T20" fmla="*/ 0 w 1501"/>
                <a:gd name="T21" fmla="*/ 0 h 1807"/>
                <a:gd name="T22" fmla="*/ 0 w 1501"/>
                <a:gd name="T23" fmla="*/ 0 h 1807"/>
                <a:gd name="T24" fmla="*/ 0 w 1501"/>
                <a:gd name="T25" fmla="*/ 0 h 1807"/>
                <a:gd name="T26" fmla="*/ 0 w 1501"/>
                <a:gd name="T27" fmla="*/ 0 h 1807"/>
                <a:gd name="T28" fmla="*/ 0 w 1501"/>
                <a:gd name="T29" fmla="*/ 0 h 1807"/>
                <a:gd name="T30" fmla="*/ 0 w 1501"/>
                <a:gd name="T31" fmla="*/ 0 h 1807"/>
                <a:gd name="T32" fmla="*/ 0 w 1501"/>
                <a:gd name="T33" fmla="*/ 0 h 1807"/>
                <a:gd name="T34" fmla="*/ 0 w 1501"/>
                <a:gd name="T35" fmla="*/ 0 h 1807"/>
                <a:gd name="T36" fmla="*/ 0 w 1501"/>
                <a:gd name="T37" fmla="*/ 0 h 1807"/>
                <a:gd name="T38" fmla="*/ 0 w 1501"/>
                <a:gd name="T39" fmla="*/ 0 h 1807"/>
                <a:gd name="T40" fmla="*/ 0 w 1501"/>
                <a:gd name="T41" fmla="*/ 0 h 1807"/>
                <a:gd name="T42" fmla="*/ 0 w 1501"/>
                <a:gd name="T43" fmla="*/ 0 h 1807"/>
                <a:gd name="T44" fmla="*/ 0 w 1501"/>
                <a:gd name="T45" fmla="*/ 0 h 1807"/>
                <a:gd name="T46" fmla="*/ 0 w 1501"/>
                <a:gd name="T47" fmla="*/ 0 h 1807"/>
                <a:gd name="T48" fmla="*/ 0 w 1501"/>
                <a:gd name="T49" fmla="*/ 0 h 1807"/>
                <a:gd name="T50" fmla="*/ 0 w 1501"/>
                <a:gd name="T51" fmla="*/ 0 h 1807"/>
                <a:gd name="T52" fmla="*/ 0 w 1501"/>
                <a:gd name="T53" fmla="*/ 0 h 1807"/>
                <a:gd name="T54" fmla="*/ 0 w 1501"/>
                <a:gd name="T55" fmla="*/ 0 h 1807"/>
                <a:gd name="T56" fmla="*/ 0 w 1501"/>
                <a:gd name="T57" fmla="*/ 0 h 1807"/>
                <a:gd name="T58" fmla="*/ 0 w 1501"/>
                <a:gd name="T59" fmla="*/ 0 h 1807"/>
                <a:gd name="T60" fmla="*/ 0 w 1501"/>
                <a:gd name="T61" fmla="*/ 0 h 1807"/>
                <a:gd name="T62" fmla="*/ 0 w 1501"/>
                <a:gd name="T63" fmla="*/ 0 h 1807"/>
                <a:gd name="T64" fmla="*/ 0 w 1501"/>
                <a:gd name="T65" fmla="*/ 0 h 1807"/>
                <a:gd name="T66" fmla="*/ 0 w 1501"/>
                <a:gd name="T67" fmla="*/ 0 h 1807"/>
                <a:gd name="T68" fmla="*/ 0 w 1501"/>
                <a:gd name="T69" fmla="*/ 0 h 1807"/>
                <a:gd name="T70" fmla="*/ 0 w 1501"/>
                <a:gd name="T71" fmla="*/ 0 h 1807"/>
                <a:gd name="T72" fmla="*/ 0 w 1501"/>
                <a:gd name="T73" fmla="*/ 0 h 1807"/>
                <a:gd name="T74" fmla="*/ 0 w 1501"/>
                <a:gd name="T75" fmla="*/ 0 h 1807"/>
                <a:gd name="T76" fmla="*/ 0 w 1501"/>
                <a:gd name="T77" fmla="*/ 0 h 1807"/>
                <a:gd name="T78" fmla="*/ 0 w 1501"/>
                <a:gd name="T79" fmla="*/ 0 h 1807"/>
                <a:gd name="T80" fmla="*/ 0 w 1501"/>
                <a:gd name="T81" fmla="*/ 0 h 1807"/>
                <a:gd name="T82" fmla="*/ 0 w 1501"/>
                <a:gd name="T83" fmla="*/ 0 h 1807"/>
                <a:gd name="T84" fmla="*/ 0 w 1501"/>
                <a:gd name="T85" fmla="*/ 0 h 1807"/>
                <a:gd name="T86" fmla="*/ 0 w 1501"/>
                <a:gd name="T87" fmla="*/ 0 h 1807"/>
                <a:gd name="T88" fmla="*/ 0 w 1501"/>
                <a:gd name="T89" fmla="*/ 0 h 1807"/>
                <a:gd name="T90" fmla="*/ 0 w 1501"/>
                <a:gd name="T91" fmla="*/ 0 h 1807"/>
                <a:gd name="T92" fmla="*/ 0 w 1501"/>
                <a:gd name="T93" fmla="*/ 0 h 1807"/>
                <a:gd name="T94" fmla="*/ 0 w 1501"/>
                <a:gd name="T95" fmla="*/ 0 h 1807"/>
                <a:gd name="T96" fmla="*/ 0 w 1501"/>
                <a:gd name="T97" fmla="*/ 0 h 1807"/>
                <a:gd name="T98" fmla="*/ 0 w 1501"/>
                <a:gd name="T99" fmla="*/ 0 h 1807"/>
                <a:gd name="T100" fmla="*/ 0 w 1501"/>
                <a:gd name="T101" fmla="*/ 0 h 1807"/>
                <a:gd name="T102" fmla="*/ 0 w 1501"/>
                <a:gd name="T103" fmla="*/ 0 h 1807"/>
                <a:gd name="T104" fmla="*/ 0 w 1501"/>
                <a:gd name="T105" fmla="*/ 0 h 1807"/>
                <a:gd name="T106" fmla="*/ 0 w 1501"/>
                <a:gd name="T107" fmla="*/ 0 h 1807"/>
                <a:gd name="T108" fmla="*/ 0 w 1501"/>
                <a:gd name="T109" fmla="*/ 0 h 1807"/>
                <a:gd name="T110" fmla="*/ 0 w 1501"/>
                <a:gd name="T111" fmla="*/ 0 h 1807"/>
                <a:gd name="T112" fmla="*/ 0 w 1501"/>
                <a:gd name="T113" fmla="*/ 0 h 1807"/>
                <a:gd name="T114" fmla="*/ 0 w 1501"/>
                <a:gd name="T115" fmla="*/ 0 h 1807"/>
                <a:gd name="T116" fmla="*/ 0 w 1501"/>
                <a:gd name="T117" fmla="*/ 0 h 18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1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>
                <a:gd name="T0" fmla="*/ 0 w 1514"/>
                <a:gd name="T1" fmla="*/ 0 h 1739"/>
                <a:gd name="T2" fmla="*/ 0 w 1514"/>
                <a:gd name="T3" fmla="*/ 0 h 1739"/>
                <a:gd name="T4" fmla="*/ 0 w 1514"/>
                <a:gd name="T5" fmla="*/ 0 h 1739"/>
                <a:gd name="T6" fmla="*/ 0 w 1514"/>
                <a:gd name="T7" fmla="*/ 0 h 1739"/>
                <a:gd name="T8" fmla="*/ 0 w 1514"/>
                <a:gd name="T9" fmla="*/ 0 h 1739"/>
                <a:gd name="T10" fmla="*/ 0 w 1514"/>
                <a:gd name="T11" fmla="*/ 0 h 1739"/>
                <a:gd name="T12" fmla="*/ 0 w 1514"/>
                <a:gd name="T13" fmla="*/ 0 h 1739"/>
                <a:gd name="T14" fmla="*/ 0 w 1514"/>
                <a:gd name="T15" fmla="*/ 0 h 1739"/>
                <a:gd name="T16" fmla="*/ 0 w 1514"/>
                <a:gd name="T17" fmla="*/ 0 h 1739"/>
                <a:gd name="T18" fmla="*/ 0 w 1514"/>
                <a:gd name="T19" fmla="*/ 0 h 1739"/>
                <a:gd name="T20" fmla="*/ 0 w 1514"/>
                <a:gd name="T21" fmla="*/ 0 h 1739"/>
                <a:gd name="T22" fmla="*/ 0 w 1514"/>
                <a:gd name="T23" fmla="*/ 0 h 1739"/>
                <a:gd name="T24" fmla="*/ 0 w 1514"/>
                <a:gd name="T25" fmla="*/ 0 h 1739"/>
                <a:gd name="T26" fmla="*/ 0 w 1514"/>
                <a:gd name="T27" fmla="*/ 0 h 1739"/>
                <a:gd name="T28" fmla="*/ 0 w 1514"/>
                <a:gd name="T29" fmla="*/ 0 h 1739"/>
                <a:gd name="T30" fmla="*/ 0 w 1514"/>
                <a:gd name="T31" fmla="*/ 0 h 1739"/>
                <a:gd name="T32" fmla="*/ 0 w 1514"/>
                <a:gd name="T33" fmla="*/ 0 h 1739"/>
                <a:gd name="T34" fmla="*/ 0 w 1514"/>
                <a:gd name="T35" fmla="*/ 0 h 1739"/>
                <a:gd name="T36" fmla="*/ 0 w 1514"/>
                <a:gd name="T37" fmla="*/ 0 h 1739"/>
                <a:gd name="T38" fmla="*/ 0 w 1514"/>
                <a:gd name="T39" fmla="*/ 0 h 1739"/>
                <a:gd name="T40" fmla="*/ 0 w 1514"/>
                <a:gd name="T41" fmla="*/ 0 h 1739"/>
                <a:gd name="T42" fmla="*/ 0 w 1514"/>
                <a:gd name="T43" fmla="*/ 0 h 1739"/>
                <a:gd name="T44" fmla="*/ 0 w 1514"/>
                <a:gd name="T45" fmla="*/ 0 h 1739"/>
                <a:gd name="T46" fmla="*/ 0 w 1514"/>
                <a:gd name="T47" fmla="*/ 0 h 1739"/>
                <a:gd name="T48" fmla="*/ 0 w 1514"/>
                <a:gd name="T49" fmla="*/ 0 h 1739"/>
                <a:gd name="T50" fmla="*/ 0 w 1514"/>
                <a:gd name="T51" fmla="*/ 0 h 1739"/>
                <a:gd name="T52" fmla="*/ 0 w 1514"/>
                <a:gd name="T53" fmla="*/ 0 h 1739"/>
                <a:gd name="T54" fmla="*/ 0 w 1514"/>
                <a:gd name="T55" fmla="*/ 0 h 1739"/>
                <a:gd name="T56" fmla="*/ 0 w 1514"/>
                <a:gd name="T57" fmla="*/ 0 h 1739"/>
                <a:gd name="T58" fmla="*/ 0 w 1514"/>
                <a:gd name="T59" fmla="*/ 0 h 1739"/>
                <a:gd name="T60" fmla="*/ 0 w 1514"/>
                <a:gd name="T61" fmla="*/ 0 h 1739"/>
                <a:gd name="T62" fmla="*/ 0 w 1514"/>
                <a:gd name="T63" fmla="*/ 0 h 1739"/>
                <a:gd name="T64" fmla="*/ 0 w 1514"/>
                <a:gd name="T65" fmla="*/ 0 h 1739"/>
                <a:gd name="T66" fmla="*/ 0 w 1514"/>
                <a:gd name="T67" fmla="*/ 0 h 1739"/>
                <a:gd name="T68" fmla="*/ 0 w 1514"/>
                <a:gd name="T69" fmla="*/ 0 h 1739"/>
                <a:gd name="T70" fmla="*/ 0 w 1514"/>
                <a:gd name="T71" fmla="*/ 0 h 1739"/>
                <a:gd name="T72" fmla="*/ 0 w 1514"/>
                <a:gd name="T73" fmla="*/ 0 h 1739"/>
                <a:gd name="T74" fmla="*/ 0 w 1514"/>
                <a:gd name="T75" fmla="*/ 0 h 1739"/>
                <a:gd name="T76" fmla="*/ 0 w 1514"/>
                <a:gd name="T77" fmla="*/ 0 h 1739"/>
                <a:gd name="T78" fmla="*/ 0 w 1514"/>
                <a:gd name="T79" fmla="*/ 0 h 1739"/>
                <a:gd name="T80" fmla="*/ 0 w 1514"/>
                <a:gd name="T81" fmla="*/ 0 h 1739"/>
                <a:gd name="T82" fmla="*/ 0 w 1514"/>
                <a:gd name="T83" fmla="*/ 0 h 1739"/>
                <a:gd name="T84" fmla="*/ 0 w 1514"/>
                <a:gd name="T85" fmla="*/ 0 h 1739"/>
                <a:gd name="T86" fmla="*/ 0 w 1514"/>
                <a:gd name="T87" fmla="*/ 0 h 1739"/>
                <a:gd name="T88" fmla="*/ 0 w 1514"/>
                <a:gd name="T89" fmla="*/ 0 h 1739"/>
                <a:gd name="T90" fmla="*/ 0 w 1514"/>
                <a:gd name="T91" fmla="*/ 0 h 1739"/>
                <a:gd name="T92" fmla="*/ 0 w 1514"/>
                <a:gd name="T93" fmla="*/ 0 h 1739"/>
                <a:gd name="T94" fmla="*/ 0 w 1514"/>
                <a:gd name="T95" fmla="*/ 0 h 1739"/>
                <a:gd name="T96" fmla="*/ 0 w 1514"/>
                <a:gd name="T97" fmla="*/ 0 h 1739"/>
                <a:gd name="T98" fmla="*/ 0 w 1514"/>
                <a:gd name="T99" fmla="*/ 0 h 1739"/>
                <a:gd name="T100" fmla="*/ 0 w 1514"/>
                <a:gd name="T101" fmla="*/ 0 h 1739"/>
                <a:gd name="T102" fmla="*/ 0 w 1514"/>
                <a:gd name="T103" fmla="*/ 0 h 1739"/>
                <a:gd name="T104" fmla="*/ 0 w 1514"/>
                <a:gd name="T105" fmla="*/ 0 h 1739"/>
                <a:gd name="T106" fmla="*/ 0 w 1514"/>
                <a:gd name="T107" fmla="*/ 0 h 1739"/>
                <a:gd name="T108" fmla="*/ 0 w 1514"/>
                <a:gd name="T109" fmla="*/ 0 h 1739"/>
                <a:gd name="T110" fmla="*/ 0 w 1514"/>
                <a:gd name="T111" fmla="*/ 0 h 1739"/>
                <a:gd name="T112" fmla="*/ 0 w 1514"/>
                <a:gd name="T113" fmla="*/ 0 h 1739"/>
                <a:gd name="T114" fmla="*/ 0 w 1514"/>
                <a:gd name="T115" fmla="*/ 0 h 1739"/>
                <a:gd name="T116" fmla="*/ 0 w 1514"/>
                <a:gd name="T117" fmla="*/ 0 h 1739"/>
                <a:gd name="T118" fmla="*/ 0 w 1514"/>
                <a:gd name="T119" fmla="*/ 0 h 1739"/>
                <a:gd name="T120" fmla="*/ 0 w 1514"/>
                <a:gd name="T121" fmla="*/ 0 h 17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2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>
                <a:gd name="T0" fmla="*/ 0 w 1515"/>
                <a:gd name="T1" fmla="*/ 0 h 1739"/>
                <a:gd name="T2" fmla="*/ 0 w 1515"/>
                <a:gd name="T3" fmla="*/ 0 h 1739"/>
                <a:gd name="T4" fmla="*/ 0 w 1515"/>
                <a:gd name="T5" fmla="*/ 0 h 1739"/>
                <a:gd name="T6" fmla="*/ 0 w 1515"/>
                <a:gd name="T7" fmla="*/ 0 h 1739"/>
                <a:gd name="T8" fmla="*/ 0 w 1515"/>
                <a:gd name="T9" fmla="*/ 0 h 1739"/>
                <a:gd name="T10" fmla="*/ 0 w 1515"/>
                <a:gd name="T11" fmla="*/ 0 h 1739"/>
                <a:gd name="T12" fmla="*/ 0 w 1515"/>
                <a:gd name="T13" fmla="*/ 0 h 1739"/>
                <a:gd name="T14" fmla="*/ 0 w 1515"/>
                <a:gd name="T15" fmla="*/ 0 h 1739"/>
                <a:gd name="T16" fmla="*/ 0 w 1515"/>
                <a:gd name="T17" fmla="*/ 0 h 1739"/>
                <a:gd name="T18" fmla="*/ 0 w 1515"/>
                <a:gd name="T19" fmla="*/ 0 h 1739"/>
                <a:gd name="T20" fmla="*/ 0 w 1515"/>
                <a:gd name="T21" fmla="*/ 0 h 1739"/>
                <a:gd name="T22" fmla="*/ 0 w 1515"/>
                <a:gd name="T23" fmla="*/ 0 h 1739"/>
                <a:gd name="T24" fmla="*/ 0 w 1515"/>
                <a:gd name="T25" fmla="*/ 0 h 1739"/>
                <a:gd name="T26" fmla="*/ 0 w 1515"/>
                <a:gd name="T27" fmla="*/ 0 h 1739"/>
                <a:gd name="T28" fmla="*/ 0 w 1515"/>
                <a:gd name="T29" fmla="*/ 0 h 1739"/>
                <a:gd name="T30" fmla="*/ 0 w 1515"/>
                <a:gd name="T31" fmla="*/ 0 h 1739"/>
                <a:gd name="T32" fmla="*/ 0 w 1515"/>
                <a:gd name="T33" fmla="*/ 0 h 1739"/>
                <a:gd name="T34" fmla="*/ 0 w 1515"/>
                <a:gd name="T35" fmla="*/ 0 h 1739"/>
                <a:gd name="T36" fmla="*/ 0 w 1515"/>
                <a:gd name="T37" fmla="*/ 0 h 1739"/>
                <a:gd name="T38" fmla="*/ 0 w 1515"/>
                <a:gd name="T39" fmla="*/ 0 h 1739"/>
                <a:gd name="T40" fmla="*/ 0 w 1515"/>
                <a:gd name="T41" fmla="*/ 0 h 1739"/>
                <a:gd name="T42" fmla="*/ 0 w 1515"/>
                <a:gd name="T43" fmla="*/ 0 h 1739"/>
                <a:gd name="T44" fmla="*/ 0 w 1515"/>
                <a:gd name="T45" fmla="*/ 0 h 1739"/>
                <a:gd name="T46" fmla="*/ 0 w 1515"/>
                <a:gd name="T47" fmla="*/ 0 h 1739"/>
                <a:gd name="T48" fmla="*/ 0 w 1515"/>
                <a:gd name="T49" fmla="*/ 0 h 1739"/>
                <a:gd name="T50" fmla="*/ 0 w 1515"/>
                <a:gd name="T51" fmla="*/ 0 h 1739"/>
                <a:gd name="T52" fmla="*/ 0 w 1515"/>
                <a:gd name="T53" fmla="*/ 0 h 1739"/>
                <a:gd name="T54" fmla="*/ 0 w 1515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4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>
                <a:gd name="T0" fmla="*/ 0 w 1022"/>
                <a:gd name="T1" fmla="*/ 0 h 1146"/>
                <a:gd name="T2" fmla="*/ 0 w 1022"/>
                <a:gd name="T3" fmla="*/ 0 h 1146"/>
                <a:gd name="T4" fmla="*/ 0 w 1022"/>
                <a:gd name="T5" fmla="*/ 0 h 1146"/>
                <a:gd name="T6" fmla="*/ 0 w 1022"/>
                <a:gd name="T7" fmla="*/ 0 h 1146"/>
                <a:gd name="T8" fmla="*/ 0 w 1022"/>
                <a:gd name="T9" fmla="*/ 0 h 1146"/>
                <a:gd name="T10" fmla="*/ 0 w 1022"/>
                <a:gd name="T11" fmla="*/ 0 h 1146"/>
                <a:gd name="T12" fmla="*/ 0 w 1022"/>
                <a:gd name="T13" fmla="*/ 0 h 1146"/>
                <a:gd name="T14" fmla="*/ 0 w 1022"/>
                <a:gd name="T15" fmla="*/ 0 h 1146"/>
                <a:gd name="T16" fmla="*/ 0 w 1022"/>
                <a:gd name="T17" fmla="*/ 0 h 1146"/>
                <a:gd name="T18" fmla="*/ 0 w 1022"/>
                <a:gd name="T19" fmla="*/ 0 h 1146"/>
                <a:gd name="T20" fmla="*/ 0 w 1022"/>
                <a:gd name="T21" fmla="*/ 0 h 1146"/>
                <a:gd name="T22" fmla="*/ 0 w 1022"/>
                <a:gd name="T23" fmla="*/ 0 h 1146"/>
                <a:gd name="T24" fmla="*/ 0 w 1022"/>
                <a:gd name="T25" fmla="*/ 0 h 1146"/>
                <a:gd name="T26" fmla="*/ 0 w 1022"/>
                <a:gd name="T27" fmla="*/ 0 h 1146"/>
                <a:gd name="T28" fmla="*/ 0 w 1022"/>
                <a:gd name="T29" fmla="*/ 0 h 1146"/>
                <a:gd name="T30" fmla="*/ 0 w 1022"/>
                <a:gd name="T31" fmla="*/ 0 h 1146"/>
                <a:gd name="T32" fmla="*/ 0 w 1022"/>
                <a:gd name="T33" fmla="*/ 0 h 1146"/>
                <a:gd name="T34" fmla="*/ 0 w 1022"/>
                <a:gd name="T35" fmla="*/ 0 h 1146"/>
                <a:gd name="T36" fmla="*/ 0 w 1022"/>
                <a:gd name="T37" fmla="*/ 0 h 1146"/>
                <a:gd name="T38" fmla="*/ 0 w 1022"/>
                <a:gd name="T39" fmla="*/ 0 h 1146"/>
                <a:gd name="T40" fmla="*/ 0 w 1022"/>
                <a:gd name="T41" fmla="*/ 0 h 1146"/>
                <a:gd name="T42" fmla="*/ 0 w 1022"/>
                <a:gd name="T43" fmla="*/ 0 h 1146"/>
                <a:gd name="T44" fmla="*/ 0 w 1022"/>
                <a:gd name="T45" fmla="*/ 0 h 1146"/>
                <a:gd name="T46" fmla="*/ 0 w 1022"/>
                <a:gd name="T47" fmla="*/ 0 h 1146"/>
                <a:gd name="T48" fmla="*/ 0 w 1022"/>
                <a:gd name="T49" fmla="*/ 0 h 1146"/>
                <a:gd name="T50" fmla="*/ 0 w 1022"/>
                <a:gd name="T51" fmla="*/ 0 h 1146"/>
                <a:gd name="T52" fmla="*/ 0 w 1022"/>
                <a:gd name="T53" fmla="*/ 0 h 1146"/>
                <a:gd name="T54" fmla="*/ 0 w 1022"/>
                <a:gd name="T55" fmla="*/ 0 h 1146"/>
                <a:gd name="T56" fmla="*/ 0 w 1022"/>
                <a:gd name="T57" fmla="*/ 0 h 1146"/>
                <a:gd name="T58" fmla="*/ 0 w 1022"/>
                <a:gd name="T59" fmla="*/ 0 h 1146"/>
                <a:gd name="T60" fmla="*/ 0 w 1022"/>
                <a:gd name="T61" fmla="*/ 0 h 1146"/>
                <a:gd name="T62" fmla="*/ 0 w 1022"/>
                <a:gd name="T63" fmla="*/ 0 h 1146"/>
                <a:gd name="T64" fmla="*/ 0 w 1022"/>
                <a:gd name="T65" fmla="*/ 0 h 1146"/>
                <a:gd name="T66" fmla="*/ 0 w 1022"/>
                <a:gd name="T67" fmla="*/ 0 h 1146"/>
                <a:gd name="T68" fmla="*/ 0 w 1022"/>
                <a:gd name="T69" fmla="*/ 0 h 1146"/>
                <a:gd name="T70" fmla="*/ 0 w 1022"/>
                <a:gd name="T71" fmla="*/ 0 h 1146"/>
                <a:gd name="T72" fmla="*/ 0 w 1022"/>
                <a:gd name="T73" fmla="*/ 0 h 1146"/>
                <a:gd name="T74" fmla="*/ 0 w 1022"/>
                <a:gd name="T75" fmla="*/ 0 h 1146"/>
                <a:gd name="T76" fmla="*/ 0 w 1022"/>
                <a:gd name="T77" fmla="*/ 0 h 1146"/>
                <a:gd name="T78" fmla="*/ 0 w 1022"/>
                <a:gd name="T79" fmla="*/ 0 h 1146"/>
                <a:gd name="T80" fmla="*/ 0 w 1022"/>
                <a:gd name="T81" fmla="*/ 0 h 1146"/>
                <a:gd name="T82" fmla="*/ 0 w 1022"/>
                <a:gd name="T83" fmla="*/ 0 h 1146"/>
                <a:gd name="T84" fmla="*/ 0 w 1022"/>
                <a:gd name="T85" fmla="*/ 0 h 1146"/>
                <a:gd name="T86" fmla="*/ 0 w 1022"/>
                <a:gd name="T87" fmla="*/ 0 h 1146"/>
                <a:gd name="T88" fmla="*/ 0 w 1022"/>
                <a:gd name="T89" fmla="*/ 0 h 1146"/>
                <a:gd name="T90" fmla="*/ 0 w 1022"/>
                <a:gd name="T91" fmla="*/ 0 h 1146"/>
                <a:gd name="T92" fmla="*/ 0 w 1022"/>
                <a:gd name="T93" fmla="*/ 0 h 1146"/>
                <a:gd name="T94" fmla="*/ 0 w 1022"/>
                <a:gd name="T95" fmla="*/ 0 h 1146"/>
                <a:gd name="T96" fmla="*/ 0 w 1022"/>
                <a:gd name="T97" fmla="*/ 0 h 1146"/>
                <a:gd name="T98" fmla="*/ 0 w 1022"/>
                <a:gd name="T99" fmla="*/ 0 h 1146"/>
                <a:gd name="T100" fmla="*/ 0 w 1022"/>
                <a:gd name="T101" fmla="*/ 0 h 1146"/>
                <a:gd name="T102" fmla="*/ 0 w 1022"/>
                <a:gd name="T103" fmla="*/ 0 h 1146"/>
                <a:gd name="T104" fmla="*/ 0 w 1022"/>
                <a:gd name="T105" fmla="*/ 0 h 1146"/>
                <a:gd name="T106" fmla="*/ 0 w 1022"/>
                <a:gd name="T107" fmla="*/ 0 h 1146"/>
                <a:gd name="T108" fmla="*/ 0 w 1022"/>
                <a:gd name="T109" fmla="*/ 0 h 1146"/>
                <a:gd name="T110" fmla="*/ 0 w 1022"/>
                <a:gd name="T111" fmla="*/ 0 h 1146"/>
                <a:gd name="T112" fmla="*/ 0 w 1022"/>
                <a:gd name="T113" fmla="*/ 0 h 1146"/>
                <a:gd name="T114" fmla="*/ 0 w 1022"/>
                <a:gd name="T115" fmla="*/ 0 h 1146"/>
                <a:gd name="T116" fmla="*/ 0 w 1022"/>
                <a:gd name="T117" fmla="*/ 0 h 1146"/>
                <a:gd name="T118" fmla="*/ 0 w 1022"/>
                <a:gd name="T119" fmla="*/ 0 h 1146"/>
                <a:gd name="T120" fmla="*/ 0 w 1022"/>
                <a:gd name="T121" fmla="*/ 0 h 1146"/>
                <a:gd name="T122" fmla="*/ 0 w 1022"/>
                <a:gd name="T123" fmla="*/ 0 h 1146"/>
                <a:gd name="T124" fmla="*/ 0 w 1022"/>
                <a:gd name="T125" fmla="*/ 0 h 11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8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>
                <a:gd name="T0" fmla="*/ 0 w 1268"/>
                <a:gd name="T1" fmla="*/ 0 h 1081"/>
                <a:gd name="T2" fmla="*/ 0 w 1268"/>
                <a:gd name="T3" fmla="*/ 0 h 1081"/>
                <a:gd name="T4" fmla="*/ 0 w 1268"/>
                <a:gd name="T5" fmla="*/ 0 h 1081"/>
                <a:gd name="T6" fmla="*/ 0 w 1268"/>
                <a:gd name="T7" fmla="*/ 0 h 1081"/>
                <a:gd name="T8" fmla="*/ 0 w 1268"/>
                <a:gd name="T9" fmla="*/ 0 h 1081"/>
                <a:gd name="T10" fmla="*/ 0 w 1268"/>
                <a:gd name="T11" fmla="*/ 0 h 1081"/>
                <a:gd name="T12" fmla="*/ 0 w 1268"/>
                <a:gd name="T13" fmla="*/ 0 h 1081"/>
                <a:gd name="T14" fmla="*/ 0 w 1268"/>
                <a:gd name="T15" fmla="*/ 0 h 1081"/>
                <a:gd name="T16" fmla="*/ 0 w 1268"/>
                <a:gd name="T17" fmla="*/ 0 h 1081"/>
                <a:gd name="T18" fmla="*/ 0 w 1268"/>
                <a:gd name="T19" fmla="*/ 0 h 1081"/>
                <a:gd name="T20" fmla="*/ 0 w 1268"/>
                <a:gd name="T21" fmla="*/ 0 h 1081"/>
                <a:gd name="T22" fmla="*/ 0 w 1268"/>
                <a:gd name="T23" fmla="*/ 0 h 1081"/>
                <a:gd name="T24" fmla="*/ 0 w 1268"/>
                <a:gd name="T25" fmla="*/ 0 h 1081"/>
                <a:gd name="T26" fmla="*/ 0 w 1268"/>
                <a:gd name="T27" fmla="*/ 0 h 1081"/>
                <a:gd name="T28" fmla="*/ 0 w 1268"/>
                <a:gd name="T29" fmla="*/ 0 h 1081"/>
                <a:gd name="T30" fmla="*/ 0 w 1268"/>
                <a:gd name="T31" fmla="*/ 0 h 1081"/>
                <a:gd name="T32" fmla="*/ 0 w 1268"/>
                <a:gd name="T33" fmla="*/ 0 h 1081"/>
                <a:gd name="T34" fmla="*/ 0 w 1268"/>
                <a:gd name="T35" fmla="*/ 0 h 1081"/>
                <a:gd name="T36" fmla="*/ 0 w 1268"/>
                <a:gd name="T37" fmla="*/ 0 h 1081"/>
                <a:gd name="T38" fmla="*/ 0 w 1268"/>
                <a:gd name="T39" fmla="*/ 0 h 1081"/>
                <a:gd name="T40" fmla="*/ 0 w 1268"/>
                <a:gd name="T41" fmla="*/ 0 h 1081"/>
                <a:gd name="T42" fmla="*/ 0 w 1268"/>
                <a:gd name="T43" fmla="*/ 0 h 1081"/>
                <a:gd name="T44" fmla="*/ 0 w 1268"/>
                <a:gd name="T45" fmla="*/ 0 h 1081"/>
                <a:gd name="T46" fmla="*/ 0 w 1268"/>
                <a:gd name="T47" fmla="*/ 0 h 1081"/>
                <a:gd name="T48" fmla="*/ 0 w 1268"/>
                <a:gd name="T49" fmla="*/ 0 h 1081"/>
                <a:gd name="T50" fmla="*/ 0 w 1268"/>
                <a:gd name="T51" fmla="*/ 0 h 1081"/>
                <a:gd name="T52" fmla="*/ 0 w 1268"/>
                <a:gd name="T53" fmla="*/ 0 h 1081"/>
                <a:gd name="T54" fmla="*/ 0 w 1268"/>
                <a:gd name="T55" fmla="*/ 0 h 1081"/>
                <a:gd name="T56" fmla="*/ 0 w 1268"/>
                <a:gd name="T57" fmla="*/ 0 h 1081"/>
                <a:gd name="T58" fmla="*/ 0 w 1268"/>
                <a:gd name="T59" fmla="*/ 0 h 1081"/>
                <a:gd name="T60" fmla="*/ 0 w 1268"/>
                <a:gd name="T61" fmla="*/ 0 h 1081"/>
                <a:gd name="T62" fmla="*/ 0 w 1268"/>
                <a:gd name="T63" fmla="*/ 0 h 1081"/>
                <a:gd name="T64" fmla="*/ 0 w 1268"/>
                <a:gd name="T65" fmla="*/ 0 h 1081"/>
                <a:gd name="T66" fmla="*/ 0 w 1268"/>
                <a:gd name="T67" fmla="*/ 0 h 1081"/>
                <a:gd name="T68" fmla="*/ 0 w 1268"/>
                <a:gd name="T69" fmla="*/ 0 h 1081"/>
                <a:gd name="T70" fmla="*/ 0 w 1268"/>
                <a:gd name="T71" fmla="*/ 0 h 1081"/>
                <a:gd name="T72" fmla="*/ 0 w 1268"/>
                <a:gd name="T73" fmla="*/ 0 h 1081"/>
                <a:gd name="T74" fmla="*/ 0 w 1268"/>
                <a:gd name="T75" fmla="*/ 0 h 1081"/>
                <a:gd name="T76" fmla="*/ 0 w 1268"/>
                <a:gd name="T77" fmla="*/ 0 h 1081"/>
                <a:gd name="T78" fmla="*/ 0 w 1268"/>
                <a:gd name="T79" fmla="*/ 0 h 1081"/>
                <a:gd name="T80" fmla="*/ 0 w 1268"/>
                <a:gd name="T81" fmla="*/ 0 h 1081"/>
                <a:gd name="T82" fmla="*/ 0 w 1268"/>
                <a:gd name="T83" fmla="*/ 0 h 1081"/>
                <a:gd name="T84" fmla="*/ 0 w 1268"/>
                <a:gd name="T85" fmla="*/ 0 h 1081"/>
                <a:gd name="T86" fmla="*/ 0 w 1268"/>
                <a:gd name="T87" fmla="*/ 0 h 1081"/>
                <a:gd name="T88" fmla="*/ 0 w 1268"/>
                <a:gd name="T89" fmla="*/ 0 h 1081"/>
                <a:gd name="T90" fmla="*/ 0 w 1268"/>
                <a:gd name="T91" fmla="*/ 0 h 1081"/>
                <a:gd name="T92" fmla="*/ 0 w 1268"/>
                <a:gd name="T93" fmla="*/ 0 h 1081"/>
                <a:gd name="T94" fmla="*/ 0 w 1268"/>
                <a:gd name="T95" fmla="*/ 0 h 1081"/>
                <a:gd name="T96" fmla="*/ 0 w 1268"/>
                <a:gd name="T97" fmla="*/ 0 h 1081"/>
                <a:gd name="T98" fmla="*/ 0 w 1268"/>
                <a:gd name="T99" fmla="*/ 0 h 1081"/>
                <a:gd name="T100" fmla="*/ 0 w 1268"/>
                <a:gd name="T101" fmla="*/ 0 h 1081"/>
                <a:gd name="T102" fmla="*/ 0 w 1268"/>
                <a:gd name="T103" fmla="*/ 0 h 1081"/>
                <a:gd name="T104" fmla="*/ 0 w 1268"/>
                <a:gd name="T105" fmla="*/ 0 h 1081"/>
                <a:gd name="T106" fmla="*/ 0 w 1268"/>
                <a:gd name="T107" fmla="*/ 0 h 1081"/>
                <a:gd name="T108" fmla="*/ 0 w 1268"/>
                <a:gd name="T109" fmla="*/ 0 h 1081"/>
                <a:gd name="T110" fmla="*/ 0 w 1268"/>
                <a:gd name="T111" fmla="*/ 0 h 1081"/>
                <a:gd name="T112" fmla="*/ 0 w 1268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0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>
                <a:gd name="T0" fmla="*/ 0 w 1000"/>
                <a:gd name="T1" fmla="*/ 0 h 1081"/>
                <a:gd name="T2" fmla="*/ 0 w 1000"/>
                <a:gd name="T3" fmla="*/ 0 h 1081"/>
                <a:gd name="T4" fmla="*/ 0 w 1000"/>
                <a:gd name="T5" fmla="*/ 0 h 1081"/>
                <a:gd name="T6" fmla="*/ 0 w 1000"/>
                <a:gd name="T7" fmla="*/ 0 h 1081"/>
                <a:gd name="T8" fmla="*/ 0 w 1000"/>
                <a:gd name="T9" fmla="*/ 0 h 1081"/>
                <a:gd name="T10" fmla="*/ 0 w 1000"/>
                <a:gd name="T11" fmla="*/ 0 h 1081"/>
                <a:gd name="T12" fmla="*/ 0 w 1000"/>
                <a:gd name="T13" fmla="*/ 0 h 1081"/>
                <a:gd name="T14" fmla="*/ 0 w 1000"/>
                <a:gd name="T15" fmla="*/ 0 h 1081"/>
                <a:gd name="T16" fmla="*/ 0 w 1000"/>
                <a:gd name="T17" fmla="*/ 0 h 1081"/>
                <a:gd name="T18" fmla="*/ 0 w 1000"/>
                <a:gd name="T19" fmla="*/ 0 h 1081"/>
                <a:gd name="T20" fmla="*/ 0 w 1000"/>
                <a:gd name="T21" fmla="*/ 0 h 1081"/>
                <a:gd name="T22" fmla="*/ 0 w 1000"/>
                <a:gd name="T23" fmla="*/ 0 h 1081"/>
                <a:gd name="T24" fmla="*/ 0 w 1000"/>
                <a:gd name="T25" fmla="*/ 0 h 1081"/>
                <a:gd name="T26" fmla="*/ 0 w 1000"/>
                <a:gd name="T27" fmla="*/ 0 h 1081"/>
                <a:gd name="T28" fmla="*/ 0 w 1000"/>
                <a:gd name="T29" fmla="*/ 0 h 1081"/>
                <a:gd name="T30" fmla="*/ 0 w 1000"/>
                <a:gd name="T31" fmla="*/ 0 h 1081"/>
                <a:gd name="T32" fmla="*/ 0 w 1000"/>
                <a:gd name="T33" fmla="*/ 0 h 1081"/>
                <a:gd name="T34" fmla="*/ 0 w 1000"/>
                <a:gd name="T35" fmla="*/ 0 h 1081"/>
                <a:gd name="T36" fmla="*/ 0 w 1000"/>
                <a:gd name="T37" fmla="*/ 0 h 1081"/>
                <a:gd name="T38" fmla="*/ 0 w 1000"/>
                <a:gd name="T39" fmla="*/ 0 h 1081"/>
                <a:gd name="T40" fmla="*/ 0 w 1000"/>
                <a:gd name="T41" fmla="*/ 0 h 1081"/>
                <a:gd name="T42" fmla="*/ 0 w 1000"/>
                <a:gd name="T43" fmla="*/ 0 h 1081"/>
                <a:gd name="T44" fmla="*/ 0 w 1000"/>
                <a:gd name="T45" fmla="*/ 0 h 1081"/>
                <a:gd name="T46" fmla="*/ 0 w 1000"/>
                <a:gd name="T47" fmla="*/ 0 h 1081"/>
                <a:gd name="T48" fmla="*/ 0 w 1000"/>
                <a:gd name="T49" fmla="*/ 0 h 1081"/>
                <a:gd name="T50" fmla="*/ 0 w 1000"/>
                <a:gd name="T51" fmla="*/ 0 h 1081"/>
                <a:gd name="T52" fmla="*/ 0 w 1000"/>
                <a:gd name="T53" fmla="*/ 0 h 1081"/>
                <a:gd name="T54" fmla="*/ 0 w 1000"/>
                <a:gd name="T55" fmla="*/ 0 h 1081"/>
                <a:gd name="T56" fmla="*/ 0 w 1000"/>
                <a:gd name="T57" fmla="*/ 0 h 1081"/>
                <a:gd name="T58" fmla="*/ 0 w 1000"/>
                <a:gd name="T59" fmla="*/ 0 h 1081"/>
                <a:gd name="T60" fmla="*/ 0 w 1000"/>
                <a:gd name="T61" fmla="*/ 0 h 1081"/>
                <a:gd name="T62" fmla="*/ 0 w 1000"/>
                <a:gd name="T63" fmla="*/ 0 h 1081"/>
                <a:gd name="T64" fmla="*/ 0 w 1000"/>
                <a:gd name="T65" fmla="*/ 0 h 1081"/>
                <a:gd name="T66" fmla="*/ 0 w 1000"/>
                <a:gd name="T67" fmla="*/ 0 h 1081"/>
                <a:gd name="T68" fmla="*/ 0 w 1000"/>
                <a:gd name="T69" fmla="*/ 0 h 1081"/>
                <a:gd name="T70" fmla="*/ 0 w 1000"/>
                <a:gd name="T71" fmla="*/ 0 h 1081"/>
                <a:gd name="T72" fmla="*/ 0 w 1000"/>
                <a:gd name="T73" fmla="*/ 0 h 1081"/>
                <a:gd name="T74" fmla="*/ 0 w 1000"/>
                <a:gd name="T75" fmla="*/ 0 h 1081"/>
                <a:gd name="T76" fmla="*/ 0 w 1000"/>
                <a:gd name="T77" fmla="*/ 0 h 1081"/>
                <a:gd name="T78" fmla="*/ 0 w 1000"/>
                <a:gd name="T79" fmla="*/ 0 h 1081"/>
                <a:gd name="T80" fmla="*/ 0 w 1000"/>
                <a:gd name="T81" fmla="*/ 0 h 10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3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>
                <a:gd name="T0" fmla="*/ 0 w 708"/>
                <a:gd name="T1" fmla="*/ 0 h 1076"/>
                <a:gd name="T2" fmla="*/ 0 w 708"/>
                <a:gd name="T3" fmla="*/ 0 h 1076"/>
                <a:gd name="T4" fmla="*/ 0 w 708"/>
                <a:gd name="T5" fmla="*/ 0 h 1076"/>
                <a:gd name="T6" fmla="*/ 0 w 708"/>
                <a:gd name="T7" fmla="*/ 0 h 1076"/>
                <a:gd name="T8" fmla="*/ 0 w 708"/>
                <a:gd name="T9" fmla="*/ 0 h 1076"/>
                <a:gd name="T10" fmla="*/ 0 w 708"/>
                <a:gd name="T11" fmla="*/ 0 h 1076"/>
                <a:gd name="T12" fmla="*/ 0 w 708"/>
                <a:gd name="T13" fmla="*/ 0 h 1076"/>
                <a:gd name="T14" fmla="*/ 0 w 708"/>
                <a:gd name="T15" fmla="*/ 0 h 1076"/>
                <a:gd name="T16" fmla="*/ 0 w 708"/>
                <a:gd name="T17" fmla="*/ 0 h 1076"/>
                <a:gd name="T18" fmla="*/ 0 w 708"/>
                <a:gd name="T19" fmla="*/ 0 h 1076"/>
                <a:gd name="T20" fmla="*/ 0 w 708"/>
                <a:gd name="T21" fmla="*/ 0 h 1076"/>
                <a:gd name="T22" fmla="*/ 0 w 708"/>
                <a:gd name="T23" fmla="*/ 0 h 1076"/>
                <a:gd name="T24" fmla="*/ 0 w 708"/>
                <a:gd name="T25" fmla="*/ 0 h 1076"/>
                <a:gd name="T26" fmla="*/ 0 w 708"/>
                <a:gd name="T27" fmla="*/ 0 h 1076"/>
                <a:gd name="T28" fmla="*/ 0 w 708"/>
                <a:gd name="T29" fmla="*/ 0 h 1076"/>
                <a:gd name="T30" fmla="*/ 0 w 708"/>
                <a:gd name="T31" fmla="*/ 0 h 1076"/>
                <a:gd name="T32" fmla="*/ 0 w 708"/>
                <a:gd name="T33" fmla="*/ 0 h 1076"/>
                <a:gd name="T34" fmla="*/ 0 w 708"/>
                <a:gd name="T35" fmla="*/ 0 h 1076"/>
                <a:gd name="T36" fmla="*/ 0 w 708"/>
                <a:gd name="T37" fmla="*/ 0 h 1076"/>
                <a:gd name="T38" fmla="*/ 0 w 708"/>
                <a:gd name="T39" fmla="*/ 0 h 1076"/>
                <a:gd name="T40" fmla="*/ 0 w 708"/>
                <a:gd name="T41" fmla="*/ 0 h 1076"/>
                <a:gd name="T42" fmla="*/ 0 w 708"/>
                <a:gd name="T43" fmla="*/ 0 h 1076"/>
                <a:gd name="T44" fmla="*/ 0 w 708"/>
                <a:gd name="T45" fmla="*/ 0 h 1076"/>
                <a:gd name="T46" fmla="*/ 0 w 708"/>
                <a:gd name="T47" fmla="*/ 0 h 1076"/>
                <a:gd name="T48" fmla="*/ 0 w 708"/>
                <a:gd name="T49" fmla="*/ 0 h 1076"/>
                <a:gd name="T50" fmla="*/ 0 w 708"/>
                <a:gd name="T51" fmla="*/ 0 h 1076"/>
                <a:gd name="T52" fmla="*/ 0 w 708"/>
                <a:gd name="T53" fmla="*/ 0 h 1076"/>
                <a:gd name="T54" fmla="*/ 0 w 708"/>
                <a:gd name="T55" fmla="*/ 0 h 1076"/>
                <a:gd name="T56" fmla="*/ 0 w 708"/>
                <a:gd name="T57" fmla="*/ 0 h 1076"/>
                <a:gd name="T58" fmla="*/ 0 w 708"/>
                <a:gd name="T59" fmla="*/ 0 h 1076"/>
                <a:gd name="T60" fmla="*/ 0 w 708"/>
                <a:gd name="T61" fmla="*/ 0 h 1076"/>
                <a:gd name="T62" fmla="*/ 0 w 708"/>
                <a:gd name="T63" fmla="*/ 0 h 1076"/>
                <a:gd name="T64" fmla="*/ 0 w 708"/>
                <a:gd name="T65" fmla="*/ 0 h 1076"/>
                <a:gd name="T66" fmla="*/ 0 w 708"/>
                <a:gd name="T67" fmla="*/ 0 h 1076"/>
                <a:gd name="T68" fmla="*/ 0 w 708"/>
                <a:gd name="T69" fmla="*/ 0 h 1076"/>
                <a:gd name="T70" fmla="*/ 0 w 708"/>
                <a:gd name="T71" fmla="*/ 0 h 1076"/>
                <a:gd name="T72" fmla="*/ 0 w 708"/>
                <a:gd name="T73" fmla="*/ 0 h 1076"/>
                <a:gd name="T74" fmla="*/ 0 w 708"/>
                <a:gd name="T75" fmla="*/ 0 h 1076"/>
                <a:gd name="T76" fmla="*/ 0 w 708"/>
                <a:gd name="T77" fmla="*/ 0 h 1076"/>
                <a:gd name="T78" fmla="*/ 0 w 708"/>
                <a:gd name="T79" fmla="*/ 0 h 1076"/>
                <a:gd name="T80" fmla="*/ 0 w 708"/>
                <a:gd name="T81" fmla="*/ 0 h 1076"/>
                <a:gd name="T82" fmla="*/ 0 w 708"/>
                <a:gd name="T83" fmla="*/ 0 h 1076"/>
                <a:gd name="T84" fmla="*/ 0 w 708"/>
                <a:gd name="T85" fmla="*/ 0 h 1076"/>
                <a:gd name="T86" fmla="*/ 0 w 708"/>
                <a:gd name="T87" fmla="*/ 0 h 1076"/>
                <a:gd name="T88" fmla="*/ 0 w 708"/>
                <a:gd name="T89" fmla="*/ 0 h 1076"/>
                <a:gd name="T90" fmla="*/ 0 w 708"/>
                <a:gd name="T91" fmla="*/ 0 h 1076"/>
                <a:gd name="T92" fmla="*/ 0 w 708"/>
                <a:gd name="T93" fmla="*/ 0 h 1076"/>
                <a:gd name="T94" fmla="*/ 0 w 708"/>
                <a:gd name="T95" fmla="*/ 0 h 1076"/>
                <a:gd name="T96" fmla="*/ 0 w 708"/>
                <a:gd name="T97" fmla="*/ 0 h 1076"/>
                <a:gd name="T98" fmla="*/ 0 w 708"/>
                <a:gd name="T99" fmla="*/ 0 h 1076"/>
                <a:gd name="T100" fmla="*/ 0 w 708"/>
                <a:gd name="T101" fmla="*/ 0 h 1076"/>
                <a:gd name="T102" fmla="*/ 0 w 708"/>
                <a:gd name="T103" fmla="*/ 0 h 1076"/>
                <a:gd name="T104" fmla="*/ 0 w 708"/>
                <a:gd name="T105" fmla="*/ 0 h 10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5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>
                <a:gd name="T0" fmla="*/ 0 w 649"/>
                <a:gd name="T1" fmla="*/ 0 h 154"/>
                <a:gd name="T2" fmla="*/ 0 w 649"/>
                <a:gd name="T3" fmla="*/ 0 h 154"/>
                <a:gd name="T4" fmla="*/ 0 w 649"/>
                <a:gd name="T5" fmla="*/ 0 h 154"/>
                <a:gd name="T6" fmla="*/ 0 w 649"/>
                <a:gd name="T7" fmla="*/ 0 h 154"/>
                <a:gd name="T8" fmla="*/ 0 w 649"/>
                <a:gd name="T9" fmla="*/ 0 h 154"/>
                <a:gd name="T10" fmla="*/ 0 w 649"/>
                <a:gd name="T11" fmla="*/ 0 h 154"/>
                <a:gd name="T12" fmla="*/ 0 w 649"/>
                <a:gd name="T13" fmla="*/ 0 h 154"/>
                <a:gd name="T14" fmla="*/ 0 w 649"/>
                <a:gd name="T15" fmla="*/ 0 h 154"/>
                <a:gd name="T16" fmla="*/ 0 w 649"/>
                <a:gd name="T17" fmla="*/ 0 h 154"/>
                <a:gd name="T18" fmla="*/ 0 w 649"/>
                <a:gd name="T19" fmla="*/ 0 h 154"/>
                <a:gd name="T20" fmla="*/ 0 w 649"/>
                <a:gd name="T21" fmla="*/ 0 h 154"/>
                <a:gd name="T22" fmla="*/ 0 w 649"/>
                <a:gd name="T23" fmla="*/ 0 h 154"/>
                <a:gd name="T24" fmla="*/ 0 w 649"/>
                <a:gd name="T25" fmla="*/ 0 h 154"/>
                <a:gd name="T26" fmla="*/ 0 w 649"/>
                <a:gd name="T27" fmla="*/ 0 h 154"/>
                <a:gd name="T28" fmla="*/ 0 w 649"/>
                <a:gd name="T29" fmla="*/ 0 h 154"/>
                <a:gd name="T30" fmla="*/ 0 w 649"/>
                <a:gd name="T31" fmla="*/ 0 h 154"/>
                <a:gd name="T32" fmla="*/ 0 w 649"/>
                <a:gd name="T33" fmla="*/ 0 h 154"/>
                <a:gd name="T34" fmla="*/ 0 w 649"/>
                <a:gd name="T35" fmla="*/ 0 h 154"/>
                <a:gd name="T36" fmla="*/ 0 w 649"/>
                <a:gd name="T37" fmla="*/ 0 h 154"/>
                <a:gd name="T38" fmla="*/ 0 w 649"/>
                <a:gd name="T39" fmla="*/ 0 h 154"/>
                <a:gd name="T40" fmla="*/ 0 w 649"/>
                <a:gd name="T41" fmla="*/ 0 h 154"/>
                <a:gd name="T42" fmla="*/ 0 w 649"/>
                <a:gd name="T43" fmla="*/ 0 h 154"/>
                <a:gd name="T44" fmla="*/ 0 w 649"/>
                <a:gd name="T45" fmla="*/ 0 h 154"/>
                <a:gd name="T46" fmla="*/ 0 w 649"/>
                <a:gd name="T47" fmla="*/ 0 h 154"/>
                <a:gd name="T48" fmla="*/ 0 w 649"/>
                <a:gd name="T49" fmla="*/ 0 h 154"/>
                <a:gd name="T50" fmla="*/ 0 w 649"/>
                <a:gd name="T51" fmla="*/ 0 h 154"/>
                <a:gd name="T52" fmla="*/ 0 w 649"/>
                <a:gd name="T53" fmla="*/ 0 h 154"/>
                <a:gd name="T54" fmla="*/ 0 w 649"/>
                <a:gd name="T55" fmla="*/ 0 h 154"/>
                <a:gd name="T56" fmla="*/ 0 w 649"/>
                <a:gd name="T57" fmla="*/ 0 h 154"/>
                <a:gd name="T58" fmla="*/ 0 w 649"/>
                <a:gd name="T59" fmla="*/ 0 h 154"/>
                <a:gd name="T60" fmla="*/ 0 w 649"/>
                <a:gd name="T61" fmla="*/ 0 h 154"/>
                <a:gd name="T62" fmla="*/ 0 w 649"/>
                <a:gd name="T63" fmla="*/ 0 h 154"/>
                <a:gd name="T64" fmla="*/ 0 w 649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7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>
                <a:gd name="T0" fmla="*/ 0 w 939"/>
                <a:gd name="T1" fmla="*/ 0 h 1080"/>
                <a:gd name="T2" fmla="*/ 0 w 939"/>
                <a:gd name="T3" fmla="*/ 0 h 1080"/>
                <a:gd name="T4" fmla="*/ 0 w 939"/>
                <a:gd name="T5" fmla="*/ 0 h 1080"/>
                <a:gd name="T6" fmla="*/ 0 w 939"/>
                <a:gd name="T7" fmla="*/ 0 h 1080"/>
                <a:gd name="T8" fmla="*/ 0 w 939"/>
                <a:gd name="T9" fmla="*/ 0 h 1080"/>
                <a:gd name="T10" fmla="*/ 0 w 939"/>
                <a:gd name="T11" fmla="*/ 0 h 1080"/>
                <a:gd name="T12" fmla="*/ 0 w 939"/>
                <a:gd name="T13" fmla="*/ 0 h 1080"/>
                <a:gd name="T14" fmla="*/ 0 w 939"/>
                <a:gd name="T15" fmla="*/ 0 h 1080"/>
                <a:gd name="T16" fmla="*/ 0 w 939"/>
                <a:gd name="T17" fmla="*/ 0 h 1080"/>
                <a:gd name="T18" fmla="*/ 0 w 939"/>
                <a:gd name="T19" fmla="*/ 0 h 1080"/>
                <a:gd name="T20" fmla="*/ 0 w 939"/>
                <a:gd name="T21" fmla="*/ 0 h 1080"/>
                <a:gd name="T22" fmla="*/ 0 w 939"/>
                <a:gd name="T23" fmla="*/ 0 h 1080"/>
                <a:gd name="T24" fmla="*/ 0 w 939"/>
                <a:gd name="T25" fmla="*/ 0 h 1080"/>
                <a:gd name="T26" fmla="*/ 0 w 939"/>
                <a:gd name="T27" fmla="*/ 0 h 1080"/>
                <a:gd name="T28" fmla="*/ 0 w 939"/>
                <a:gd name="T29" fmla="*/ 0 h 1080"/>
                <a:gd name="T30" fmla="*/ 0 w 939"/>
                <a:gd name="T31" fmla="*/ 0 h 1080"/>
                <a:gd name="T32" fmla="*/ 0 w 939"/>
                <a:gd name="T33" fmla="*/ 0 h 1080"/>
                <a:gd name="T34" fmla="*/ 0 w 939"/>
                <a:gd name="T35" fmla="*/ 0 h 1080"/>
                <a:gd name="T36" fmla="*/ 0 w 939"/>
                <a:gd name="T37" fmla="*/ 0 h 1080"/>
                <a:gd name="T38" fmla="*/ 0 w 939"/>
                <a:gd name="T39" fmla="*/ 0 h 1080"/>
                <a:gd name="T40" fmla="*/ 0 w 939"/>
                <a:gd name="T41" fmla="*/ 0 h 1080"/>
                <a:gd name="T42" fmla="*/ 0 w 939"/>
                <a:gd name="T43" fmla="*/ 0 h 1080"/>
                <a:gd name="T44" fmla="*/ 0 w 939"/>
                <a:gd name="T45" fmla="*/ 0 h 1080"/>
                <a:gd name="T46" fmla="*/ 0 w 939"/>
                <a:gd name="T47" fmla="*/ 0 h 1080"/>
                <a:gd name="T48" fmla="*/ 0 w 939"/>
                <a:gd name="T49" fmla="*/ 0 h 1080"/>
                <a:gd name="T50" fmla="*/ 0 w 939"/>
                <a:gd name="T51" fmla="*/ 0 h 1080"/>
                <a:gd name="T52" fmla="*/ 0 w 939"/>
                <a:gd name="T53" fmla="*/ 0 h 1080"/>
                <a:gd name="T54" fmla="*/ 0 w 939"/>
                <a:gd name="T55" fmla="*/ 0 h 10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>
                <a:gd name="T0" fmla="*/ 0 w 792"/>
                <a:gd name="T1" fmla="*/ 0 h 1081"/>
                <a:gd name="T2" fmla="*/ 0 w 792"/>
                <a:gd name="T3" fmla="*/ 0 h 1081"/>
                <a:gd name="T4" fmla="*/ 0 w 792"/>
                <a:gd name="T5" fmla="*/ 0 h 1081"/>
                <a:gd name="T6" fmla="*/ 0 w 792"/>
                <a:gd name="T7" fmla="*/ 0 h 1081"/>
                <a:gd name="T8" fmla="*/ 0 w 792"/>
                <a:gd name="T9" fmla="*/ 0 h 1081"/>
                <a:gd name="T10" fmla="*/ 0 w 792"/>
                <a:gd name="T11" fmla="*/ 0 h 1081"/>
                <a:gd name="T12" fmla="*/ 0 w 792"/>
                <a:gd name="T13" fmla="*/ 0 h 1081"/>
                <a:gd name="T14" fmla="*/ 0 w 792"/>
                <a:gd name="T15" fmla="*/ 0 h 1081"/>
                <a:gd name="T16" fmla="*/ 0 w 792"/>
                <a:gd name="T17" fmla="*/ 0 h 1081"/>
                <a:gd name="T18" fmla="*/ 0 w 792"/>
                <a:gd name="T19" fmla="*/ 0 h 1081"/>
                <a:gd name="T20" fmla="*/ 0 w 792"/>
                <a:gd name="T21" fmla="*/ 0 h 1081"/>
                <a:gd name="T22" fmla="*/ 0 w 792"/>
                <a:gd name="T23" fmla="*/ 0 h 1081"/>
                <a:gd name="T24" fmla="*/ 0 w 792"/>
                <a:gd name="T25" fmla="*/ 0 h 1081"/>
                <a:gd name="T26" fmla="*/ 0 w 792"/>
                <a:gd name="T27" fmla="*/ 0 h 1081"/>
                <a:gd name="T28" fmla="*/ 0 w 792"/>
                <a:gd name="T29" fmla="*/ 0 h 1081"/>
                <a:gd name="T30" fmla="*/ 0 w 792"/>
                <a:gd name="T31" fmla="*/ 0 h 1081"/>
                <a:gd name="T32" fmla="*/ 0 w 792"/>
                <a:gd name="T33" fmla="*/ 0 h 1081"/>
                <a:gd name="T34" fmla="*/ 0 w 792"/>
                <a:gd name="T35" fmla="*/ 0 h 1081"/>
                <a:gd name="T36" fmla="*/ 0 w 792"/>
                <a:gd name="T37" fmla="*/ 0 h 1081"/>
                <a:gd name="T38" fmla="*/ 0 w 792"/>
                <a:gd name="T39" fmla="*/ 0 h 1081"/>
                <a:gd name="T40" fmla="*/ 0 w 792"/>
                <a:gd name="T41" fmla="*/ 0 h 1081"/>
                <a:gd name="T42" fmla="*/ 0 w 792"/>
                <a:gd name="T43" fmla="*/ 0 h 1081"/>
                <a:gd name="T44" fmla="*/ 0 w 792"/>
                <a:gd name="T45" fmla="*/ 0 h 1081"/>
                <a:gd name="T46" fmla="*/ 0 w 792"/>
                <a:gd name="T47" fmla="*/ 0 h 1081"/>
                <a:gd name="T48" fmla="*/ 0 w 792"/>
                <a:gd name="T49" fmla="*/ 0 h 1081"/>
                <a:gd name="T50" fmla="*/ 0 w 792"/>
                <a:gd name="T51" fmla="*/ 0 h 1081"/>
                <a:gd name="T52" fmla="*/ 0 w 792"/>
                <a:gd name="T53" fmla="*/ 0 h 1081"/>
                <a:gd name="T54" fmla="*/ 0 w 792"/>
                <a:gd name="T55" fmla="*/ 0 h 1081"/>
                <a:gd name="T56" fmla="*/ 0 w 792"/>
                <a:gd name="T57" fmla="*/ 0 h 1081"/>
                <a:gd name="T58" fmla="*/ 0 w 792"/>
                <a:gd name="T59" fmla="*/ 0 h 1081"/>
                <a:gd name="T60" fmla="*/ 0 w 792"/>
                <a:gd name="T61" fmla="*/ 0 h 1081"/>
                <a:gd name="T62" fmla="*/ 0 w 792"/>
                <a:gd name="T63" fmla="*/ 0 h 1081"/>
                <a:gd name="T64" fmla="*/ 0 w 792"/>
                <a:gd name="T65" fmla="*/ 0 h 1081"/>
                <a:gd name="T66" fmla="*/ 0 w 792"/>
                <a:gd name="T67" fmla="*/ 0 h 1081"/>
                <a:gd name="T68" fmla="*/ 0 w 792"/>
                <a:gd name="T69" fmla="*/ 0 h 1081"/>
                <a:gd name="T70" fmla="*/ 0 w 792"/>
                <a:gd name="T71" fmla="*/ 0 h 1081"/>
                <a:gd name="T72" fmla="*/ 0 w 792"/>
                <a:gd name="T73" fmla="*/ 0 h 1081"/>
                <a:gd name="T74" fmla="*/ 0 w 792"/>
                <a:gd name="T75" fmla="*/ 0 h 1081"/>
                <a:gd name="T76" fmla="*/ 0 w 792"/>
                <a:gd name="T77" fmla="*/ 0 h 1081"/>
                <a:gd name="T78" fmla="*/ 0 w 792"/>
                <a:gd name="T79" fmla="*/ 0 h 1081"/>
                <a:gd name="T80" fmla="*/ 0 w 792"/>
                <a:gd name="T81" fmla="*/ 0 h 1081"/>
                <a:gd name="T82" fmla="*/ 0 w 792"/>
                <a:gd name="T83" fmla="*/ 0 h 1081"/>
                <a:gd name="T84" fmla="*/ 0 w 792"/>
                <a:gd name="T85" fmla="*/ 0 h 1081"/>
                <a:gd name="T86" fmla="*/ 0 w 792"/>
                <a:gd name="T87" fmla="*/ 0 h 1081"/>
                <a:gd name="T88" fmla="*/ 0 w 792"/>
                <a:gd name="T89" fmla="*/ 0 h 1081"/>
                <a:gd name="T90" fmla="*/ 0 w 792"/>
                <a:gd name="T91" fmla="*/ 0 h 1081"/>
                <a:gd name="T92" fmla="*/ 0 w 792"/>
                <a:gd name="T93" fmla="*/ 0 h 1081"/>
                <a:gd name="T94" fmla="*/ 0 w 792"/>
                <a:gd name="T95" fmla="*/ 0 h 1081"/>
                <a:gd name="T96" fmla="*/ 0 w 792"/>
                <a:gd name="T97" fmla="*/ 0 h 1081"/>
                <a:gd name="T98" fmla="*/ 0 w 792"/>
                <a:gd name="T99" fmla="*/ 0 h 1081"/>
                <a:gd name="T100" fmla="*/ 0 w 792"/>
                <a:gd name="T101" fmla="*/ 0 h 1081"/>
                <a:gd name="T102" fmla="*/ 0 w 792"/>
                <a:gd name="T103" fmla="*/ 0 h 1081"/>
                <a:gd name="T104" fmla="*/ 0 w 792"/>
                <a:gd name="T105" fmla="*/ 0 h 1081"/>
                <a:gd name="T106" fmla="*/ 0 w 792"/>
                <a:gd name="T107" fmla="*/ 0 h 1081"/>
                <a:gd name="T108" fmla="*/ 0 w 792"/>
                <a:gd name="T109" fmla="*/ 0 h 1081"/>
                <a:gd name="T110" fmla="*/ 0 w 792"/>
                <a:gd name="T111" fmla="*/ 0 h 1081"/>
                <a:gd name="T112" fmla="*/ 0 w 792"/>
                <a:gd name="T113" fmla="*/ 0 h 1081"/>
                <a:gd name="T114" fmla="*/ 0 w 792"/>
                <a:gd name="T115" fmla="*/ 0 h 1081"/>
                <a:gd name="T116" fmla="*/ 0 w 792"/>
                <a:gd name="T117" fmla="*/ 0 h 1081"/>
                <a:gd name="T118" fmla="*/ 0 w 792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9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>
                <a:gd name="T0" fmla="*/ 0 w 931"/>
                <a:gd name="T1" fmla="*/ 0 h 1122"/>
                <a:gd name="T2" fmla="*/ 0 w 931"/>
                <a:gd name="T3" fmla="*/ 0 h 1122"/>
                <a:gd name="T4" fmla="*/ 0 w 931"/>
                <a:gd name="T5" fmla="*/ 0 h 1122"/>
                <a:gd name="T6" fmla="*/ 0 w 931"/>
                <a:gd name="T7" fmla="*/ 0 h 1122"/>
                <a:gd name="T8" fmla="*/ 0 w 931"/>
                <a:gd name="T9" fmla="*/ 0 h 1122"/>
                <a:gd name="T10" fmla="*/ 0 w 931"/>
                <a:gd name="T11" fmla="*/ 0 h 1122"/>
                <a:gd name="T12" fmla="*/ 0 w 931"/>
                <a:gd name="T13" fmla="*/ 0 h 1122"/>
                <a:gd name="T14" fmla="*/ 0 w 931"/>
                <a:gd name="T15" fmla="*/ 0 h 1122"/>
                <a:gd name="T16" fmla="*/ 0 w 931"/>
                <a:gd name="T17" fmla="*/ 0 h 1122"/>
                <a:gd name="T18" fmla="*/ 0 w 931"/>
                <a:gd name="T19" fmla="*/ 0 h 1122"/>
                <a:gd name="T20" fmla="*/ 0 w 931"/>
                <a:gd name="T21" fmla="*/ 0 h 1122"/>
                <a:gd name="T22" fmla="*/ 0 w 931"/>
                <a:gd name="T23" fmla="*/ 0 h 1122"/>
                <a:gd name="T24" fmla="*/ 0 w 931"/>
                <a:gd name="T25" fmla="*/ 0 h 1122"/>
                <a:gd name="T26" fmla="*/ 0 w 931"/>
                <a:gd name="T27" fmla="*/ 0 h 1122"/>
                <a:gd name="T28" fmla="*/ 0 w 931"/>
                <a:gd name="T29" fmla="*/ 0 h 1122"/>
                <a:gd name="T30" fmla="*/ 0 w 931"/>
                <a:gd name="T31" fmla="*/ 0 h 1122"/>
                <a:gd name="T32" fmla="*/ 0 w 931"/>
                <a:gd name="T33" fmla="*/ 0 h 1122"/>
                <a:gd name="T34" fmla="*/ 0 w 931"/>
                <a:gd name="T35" fmla="*/ 0 h 1122"/>
                <a:gd name="T36" fmla="*/ 0 w 931"/>
                <a:gd name="T37" fmla="*/ 0 h 1122"/>
                <a:gd name="T38" fmla="*/ 0 w 931"/>
                <a:gd name="T39" fmla="*/ 0 h 1122"/>
                <a:gd name="T40" fmla="*/ 0 w 931"/>
                <a:gd name="T41" fmla="*/ 0 h 1122"/>
                <a:gd name="T42" fmla="*/ 0 w 931"/>
                <a:gd name="T43" fmla="*/ 0 h 1122"/>
                <a:gd name="T44" fmla="*/ 0 w 931"/>
                <a:gd name="T45" fmla="*/ 0 h 1122"/>
                <a:gd name="T46" fmla="*/ 0 w 931"/>
                <a:gd name="T47" fmla="*/ 0 h 1122"/>
                <a:gd name="T48" fmla="*/ 0 w 931"/>
                <a:gd name="T49" fmla="*/ 0 h 1122"/>
                <a:gd name="T50" fmla="*/ 0 w 931"/>
                <a:gd name="T51" fmla="*/ 0 h 1122"/>
                <a:gd name="T52" fmla="*/ 0 w 931"/>
                <a:gd name="T53" fmla="*/ 0 h 1122"/>
                <a:gd name="T54" fmla="*/ 0 w 931"/>
                <a:gd name="T55" fmla="*/ 0 h 1122"/>
                <a:gd name="T56" fmla="*/ 0 w 931"/>
                <a:gd name="T57" fmla="*/ 0 h 1122"/>
                <a:gd name="T58" fmla="*/ 0 w 931"/>
                <a:gd name="T59" fmla="*/ 0 h 1122"/>
                <a:gd name="T60" fmla="*/ 0 w 931"/>
                <a:gd name="T61" fmla="*/ 0 h 1122"/>
                <a:gd name="T62" fmla="*/ 0 w 931"/>
                <a:gd name="T63" fmla="*/ 0 h 1122"/>
                <a:gd name="T64" fmla="*/ 0 w 931"/>
                <a:gd name="T65" fmla="*/ 0 h 1122"/>
                <a:gd name="T66" fmla="*/ 0 w 931"/>
                <a:gd name="T67" fmla="*/ 0 h 1122"/>
                <a:gd name="T68" fmla="*/ 0 w 931"/>
                <a:gd name="T69" fmla="*/ 0 h 1122"/>
                <a:gd name="T70" fmla="*/ 0 w 931"/>
                <a:gd name="T71" fmla="*/ 0 h 1122"/>
                <a:gd name="T72" fmla="*/ 0 w 931"/>
                <a:gd name="T73" fmla="*/ 0 h 1122"/>
                <a:gd name="T74" fmla="*/ 0 w 931"/>
                <a:gd name="T75" fmla="*/ 0 h 1122"/>
                <a:gd name="T76" fmla="*/ 0 w 931"/>
                <a:gd name="T77" fmla="*/ 0 h 1122"/>
                <a:gd name="T78" fmla="*/ 0 w 931"/>
                <a:gd name="T79" fmla="*/ 0 h 1122"/>
                <a:gd name="T80" fmla="*/ 0 w 931"/>
                <a:gd name="T81" fmla="*/ 0 h 1122"/>
                <a:gd name="T82" fmla="*/ 0 w 931"/>
                <a:gd name="T83" fmla="*/ 0 h 1122"/>
                <a:gd name="T84" fmla="*/ 0 w 931"/>
                <a:gd name="T85" fmla="*/ 0 h 1122"/>
                <a:gd name="T86" fmla="*/ 0 w 931"/>
                <a:gd name="T87" fmla="*/ 0 h 1122"/>
                <a:gd name="T88" fmla="*/ 0 w 931"/>
                <a:gd name="T89" fmla="*/ 0 h 1122"/>
                <a:gd name="T90" fmla="*/ 0 w 931"/>
                <a:gd name="T91" fmla="*/ 0 h 1122"/>
                <a:gd name="T92" fmla="*/ 0 w 931"/>
                <a:gd name="T93" fmla="*/ 0 h 1122"/>
                <a:gd name="T94" fmla="*/ 0 w 931"/>
                <a:gd name="T95" fmla="*/ 0 h 1122"/>
                <a:gd name="T96" fmla="*/ 0 w 931"/>
                <a:gd name="T97" fmla="*/ 0 h 1122"/>
                <a:gd name="T98" fmla="*/ 0 w 931"/>
                <a:gd name="T99" fmla="*/ 0 h 1122"/>
                <a:gd name="T100" fmla="*/ 0 w 931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0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>
                <a:gd name="T0" fmla="*/ 0 w 688"/>
                <a:gd name="T1" fmla="*/ 0 h 1080"/>
                <a:gd name="T2" fmla="*/ 0 w 688"/>
                <a:gd name="T3" fmla="*/ 0 h 1080"/>
                <a:gd name="T4" fmla="*/ 0 w 688"/>
                <a:gd name="T5" fmla="*/ 0 h 1080"/>
                <a:gd name="T6" fmla="*/ 0 w 688"/>
                <a:gd name="T7" fmla="*/ 0 h 1080"/>
                <a:gd name="T8" fmla="*/ 0 w 688"/>
                <a:gd name="T9" fmla="*/ 0 h 1080"/>
                <a:gd name="T10" fmla="*/ 0 w 688"/>
                <a:gd name="T11" fmla="*/ 0 h 1080"/>
                <a:gd name="T12" fmla="*/ 0 w 688"/>
                <a:gd name="T13" fmla="*/ 0 h 1080"/>
                <a:gd name="T14" fmla="*/ 0 w 688"/>
                <a:gd name="T15" fmla="*/ 0 h 1080"/>
                <a:gd name="T16" fmla="*/ 0 w 688"/>
                <a:gd name="T17" fmla="*/ 0 h 1080"/>
                <a:gd name="T18" fmla="*/ 0 w 688"/>
                <a:gd name="T19" fmla="*/ 0 h 1080"/>
                <a:gd name="T20" fmla="*/ 0 w 688"/>
                <a:gd name="T21" fmla="*/ 0 h 1080"/>
                <a:gd name="T22" fmla="*/ 0 w 688"/>
                <a:gd name="T23" fmla="*/ 0 h 1080"/>
                <a:gd name="T24" fmla="*/ 0 w 688"/>
                <a:gd name="T25" fmla="*/ 0 h 1080"/>
                <a:gd name="T26" fmla="*/ 0 w 688"/>
                <a:gd name="T27" fmla="*/ 0 h 1080"/>
                <a:gd name="T28" fmla="*/ 0 w 688"/>
                <a:gd name="T29" fmla="*/ 0 h 1080"/>
                <a:gd name="T30" fmla="*/ 0 w 688"/>
                <a:gd name="T31" fmla="*/ 0 h 1080"/>
                <a:gd name="T32" fmla="*/ 0 w 688"/>
                <a:gd name="T33" fmla="*/ 0 h 1080"/>
                <a:gd name="T34" fmla="*/ 0 w 688"/>
                <a:gd name="T35" fmla="*/ 0 h 1080"/>
                <a:gd name="T36" fmla="*/ 0 w 688"/>
                <a:gd name="T37" fmla="*/ 0 h 1080"/>
                <a:gd name="T38" fmla="*/ 0 w 688"/>
                <a:gd name="T39" fmla="*/ 0 h 1080"/>
                <a:gd name="T40" fmla="*/ 0 w 688"/>
                <a:gd name="T41" fmla="*/ 0 h 1080"/>
                <a:gd name="T42" fmla="*/ 0 w 688"/>
                <a:gd name="T43" fmla="*/ 0 h 1080"/>
                <a:gd name="T44" fmla="*/ 0 w 688"/>
                <a:gd name="T45" fmla="*/ 0 h 1080"/>
                <a:gd name="T46" fmla="*/ 0 w 688"/>
                <a:gd name="T47" fmla="*/ 0 h 1080"/>
                <a:gd name="T48" fmla="*/ 0 w 688"/>
                <a:gd name="T49" fmla="*/ 0 h 1080"/>
                <a:gd name="T50" fmla="*/ 0 w 688"/>
                <a:gd name="T51" fmla="*/ 0 h 1080"/>
                <a:gd name="T52" fmla="*/ 0 w 688"/>
                <a:gd name="T53" fmla="*/ 0 h 1080"/>
                <a:gd name="T54" fmla="*/ 0 w 688"/>
                <a:gd name="T55" fmla="*/ 0 h 1080"/>
                <a:gd name="T56" fmla="*/ 0 w 688"/>
                <a:gd name="T57" fmla="*/ 0 h 1080"/>
                <a:gd name="T58" fmla="*/ 0 w 688"/>
                <a:gd name="T59" fmla="*/ 0 h 1080"/>
                <a:gd name="T60" fmla="*/ 0 w 688"/>
                <a:gd name="T61" fmla="*/ 0 h 1080"/>
                <a:gd name="T62" fmla="*/ 0 w 688"/>
                <a:gd name="T63" fmla="*/ 0 h 1080"/>
                <a:gd name="T64" fmla="*/ 0 w 688"/>
                <a:gd name="T65" fmla="*/ 0 h 1080"/>
                <a:gd name="T66" fmla="*/ 0 w 688"/>
                <a:gd name="T67" fmla="*/ 0 h 1080"/>
                <a:gd name="T68" fmla="*/ 0 w 688"/>
                <a:gd name="T69" fmla="*/ 0 h 1080"/>
                <a:gd name="T70" fmla="*/ 0 w 688"/>
                <a:gd name="T71" fmla="*/ 0 h 1080"/>
                <a:gd name="T72" fmla="*/ 0 w 688"/>
                <a:gd name="T73" fmla="*/ 0 h 1080"/>
                <a:gd name="T74" fmla="*/ 0 w 688"/>
                <a:gd name="T75" fmla="*/ 0 h 1080"/>
                <a:gd name="T76" fmla="*/ 0 w 688"/>
                <a:gd name="T77" fmla="*/ 0 h 1080"/>
                <a:gd name="T78" fmla="*/ 0 w 688"/>
                <a:gd name="T79" fmla="*/ 0 h 1080"/>
                <a:gd name="T80" fmla="*/ 0 w 688"/>
                <a:gd name="T81" fmla="*/ 0 h 1080"/>
                <a:gd name="T82" fmla="*/ 0 w 688"/>
                <a:gd name="T83" fmla="*/ 0 h 1080"/>
                <a:gd name="T84" fmla="*/ 0 w 688"/>
                <a:gd name="T85" fmla="*/ 0 h 1080"/>
                <a:gd name="T86" fmla="*/ 0 w 688"/>
                <a:gd name="T87" fmla="*/ 0 h 1080"/>
                <a:gd name="T88" fmla="*/ 0 w 688"/>
                <a:gd name="T89" fmla="*/ 0 h 1080"/>
                <a:gd name="T90" fmla="*/ 0 w 688"/>
                <a:gd name="T91" fmla="*/ 0 h 1080"/>
                <a:gd name="T92" fmla="*/ 0 w 688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1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w 791"/>
                <a:gd name="T121" fmla="*/ 0 h 1081"/>
                <a:gd name="T122" fmla="*/ 0 w 791"/>
                <a:gd name="T123" fmla="*/ 0 h 10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2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3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w 941"/>
                <a:gd name="T59" fmla="*/ 0 h 1080"/>
                <a:gd name="T60" fmla="*/ 0 w 941"/>
                <a:gd name="T61" fmla="*/ 0 h 1080"/>
                <a:gd name="T62" fmla="*/ 0 w 941"/>
                <a:gd name="T63" fmla="*/ 0 h 1080"/>
                <a:gd name="T64" fmla="*/ 0 w 941"/>
                <a:gd name="T65" fmla="*/ 0 h 1080"/>
                <a:gd name="T66" fmla="*/ 0 w 941"/>
                <a:gd name="T67" fmla="*/ 0 h 1080"/>
                <a:gd name="T68" fmla="*/ 0 w 941"/>
                <a:gd name="T69" fmla="*/ 0 h 1080"/>
                <a:gd name="T70" fmla="*/ 0 w 941"/>
                <a:gd name="T71" fmla="*/ 0 h 1080"/>
                <a:gd name="T72" fmla="*/ 0 w 941"/>
                <a:gd name="T73" fmla="*/ 0 h 1080"/>
                <a:gd name="T74" fmla="*/ 0 w 941"/>
                <a:gd name="T75" fmla="*/ 0 h 1080"/>
                <a:gd name="T76" fmla="*/ 0 w 941"/>
                <a:gd name="T77" fmla="*/ 0 h 1080"/>
                <a:gd name="T78" fmla="*/ 0 w 941"/>
                <a:gd name="T79" fmla="*/ 0 h 1080"/>
                <a:gd name="T80" fmla="*/ 0 w 941"/>
                <a:gd name="T81" fmla="*/ 0 h 1080"/>
                <a:gd name="T82" fmla="*/ 0 w 941"/>
                <a:gd name="T83" fmla="*/ 0 h 1080"/>
                <a:gd name="T84" fmla="*/ 0 w 941"/>
                <a:gd name="T85" fmla="*/ 0 h 1080"/>
                <a:gd name="T86" fmla="*/ 0 w 941"/>
                <a:gd name="T87" fmla="*/ 0 h 1080"/>
                <a:gd name="T88" fmla="*/ 0 w 941"/>
                <a:gd name="T89" fmla="*/ 0 h 1080"/>
                <a:gd name="T90" fmla="*/ 0 w 941"/>
                <a:gd name="T91" fmla="*/ 0 h 1080"/>
                <a:gd name="T92" fmla="*/ 0 w 941"/>
                <a:gd name="T93" fmla="*/ 0 h 1080"/>
                <a:gd name="T94" fmla="*/ 0 w 941"/>
                <a:gd name="T95" fmla="*/ 0 h 1080"/>
                <a:gd name="T96" fmla="*/ 0 w 941"/>
                <a:gd name="T97" fmla="*/ 0 h 1080"/>
                <a:gd name="T98" fmla="*/ 0 w 941"/>
                <a:gd name="T99" fmla="*/ 0 h 1080"/>
                <a:gd name="T100" fmla="*/ 0 w 941"/>
                <a:gd name="T101" fmla="*/ 0 h 1080"/>
                <a:gd name="T102" fmla="*/ 0 w 941"/>
                <a:gd name="T103" fmla="*/ 0 h 1080"/>
                <a:gd name="T104" fmla="*/ 0 w 941"/>
                <a:gd name="T105" fmla="*/ 0 h 1080"/>
                <a:gd name="T106" fmla="*/ 0 w 941"/>
                <a:gd name="T107" fmla="*/ 0 h 1080"/>
                <a:gd name="T108" fmla="*/ 0 w 941"/>
                <a:gd name="T109" fmla="*/ 0 h 1080"/>
                <a:gd name="T110" fmla="*/ 0 w 941"/>
                <a:gd name="T111" fmla="*/ 0 h 1080"/>
                <a:gd name="T112" fmla="*/ 0 w 941"/>
                <a:gd name="T113" fmla="*/ 0 h 10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4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>
                <a:gd name="T0" fmla="*/ 0 w 934"/>
                <a:gd name="T1" fmla="*/ 0 h 1122"/>
                <a:gd name="T2" fmla="*/ 0 w 934"/>
                <a:gd name="T3" fmla="*/ 0 h 1122"/>
                <a:gd name="T4" fmla="*/ 0 w 934"/>
                <a:gd name="T5" fmla="*/ 0 h 1122"/>
                <a:gd name="T6" fmla="*/ 0 w 934"/>
                <a:gd name="T7" fmla="*/ 0 h 1122"/>
                <a:gd name="T8" fmla="*/ 0 w 934"/>
                <a:gd name="T9" fmla="*/ 0 h 1122"/>
                <a:gd name="T10" fmla="*/ 0 w 934"/>
                <a:gd name="T11" fmla="*/ 0 h 1122"/>
                <a:gd name="T12" fmla="*/ 0 w 934"/>
                <a:gd name="T13" fmla="*/ 0 h 1122"/>
                <a:gd name="T14" fmla="*/ 0 w 934"/>
                <a:gd name="T15" fmla="*/ 0 h 1122"/>
                <a:gd name="T16" fmla="*/ 0 w 934"/>
                <a:gd name="T17" fmla="*/ 0 h 1122"/>
                <a:gd name="T18" fmla="*/ 0 w 934"/>
                <a:gd name="T19" fmla="*/ 0 h 1122"/>
                <a:gd name="T20" fmla="*/ 0 w 934"/>
                <a:gd name="T21" fmla="*/ 0 h 1122"/>
                <a:gd name="T22" fmla="*/ 0 w 934"/>
                <a:gd name="T23" fmla="*/ 0 h 1122"/>
                <a:gd name="T24" fmla="*/ 0 w 934"/>
                <a:gd name="T25" fmla="*/ 0 h 1122"/>
                <a:gd name="T26" fmla="*/ 0 w 934"/>
                <a:gd name="T27" fmla="*/ 0 h 1122"/>
                <a:gd name="T28" fmla="*/ 0 w 934"/>
                <a:gd name="T29" fmla="*/ 0 h 1122"/>
                <a:gd name="T30" fmla="*/ 0 w 934"/>
                <a:gd name="T31" fmla="*/ 0 h 1122"/>
                <a:gd name="T32" fmla="*/ 0 w 934"/>
                <a:gd name="T33" fmla="*/ 0 h 1122"/>
                <a:gd name="T34" fmla="*/ 0 w 934"/>
                <a:gd name="T35" fmla="*/ 0 h 1122"/>
                <a:gd name="T36" fmla="*/ 0 w 934"/>
                <a:gd name="T37" fmla="*/ 0 h 1122"/>
                <a:gd name="T38" fmla="*/ 0 w 934"/>
                <a:gd name="T39" fmla="*/ 0 h 1122"/>
                <a:gd name="T40" fmla="*/ 0 w 934"/>
                <a:gd name="T41" fmla="*/ 0 h 1122"/>
                <a:gd name="T42" fmla="*/ 0 w 934"/>
                <a:gd name="T43" fmla="*/ 0 h 1122"/>
                <a:gd name="T44" fmla="*/ 0 w 934"/>
                <a:gd name="T45" fmla="*/ 0 h 1122"/>
                <a:gd name="T46" fmla="*/ 0 w 934"/>
                <a:gd name="T47" fmla="*/ 0 h 1122"/>
                <a:gd name="T48" fmla="*/ 0 w 934"/>
                <a:gd name="T49" fmla="*/ 0 h 1122"/>
                <a:gd name="T50" fmla="*/ 0 w 934"/>
                <a:gd name="T51" fmla="*/ 0 h 1122"/>
                <a:gd name="T52" fmla="*/ 0 w 934"/>
                <a:gd name="T53" fmla="*/ 0 h 1122"/>
                <a:gd name="T54" fmla="*/ 0 w 934"/>
                <a:gd name="T55" fmla="*/ 0 h 1122"/>
                <a:gd name="T56" fmla="*/ 0 w 934"/>
                <a:gd name="T57" fmla="*/ 0 h 1122"/>
                <a:gd name="T58" fmla="*/ 0 w 934"/>
                <a:gd name="T59" fmla="*/ 0 h 1122"/>
                <a:gd name="T60" fmla="*/ 0 w 934"/>
                <a:gd name="T61" fmla="*/ 0 h 1122"/>
                <a:gd name="T62" fmla="*/ 0 w 934"/>
                <a:gd name="T63" fmla="*/ 0 h 1122"/>
                <a:gd name="T64" fmla="*/ 0 w 934"/>
                <a:gd name="T65" fmla="*/ 0 h 1122"/>
                <a:gd name="T66" fmla="*/ 0 w 934"/>
                <a:gd name="T67" fmla="*/ 0 h 1122"/>
                <a:gd name="T68" fmla="*/ 0 w 934"/>
                <a:gd name="T69" fmla="*/ 0 h 1122"/>
                <a:gd name="T70" fmla="*/ 0 w 934"/>
                <a:gd name="T71" fmla="*/ 0 h 1122"/>
                <a:gd name="T72" fmla="*/ 0 w 934"/>
                <a:gd name="T73" fmla="*/ 0 h 1122"/>
                <a:gd name="T74" fmla="*/ 0 w 934"/>
                <a:gd name="T75" fmla="*/ 0 h 1122"/>
                <a:gd name="T76" fmla="*/ 0 w 934"/>
                <a:gd name="T77" fmla="*/ 0 h 1122"/>
                <a:gd name="T78" fmla="*/ 0 w 934"/>
                <a:gd name="T79" fmla="*/ 0 h 1122"/>
                <a:gd name="T80" fmla="*/ 0 w 934"/>
                <a:gd name="T81" fmla="*/ 0 h 1122"/>
                <a:gd name="T82" fmla="*/ 0 w 934"/>
                <a:gd name="T83" fmla="*/ 0 h 1122"/>
                <a:gd name="T84" fmla="*/ 0 w 934"/>
                <a:gd name="T85" fmla="*/ 0 h 1122"/>
                <a:gd name="T86" fmla="*/ 0 w 934"/>
                <a:gd name="T87" fmla="*/ 0 h 1122"/>
                <a:gd name="T88" fmla="*/ 0 w 934"/>
                <a:gd name="T89" fmla="*/ 0 h 1122"/>
                <a:gd name="T90" fmla="*/ 0 w 934"/>
                <a:gd name="T91" fmla="*/ 0 h 1122"/>
                <a:gd name="T92" fmla="*/ 0 w 934"/>
                <a:gd name="T93" fmla="*/ 0 h 1122"/>
                <a:gd name="T94" fmla="*/ 0 w 934"/>
                <a:gd name="T95" fmla="*/ 0 h 1122"/>
                <a:gd name="T96" fmla="*/ 0 w 934"/>
                <a:gd name="T97" fmla="*/ 0 h 1122"/>
                <a:gd name="T98" fmla="*/ 0 w 934"/>
                <a:gd name="T99" fmla="*/ 0 h 1122"/>
                <a:gd name="T100" fmla="*/ 0 w 934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5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>
                <a:gd name="T0" fmla="*/ 0 w 1001"/>
                <a:gd name="T1" fmla="*/ 0 h 1104"/>
                <a:gd name="T2" fmla="*/ 0 w 1001"/>
                <a:gd name="T3" fmla="*/ 0 h 1104"/>
                <a:gd name="T4" fmla="*/ 0 w 1001"/>
                <a:gd name="T5" fmla="*/ 0 h 1104"/>
                <a:gd name="T6" fmla="*/ 0 w 1001"/>
                <a:gd name="T7" fmla="*/ 0 h 1104"/>
                <a:gd name="T8" fmla="*/ 0 w 1001"/>
                <a:gd name="T9" fmla="*/ 0 h 1104"/>
                <a:gd name="T10" fmla="*/ 0 w 1001"/>
                <a:gd name="T11" fmla="*/ 0 h 1104"/>
                <a:gd name="T12" fmla="*/ 0 w 1001"/>
                <a:gd name="T13" fmla="*/ 0 h 1104"/>
                <a:gd name="T14" fmla="*/ 0 w 1001"/>
                <a:gd name="T15" fmla="*/ 0 h 1104"/>
                <a:gd name="T16" fmla="*/ 0 w 1001"/>
                <a:gd name="T17" fmla="*/ 0 h 1104"/>
                <a:gd name="T18" fmla="*/ 0 w 1001"/>
                <a:gd name="T19" fmla="*/ 0 h 1104"/>
                <a:gd name="T20" fmla="*/ 0 w 1001"/>
                <a:gd name="T21" fmla="*/ 0 h 1104"/>
                <a:gd name="T22" fmla="*/ 0 w 1001"/>
                <a:gd name="T23" fmla="*/ 0 h 1104"/>
                <a:gd name="T24" fmla="*/ 0 w 1001"/>
                <a:gd name="T25" fmla="*/ 0 h 1104"/>
                <a:gd name="T26" fmla="*/ 0 w 1001"/>
                <a:gd name="T27" fmla="*/ 0 h 1104"/>
                <a:gd name="T28" fmla="*/ 0 w 1001"/>
                <a:gd name="T29" fmla="*/ 0 h 1104"/>
                <a:gd name="T30" fmla="*/ 0 w 1001"/>
                <a:gd name="T31" fmla="*/ 0 h 1104"/>
                <a:gd name="T32" fmla="*/ 0 w 1001"/>
                <a:gd name="T33" fmla="*/ 0 h 1104"/>
                <a:gd name="T34" fmla="*/ 0 w 1001"/>
                <a:gd name="T35" fmla="*/ 0 h 1104"/>
                <a:gd name="T36" fmla="*/ 0 w 1001"/>
                <a:gd name="T37" fmla="*/ 0 h 1104"/>
                <a:gd name="T38" fmla="*/ 0 w 1001"/>
                <a:gd name="T39" fmla="*/ 0 h 1104"/>
                <a:gd name="T40" fmla="*/ 0 w 1001"/>
                <a:gd name="T41" fmla="*/ 0 h 1104"/>
                <a:gd name="T42" fmla="*/ 0 w 1001"/>
                <a:gd name="T43" fmla="*/ 0 h 1104"/>
                <a:gd name="T44" fmla="*/ 0 w 1001"/>
                <a:gd name="T45" fmla="*/ 0 h 1104"/>
                <a:gd name="T46" fmla="*/ 0 w 1001"/>
                <a:gd name="T47" fmla="*/ 0 h 1104"/>
                <a:gd name="T48" fmla="*/ 0 w 1001"/>
                <a:gd name="T49" fmla="*/ 0 h 1104"/>
                <a:gd name="T50" fmla="*/ 0 w 1001"/>
                <a:gd name="T51" fmla="*/ 0 h 1104"/>
                <a:gd name="T52" fmla="*/ 0 w 1001"/>
                <a:gd name="T53" fmla="*/ 0 h 1104"/>
                <a:gd name="T54" fmla="*/ 0 w 1001"/>
                <a:gd name="T55" fmla="*/ 0 h 1104"/>
                <a:gd name="T56" fmla="*/ 0 w 1001"/>
                <a:gd name="T57" fmla="*/ 0 h 1104"/>
                <a:gd name="T58" fmla="*/ 0 w 1001"/>
                <a:gd name="T59" fmla="*/ 0 h 1104"/>
                <a:gd name="T60" fmla="*/ 0 w 1001"/>
                <a:gd name="T61" fmla="*/ 0 h 1104"/>
                <a:gd name="T62" fmla="*/ 0 w 1001"/>
                <a:gd name="T63" fmla="*/ 0 h 1104"/>
                <a:gd name="T64" fmla="*/ 0 w 1001"/>
                <a:gd name="T65" fmla="*/ 0 h 1104"/>
                <a:gd name="T66" fmla="*/ 0 w 1001"/>
                <a:gd name="T67" fmla="*/ 0 h 1104"/>
                <a:gd name="T68" fmla="*/ 0 w 1001"/>
                <a:gd name="T69" fmla="*/ 0 h 1104"/>
                <a:gd name="T70" fmla="*/ 0 w 1001"/>
                <a:gd name="T71" fmla="*/ 0 h 1104"/>
                <a:gd name="T72" fmla="*/ 0 w 1001"/>
                <a:gd name="T73" fmla="*/ 0 h 1104"/>
                <a:gd name="T74" fmla="*/ 0 w 1001"/>
                <a:gd name="T75" fmla="*/ 0 h 1104"/>
                <a:gd name="T76" fmla="*/ 0 w 1001"/>
                <a:gd name="T77" fmla="*/ 0 h 1104"/>
                <a:gd name="T78" fmla="*/ 0 w 1001"/>
                <a:gd name="T79" fmla="*/ 0 h 1104"/>
                <a:gd name="T80" fmla="*/ 0 w 1001"/>
                <a:gd name="T81" fmla="*/ 0 h 1104"/>
                <a:gd name="T82" fmla="*/ 0 w 1001"/>
                <a:gd name="T83" fmla="*/ 0 h 1104"/>
                <a:gd name="T84" fmla="*/ 0 w 1001"/>
                <a:gd name="T85" fmla="*/ 0 h 1104"/>
                <a:gd name="T86" fmla="*/ 0 w 1001"/>
                <a:gd name="T87" fmla="*/ 0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6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>
                <a:gd name="T0" fmla="*/ 0 w 689"/>
                <a:gd name="T1" fmla="*/ 0 h 1080"/>
                <a:gd name="T2" fmla="*/ 0 w 689"/>
                <a:gd name="T3" fmla="*/ 0 h 1080"/>
                <a:gd name="T4" fmla="*/ 0 w 689"/>
                <a:gd name="T5" fmla="*/ 0 h 1080"/>
                <a:gd name="T6" fmla="*/ 0 w 689"/>
                <a:gd name="T7" fmla="*/ 0 h 1080"/>
                <a:gd name="T8" fmla="*/ 0 w 689"/>
                <a:gd name="T9" fmla="*/ 0 h 1080"/>
                <a:gd name="T10" fmla="*/ 0 w 689"/>
                <a:gd name="T11" fmla="*/ 0 h 1080"/>
                <a:gd name="T12" fmla="*/ 0 w 689"/>
                <a:gd name="T13" fmla="*/ 0 h 1080"/>
                <a:gd name="T14" fmla="*/ 0 w 689"/>
                <a:gd name="T15" fmla="*/ 0 h 1080"/>
                <a:gd name="T16" fmla="*/ 0 w 689"/>
                <a:gd name="T17" fmla="*/ 0 h 1080"/>
                <a:gd name="T18" fmla="*/ 0 w 689"/>
                <a:gd name="T19" fmla="*/ 0 h 1080"/>
                <a:gd name="T20" fmla="*/ 0 w 689"/>
                <a:gd name="T21" fmla="*/ 0 h 1080"/>
                <a:gd name="T22" fmla="*/ 0 w 689"/>
                <a:gd name="T23" fmla="*/ 0 h 1080"/>
                <a:gd name="T24" fmla="*/ 0 w 689"/>
                <a:gd name="T25" fmla="*/ 0 h 1080"/>
                <a:gd name="T26" fmla="*/ 0 w 689"/>
                <a:gd name="T27" fmla="*/ 0 h 1080"/>
                <a:gd name="T28" fmla="*/ 0 w 689"/>
                <a:gd name="T29" fmla="*/ 0 h 1080"/>
                <a:gd name="T30" fmla="*/ 0 w 689"/>
                <a:gd name="T31" fmla="*/ 0 h 1080"/>
                <a:gd name="T32" fmla="*/ 0 w 689"/>
                <a:gd name="T33" fmla="*/ 0 h 1080"/>
                <a:gd name="T34" fmla="*/ 0 w 689"/>
                <a:gd name="T35" fmla="*/ 0 h 1080"/>
                <a:gd name="T36" fmla="*/ 0 w 689"/>
                <a:gd name="T37" fmla="*/ 0 h 1080"/>
                <a:gd name="T38" fmla="*/ 0 w 689"/>
                <a:gd name="T39" fmla="*/ 0 h 1080"/>
                <a:gd name="T40" fmla="*/ 0 w 689"/>
                <a:gd name="T41" fmla="*/ 0 h 1080"/>
                <a:gd name="T42" fmla="*/ 0 w 689"/>
                <a:gd name="T43" fmla="*/ 0 h 1080"/>
                <a:gd name="T44" fmla="*/ 0 w 689"/>
                <a:gd name="T45" fmla="*/ 0 h 1080"/>
                <a:gd name="T46" fmla="*/ 0 w 689"/>
                <a:gd name="T47" fmla="*/ 0 h 1080"/>
                <a:gd name="T48" fmla="*/ 0 w 689"/>
                <a:gd name="T49" fmla="*/ 0 h 1080"/>
                <a:gd name="T50" fmla="*/ 0 w 689"/>
                <a:gd name="T51" fmla="*/ 0 h 1080"/>
                <a:gd name="T52" fmla="*/ 0 w 689"/>
                <a:gd name="T53" fmla="*/ 0 h 1080"/>
                <a:gd name="T54" fmla="*/ 0 w 689"/>
                <a:gd name="T55" fmla="*/ 0 h 1080"/>
                <a:gd name="T56" fmla="*/ 0 w 689"/>
                <a:gd name="T57" fmla="*/ 0 h 1080"/>
                <a:gd name="T58" fmla="*/ 0 w 689"/>
                <a:gd name="T59" fmla="*/ 0 h 1080"/>
                <a:gd name="T60" fmla="*/ 0 w 689"/>
                <a:gd name="T61" fmla="*/ 0 h 1080"/>
                <a:gd name="T62" fmla="*/ 0 w 689"/>
                <a:gd name="T63" fmla="*/ 0 h 1080"/>
                <a:gd name="T64" fmla="*/ 0 w 689"/>
                <a:gd name="T65" fmla="*/ 0 h 1080"/>
                <a:gd name="T66" fmla="*/ 0 w 689"/>
                <a:gd name="T67" fmla="*/ 0 h 1080"/>
                <a:gd name="T68" fmla="*/ 0 w 689"/>
                <a:gd name="T69" fmla="*/ 0 h 1080"/>
                <a:gd name="T70" fmla="*/ 0 w 689"/>
                <a:gd name="T71" fmla="*/ 0 h 1080"/>
                <a:gd name="T72" fmla="*/ 0 w 689"/>
                <a:gd name="T73" fmla="*/ 0 h 1080"/>
                <a:gd name="T74" fmla="*/ 0 w 689"/>
                <a:gd name="T75" fmla="*/ 0 h 1080"/>
                <a:gd name="T76" fmla="*/ 0 w 689"/>
                <a:gd name="T77" fmla="*/ 0 h 1080"/>
                <a:gd name="T78" fmla="*/ 0 w 689"/>
                <a:gd name="T79" fmla="*/ 0 h 1080"/>
                <a:gd name="T80" fmla="*/ 0 w 689"/>
                <a:gd name="T81" fmla="*/ 0 h 1080"/>
                <a:gd name="T82" fmla="*/ 0 w 689"/>
                <a:gd name="T83" fmla="*/ 0 h 1080"/>
                <a:gd name="T84" fmla="*/ 0 w 689"/>
                <a:gd name="T85" fmla="*/ 0 h 1080"/>
                <a:gd name="T86" fmla="*/ 0 w 689"/>
                <a:gd name="T87" fmla="*/ 0 h 1080"/>
                <a:gd name="T88" fmla="*/ 0 w 689"/>
                <a:gd name="T89" fmla="*/ 0 h 1080"/>
                <a:gd name="T90" fmla="*/ 0 w 689"/>
                <a:gd name="T91" fmla="*/ 0 h 1080"/>
                <a:gd name="T92" fmla="*/ 0 w 689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7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8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>
                <a:gd name="T0" fmla="*/ 0 w 790"/>
                <a:gd name="T1" fmla="*/ 0 h 1082"/>
                <a:gd name="T2" fmla="*/ 0 w 790"/>
                <a:gd name="T3" fmla="*/ 0 h 1082"/>
                <a:gd name="T4" fmla="*/ 0 w 790"/>
                <a:gd name="T5" fmla="*/ 0 h 1082"/>
                <a:gd name="T6" fmla="*/ 0 w 790"/>
                <a:gd name="T7" fmla="*/ 0 h 1082"/>
                <a:gd name="T8" fmla="*/ 0 w 790"/>
                <a:gd name="T9" fmla="*/ 0 h 1082"/>
                <a:gd name="T10" fmla="*/ 0 w 790"/>
                <a:gd name="T11" fmla="*/ 0 h 1082"/>
                <a:gd name="T12" fmla="*/ 0 w 790"/>
                <a:gd name="T13" fmla="*/ 0 h 1082"/>
                <a:gd name="T14" fmla="*/ 0 w 790"/>
                <a:gd name="T15" fmla="*/ 0 h 1082"/>
                <a:gd name="T16" fmla="*/ 0 w 790"/>
                <a:gd name="T17" fmla="*/ 0 h 1082"/>
                <a:gd name="T18" fmla="*/ 0 w 790"/>
                <a:gd name="T19" fmla="*/ 0 h 1082"/>
                <a:gd name="T20" fmla="*/ 0 w 790"/>
                <a:gd name="T21" fmla="*/ 0 h 1082"/>
                <a:gd name="T22" fmla="*/ 0 w 790"/>
                <a:gd name="T23" fmla="*/ 0 h 1082"/>
                <a:gd name="T24" fmla="*/ 0 w 790"/>
                <a:gd name="T25" fmla="*/ 0 h 1082"/>
                <a:gd name="T26" fmla="*/ 0 w 790"/>
                <a:gd name="T27" fmla="*/ 0 h 1082"/>
                <a:gd name="T28" fmla="*/ 0 w 790"/>
                <a:gd name="T29" fmla="*/ 0 h 1082"/>
                <a:gd name="T30" fmla="*/ 0 w 790"/>
                <a:gd name="T31" fmla="*/ 0 h 1082"/>
                <a:gd name="T32" fmla="*/ 0 w 790"/>
                <a:gd name="T33" fmla="*/ 0 h 1082"/>
                <a:gd name="T34" fmla="*/ 0 w 790"/>
                <a:gd name="T35" fmla="*/ 0 h 1082"/>
                <a:gd name="T36" fmla="*/ 0 w 790"/>
                <a:gd name="T37" fmla="*/ 0 h 1082"/>
                <a:gd name="T38" fmla="*/ 0 w 790"/>
                <a:gd name="T39" fmla="*/ 0 h 1082"/>
                <a:gd name="T40" fmla="*/ 0 w 790"/>
                <a:gd name="T41" fmla="*/ 0 h 1082"/>
                <a:gd name="T42" fmla="*/ 0 w 790"/>
                <a:gd name="T43" fmla="*/ 0 h 1082"/>
                <a:gd name="T44" fmla="*/ 0 w 790"/>
                <a:gd name="T45" fmla="*/ 0 h 1082"/>
                <a:gd name="T46" fmla="*/ 0 w 790"/>
                <a:gd name="T47" fmla="*/ 0 h 1082"/>
                <a:gd name="T48" fmla="*/ 0 w 790"/>
                <a:gd name="T49" fmla="*/ 0 h 1082"/>
                <a:gd name="T50" fmla="*/ 0 w 790"/>
                <a:gd name="T51" fmla="*/ 0 h 1082"/>
                <a:gd name="T52" fmla="*/ 0 w 790"/>
                <a:gd name="T53" fmla="*/ 0 h 1082"/>
                <a:gd name="T54" fmla="*/ 0 w 790"/>
                <a:gd name="T55" fmla="*/ 0 h 1082"/>
                <a:gd name="T56" fmla="*/ 0 w 790"/>
                <a:gd name="T57" fmla="*/ 0 h 1082"/>
                <a:gd name="T58" fmla="*/ 0 w 790"/>
                <a:gd name="T59" fmla="*/ 0 h 1082"/>
                <a:gd name="T60" fmla="*/ 0 w 790"/>
                <a:gd name="T61" fmla="*/ 0 h 1082"/>
                <a:gd name="T62" fmla="*/ 0 w 790"/>
                <a:gd name="T63" fmla="*/ 0 h 1082"/>
                <a:gd name="T64" fmla="*/ 0 w 790"/>
                <a:gd name="T65" fmla="*/ 0 h 1082"/>
                <a:gd name="T66" fmla="*/ 0 w 790"/>
                <a:gd name="T67" fmla="*/ 0 h 1082"/>
                <a:gd name="T68" fmla="*/ 0 w 790"/>
                <a:gd name="T69" fmla="*/ 0 h 1082"/>
                <a:gd name="T70" fmla="*/ 0 w 790"/>
                <a:gd name="T71" fmla="*/ 0 h 1082"/>
                <a:gd name="T72" fmla="*/ 0 w 790"/>
                <a:gd name="T73" fmla="*/ 0 h 1082"/>
                <a:gd name="T74" fmla="*/ 0 w 790"/>
                <a:gd name="T75" fmla="*/ 0 h 1082"/>
                <a:gd name="T76" fmla="*/ 0 w 790"/>
                <a:gd name="T77" fmla="*/ 0 h 1082"/>
                <a:gd name="T78" fmla="*/ 0 w 790"/>
                <a:gd name="T79" fmla="*/ 0 h 1082"/>
                <a:gd name="T80" fmla="*/ 0 w 790"/>
                <a:gd name="T81" fmla="*/ 0 h 1082"/>
                <a:gd name="T82" fmla="*/ 0 w 790"/>
                <a:gd name="T83" fmla="*/ 0 h 1082"/>
                <a:gd name="T84" fmla="*/ 0 w 790"/>
                <a:gd name="T85" fmla="*/ 0 h 1082"/>
                <a:gd name="T86" fmla="*/ 0 w 790"/>
                <a:gd name="T87" fmla="*/ 0 h 1082"/>
                <a:gd name="T88" fmla="*/ 0 w 790"/>
                <a:gd name="T89" fmla="*/ 0 h 1082"/>
                <a:gd name="T90" fmla="*/ 0 w 790"/>
                <a:gd name="T91" fmla="*/ 0 h 1082"/>
                <a:gd name="T92" fmla="*/ 0 w 790"/>
                <a:gd name="T93" fmla="*/ 0 h 1082"/>
                <a:gd name="T94" fmla="*/ 0 w 790"/>
                <a:gd name="T95" fmla="*/ 0 h 1082"/>
                <a:gd name="T96" fmla="*/ 0 w 790"/>
                <a:gd name="T97" fmla="*/ 0 h 1082"/>
                <a:gd name="T98" fmla="*/ 0 w 790"/>
                <a:gd name="T99" fmla="*/ 0 h 1082"/>
                <a:gd name="T100" fmla="*/ 0 w 790"/>
                <a:gd name="T101" fmla="*/ 0 h 1082"/>
                <a:gd name="T102" fmla="*/ 0 w 790"/>
                <a:gd name="T103" fmla="*/ 0 h 1082"/>
                <a:gd name="T104" fmla="*/ 0 w 790"/>
                <a:gd name="T105" fmla="*/ 0 h 1082"/>
                <a:gd name="T106" fmla="*/ 0 w 790"/>
                <a:gd name="T107" fmla="*/ 0 h 1082"/>
                <a:gd name="T108" fmla="*/ 0 w 790"/>
                <a:gd name="T109" fmla="*/ 0 h 1082"/>
                <a:gd name="T110" fmla="*/ 0 w 790"/>
                <a:gd name="T111" fmla="*/ 0 h 1082"/>
                <a:gd name="T112" fmla="*/ 0 w 790"/>
                <a:gd name="T113" fmla="*/ 0 h 1082"/>
                <a:gd name="T114" fmla="*/ 0 w 790"/>
                <a:gd name="T115" fmla="*/ 0 h 1082"/>
                <a:gd name="T116" fmla="*/ 0 w 790"/>
                <a:gd name="T117" fmla="*/ 0 h 1082"/>
                <a:gd name="T118" fmla="*/ 0 w 790"/>
                <a:gd name="T119" fmla="*/ 0 h 1082"/>
                <a:gd name="T120" fmla="*/ 0 w 790"/>
                <a:gd name="T121" fmla="*/ 0 h 1082"/>
                <a:gd name="T122" fmla="*/ 0 w 790"/>
                <a:gd name="T123" fmla="*/ 0 h 10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9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>
                <a:gd name="T0" fmla="*/ 0 w 941"/>
                <a:gd name="T1" fmla="*/ 0 h 1081"/>
                <a:gd name="T2" fmla="*/ 0 w 941"/>
                <a:gd name="T3" fmla="*/ 0 h 1081"/>
                <a:gd name="T4" fmla="*/ 0 w 941"/>
                <a:gd name="T5" fmla="*/ 0 h 1081"/>
                <a:gd name="T6" fmla="*/ 0 w 941"/>
                <a:gd name="T7" fmla="*/ 0 h 1081"/>
                <a:gd name="T8" fmla="*/ 0 w 941"/>
                <a:gd name="T9" fmla="*/ 0 h 1081"/>
                <a:gd name="T10" fmla="*/ 0 w 941"/>
                <a:gd name="T11" fmla="*/ 0 h 1081"/>
                <a:gd name="T12" fmla="*/ 0 w 941"/>
                <a:gd name="T13" fmla="*/ 0 h 1081"/>
                <a:gd name="T14" fmla="*/ 0 w 941"/>
                <a:gd name="T15" fmla="*/ 0 h 1081"/>
                <a:gd name="T16" fmla="*/ 0 w 941"/>
                <a:gd name="T17" fmla="*/ 0 h 1081"/>
                <a:gd name="T18" fmla="*/ 0 w 941"/>
                <a:gd name="T19" fmla="*/ 0 h 1081"/>
                <a:gd name="T20" fmla="*/ 0 w 941"/>
                <a:gd name="T21" fmla="*/ 0 h 1081"/>
                <a:gd name="T22" fmla="*/ 0 w 941"/>
                <a:gd name="T23" fmla="*/ 0 h 1081"/>
                <a:gd name="T24" fmla="*/ 0 w 941"/>
                <a:gd name="T25" fmla="*/ 0 h 1081"/>
                <a:gd name="T26" fmla="*/ 0 w 941"/>
                <a:gd name="T27" fmla="*/ 0 h 1081"/>
                <a:gd name="T28" fmla="*/ 0 w 941"/>
                <a:gd name="T29" fmla="*/ 0 h 1081"/>
                <a:gd name="T30" fmla="*/ 0 w 941"/>
                <a:gd name="T31" fmla="*/ 0 h 1081"/>
                <a:gd name="T32" fmla="*/ 0 w 941"/>
                <a:gd name="T33" fmla="*/ 0 h 1081"/>
                <a:gd name="T34" fmla="*/ 0 w 941"/>
                <a:gd name="T35" fmla="*/ 0 h 1081"/>
                <a:gd name="T36" fmla="*/ 0 w 941"/>
                <a:gd name="T37" fmla="*/ 0 h 1081"/>
                <a:gd name="T38" fmla="*/ 0 w 941"/>
                <a:gd name="T39" fmla="*/ 0 h 1081"/>
                <a:gd name="T40" fmla="*/ 0 w 941"/>
                <a:gd name="T41" fmla="*/ 0 h 1081"/>
                <a:gd name="T42" fmla="*/ 0 w 941"/>
                <a:gd name="T43" fmla="*/ 0 h 1081"/>
                <a:gd name="T44" fmla="*/ 0 w 941"/>
                <a:gd name="T45" fmla="*/ 0 h 1081"/>
                <a:gd name="T46" fmla="*/ 0 w 941"/>
                <a:gd name="T47" fmla="*/ 0 h 1081"/>
                <a:gd name="T48" fmla="*/ 0 w 941"/>
                <a:gd name="T49" fmla="*/ 0 h 1081"/>
                <a:gd name="T50" fmla="*/ 0 w 941"/>
                <a:gd name="T51" fmla="*/ 0 h 1081"/>
                <a:gd name="T52" fmla="*/ 0 w 941"/>
                <a:gd name="T53" fmla="*/ 0 h 1081"/>
                <a:gd name="T54" fmla="*/ 0 w 941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0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w 942"/>
                <a:gd name="T57" fmla="*/ 0 h 1081"/>
                <a:gd name="T58" fmla="*/ 0 w 942"/>
                <a:gd name="T59" fmla="*/ 0 h 1081"/>
                <a:gd name="T60" fmla="*/ 0 w 942"/>
                <a:gd name="T61" fmla="*/ 0 h 1081"/>
                <a:gd name="T62" fmla="*/ 0 w 942"/>
                <a:gd name="T63" fmla="*/ 0 h 1081"/>
                <a:gd name="T64" fmla="*/ 0 w 942"/>
                <a:gd name="T65" fmla="*/ 0 h 1081"/>
                <a:gd name="T66" fmla="*/ 0 w 942"/>
                <a:gd name="T67" fmla="*/ 0 h 1081"/>
                <a:gd name="T68" fmla="*/ 0 w 942"/>
                <a:gd name="T69" fmla="*/ 0 h 1081"/>
                <a:gd name="T70" fmla="*/ 0 w 942"/>
                <a:gd name="T71" fmla="*/ 0 h 1081"/>
                <a:gd name="T72" fmla="*/ 0 w 942"/>
                <a:gd name="T73" fmla="*/ 0 h 1081"/>
                <a:gd name="T74" fmla="*/ 0 w 942"/>
                <a:gd name="T75" fmla="*/ 0 h 1081"/>
                <a:gd name="T76" fmla="*/ 0 w 942"/>
                <a:gd name="T77" fmla="*/ 0 h 1081"/>
                <a:gd name="T78" fmla="*/ 0 w 942"/>
                <a:gd name="T79" fmla="*/ 0 h 1081"/>
                <a:gd name="T80" fmla="*/ 0 w 942"/>
                <a:gd name="T81" fmla="*/ 0 h 1081"/>
                <a:gd name="T82" fmla="*/ 0 w 942"/>
                <a:gd name="T83" fmla="*/ 0 h 1081"/>
                <a:gd name="T84" fmla="*/ 0 w 942"/>
                <a:gd name="T85" fmla="*/ 0 h 1081"/>
                <a:gd name="T86" fmla="*/ 0 w 942"/>
                <a:gd name="T87" fmla="*/ 0 h 1081"/>
                <a:gd name="T88" fmla="*/ 0 w 942"/>
                <a:gd name="T89" fmla="*/ 0 h 1081"/>
                <a:gd name="T90" fmla="*/ 0 w 942"/>
                <a:gd name="T91" fmla="*/ 0 h 1081"/>
                <a:gd name="T92" fmla="*/ 0 w 942"/>
                <a:gd name="T93" fmla="*/ 0 h 1081"/>
                <a:gd name="T94" fmla="*/ 0 w 942"/>
                <a:gd name="T95" fmla="*/ 0 h 1081"/>
                <a:gd name="T96" fmla="*/ 0 w 942"/>
                <a:gd name="T97" fmla="*/ 0 h 1081"/>
                <a:gd name="T98" fmla="*/ 0 w 942"/>
                <a:gd name="T99" fmla="*/ 0 h 1081"/>
                <a:gd name="T100" fmla="*/ 0 w 942"/>
                <a:gd name="T101" fmla="*/ 0 h 1081"/>
                <a:gd name="T102" fmla="*/ 0 w 942"/>
                <a:gd name="T103" fmla="*/ 0 h 1081"/>
                <a:gd name="T104" fmla="*/ 0 w 942"/>
                <a:gd name="T105" fmla="*/ 0 h 1081"/>
                <a:gd name="T106" fmla="*/ 0 w 942"/>
                <a:gd name="T107" fmla="*/ 0 h 1081"/>
                <a:gd name="T108" fmla="*/ 0 w 942"/>
                <a:gd name="T109" fmla="*/ 0 h 1081"/>
                <a:gd name="T110" fmla="*/ 0 w 942"/>
                <a:gd name="T111" fmla="*/ 0 h 1081"/>
                <a:gd name="T112" fmla="*/ 0 w 942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1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>
                <a:gd name="T0" fmla="*/ 0 w 571"/>
                <a:gd name="T1" fmla="*/ 0 h 1075"/>
                <a:gd name="T2" fmla="*/ 0 w 571"/>
                <a:gd name="T3" fmla="*/ 0 h 1075"/>
                <a:gd name="T4" fmla="*/ 0 w 571"/>
                <a:gd name="T5" fmla="*/ 0 h 1075"/>
                <a:gd name="T6" fmla="*/ 0 w 571"/>
                <a:gd name="T7" fmla="*/ 0 h 1075"/>
                <a:gd name="T8" fmla="*/ 0 w 571"/>
                <a:gd name="T9" fmla="*/ 0 h 1075"/>
                <a:gd name="T10" fmla="*/ 0 w 571"/>
                <a:gd name="T11" fmla="*/ 0 h 1075"/>
                <a:gd name="T12" fmla="*/ 0 w 571"/>
                <a:gd name="T13" fmla="*/ 0 h 1075"/>
                <a:gd name="T14" fmla="*/ 0 w 571"/>
                <a:gd name="T15" fmla="*/ 0 h 1075"/>
                <a:gd name="T16" fmla="*/ 0 w 571"/>
                <a:gd name="T17" fmla="*/ 0 h 1075"/>
                <a:gd name="T18" fmla="*/ 0 w 571"/>
                <a:gd name="T19" fmla="*/ 0 h 1075"/>
                <a:gd name="T20" fmla="*/ 0 w 571"/>
                <a:gd name="T21" fmla="*/ 0 h 1075"/>
                <a:gd name="T22" fmla="*/ 0 w 571"/>
                <a:gd name="T23" fmla="*/ 0 h 1075"/>
                <a:gd name="T24" fmla="*/ 0 w 571"/>
                <a:gd name="T25" fmla="*/ 0 h 1075"/>
                <a:gd name="T26" fmla="*/ 0 w 571"/>
                <a:gd name="T27" fmla="*/ 0 h 1075"/>
                <a:gd name="T28" fmla="*/ 0 w 571"/>
                <a:gd name="T29" fmla="*/ 0 h 1075"/>
                <a:gd name="T30" fmla="*/ 0 w 571"/>
                <a:gd name="T31" fmla="*/ 0 h 1075"/>
                <a:gd name="T32" fmla="*/ 0 w 571"/>
                <a:gd name="T33" fmla="*/ 0 h 1075"/>
                <a:gd name="T34" fmla="*/ 0 w 571"/>
                <a:gd name="T35" fmla="*/ 0 h 1075"/>
                <a:gd name="T36" fmla="*/ 0 w 571"/>
                <a:gd name="T37" fmla="*/ 0 h 1075"/>
                <a:gd name="T38" fmla="*/ 0 w 571"/>
                <a:gd name="T39" fmla="*/ 0 h 1075"/>
                <a:gd name="T40" fmla="*/ 0 w 571"/>
                <a:gd name="T41" fmla="*/ 0 h 1075"/>
                <a:gd name="T42" fmla="*/ 0 w 571"/>
                <a:gd name="T43" fmla="*/ 0 h 1075"/>
                <a:gd name="T44" fmla="*/ 0 w 571"/>
                <a:gd name="T45" fmla="*/ 0 h 1075"/>
                <a:gd name="T46" fmla="*/ 0 w 571"/>
                <a:gd name="T47" fmla="*/ 0 h 1075"/>
                <a:gd name="T48" fmla="*/ 0 w 571"/>
                <a:gd name="T49" fmla="*/ 0 h 1075"/>
                <a:gd name="T50" fmla="*/ 0 w 571"/>
                <a:gd name="T51" fmla="*/ 0 h 1075"/>
                <a:gd name="T52" fmla="*/ 0 w 571"/>
                <a:gd name="T53" fmla="*/ 0 h 1075"/>
                <a:gd name="T54" fmla="*/ 0 w 571"/>
                <a:gd name="T55" fmla="*/ 0 h 1075"/>
                <a:gd name="T56" fmla="*/ 0 w 571"/>
                <a:gd name="T57" fmla="*/ 0 h 1075"/>
                <a:gd name="T58" fmla="*/ 0 w 571"/>
                <a:gd name="T59" fmla="*/ 0 h 1075"/>
                <a:gd name="T60" fmla="*/ 0 w 571"/>
                <a:gd name="T61" fmla="*/ 0 h 1075"/>
                <a:gd name="T62" fmla="*/ 0 w 571"/>
                <a:gd name="T63" fmla="*/ 0 h 1075"/>
                <a:gd name="T64" fmla="*/ 0 w 571"/>
                <a:gd name="T65" fmla="*/ 0 h 1075"/>
                <a:gd name="T66" fmla="*/ 0 w 571"/>
                <a:gd name="T67" fmla="*/ 0 h 1075"/>
                <a:gd name="T68" fmla="*/ 0 w 571"/>
                <a:gd name="T69" fmla="*/ 0 h 1075"/>
                <a:gd name="T70" fmla="*/ 0 w 571"/>
                <a:gd name="T71" fmla="*/ 0 h 1075"/>
                <a:gd name="T72" fmla="*/ 0 w 571"/>
                <a:gd name="T73" fmla="*/ 0 h 1075"/>
                <a:gd name="T74" fmla="*/ 0 w 571"/>
                <a:gd name="T75" fmla="*/ 0 h 1075"/>
                <a:gd name="T76" fmla="*/ 0 w 571"/>
                <a:gd name="T77" fmla="*/ 0 h 1075"/>
                <a:gd name="T78" fmla="*/ 0 w 571"/>
                <a:gd name="T79" fmla="*/ 0 h 1075"/>
                <a:gd name="T80" fmla="*/ 0 w 571"/>
                <a:gd name="T81" fmla="*/ 0 h 1075"/>
                <a:gd name="T82" fmla="*/ 0 w 571"/>
                <a:gd name="T83" fmla="*/ 0 h 1075"/>
                <a:gd name="T84" fmla="*/ 0 w 571"/>
                <a:gd name="T85" fmla="*/ 0 h 1075"/>
                <a:gd name="T86" fmla="*/ 0 w 571"/>
                <a:gd name="T87" fmla="*/ 0 h 1075"/>
                <a:gd name="T88" fmla="*/ 0 w 571"/>
                <a:gd name="T89" fmla="*/ 0 h 1075"/>
                <a:gd name="T90" fmla="*/ 0 w 571"/>
                <a:gd name="T91" fmla="*/ 0 h 1075"/>
                <a:gd name="T92" fmla="*/ 0 w 571"/>
                <a:gd name="T93" fmla="*/ 0 h 1075"/>
                <a:gd name="T94" fmla="*/ 0 w 571"/>
                <a:gd name="T95" fmla="*/ 0 h 1075"/>
                <a:gd name="T96" fmla="*/ 0 w 571"/>
                <a:gd name="T97" fmla="*/ 0 h 1075"/>
                <a:gd name="T98" fmla="*/ 0 w 571"/>
                <a:gd name="T99" fmla="*/ 0 h 1075"/>
                <a:gd name="T100" fmla="*/ 0 w 571"/>
                <a:gd name="T101" fmla="*/ 0 h 1075"/>
                <a:gd name="T102" fmla="*/ 0 w 571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2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>
                <a:gd name="T0" fmla="*/ 0 w 1117"/>
                <a:gd name="T1" fmla="*/ 0 h 1086"/>
                <a:gd name="T2" fmla="*/ 0 w 1117"/>
                <a:gd name="T3" fmla="*/ 0 h 1086"/>
                <a:gd name="T4" fmla="*/ 0 w 1117"/>
                <a:gd name="T5" fmla="*/ 0 h 1086"/>
                <a:gd name="T6" fmla="*/ 0 w 1117"/>
                <a:gd name="T7" fmla="*/ 0 h 1086"/>
                <a:gd name="T8" fmla="*/ 0 w 1117"/>
                <a:gd name="T9" fmla="*/ 0 h 1086"/>
                <a:gd name="T10" fmla="*/ 0 w 1117"/>
                <a:gd name="T11" fmla="*/ 0 h 1086"/>
                <a:gd name="T12" fmla="*/ 0 w 1117"/>
                <a:gd name="T13" fmla="*/ 0 h 1086"/>
                <a:gd name="T14" fmla="*/ 0 w 1117"/>
                <a:gd name="T15" fmla="*/ 0 h 1086"/>
                <a:gd name="T16" fmla="*/ 0 w 1117"/>
                <a:gd name="T17" fmla="*/ 0 h 1086"/>
                <a:gd name="T18" fmla="*/ 0 w 1117"/>
                <a:gd name="T19" fmla="*/ 0 h 1086"/>
                <a:gd name="T20" fmla="*/ 0 w 1117"/>
                <a:gd name="T21" fmla="*/ 0 h 1086"/>
                <a:gd name="T22" fmla="*/ 0 w 1117"/>
                <a:gd name="T23" fmla="*/ 0 h 1086"/>
                <a:gd name="T24" fmla="*/ 0 w 1117"/>
                <a:gd name="T25" fmla="*/ 0 h 1086"/>
                <a:gd name="T26" fmla="*/ 0 w 1117"/>
                <a:gd name="T27" fmla="*/ 0 h 1086"/>
                <a:gd name="T28" fmla="*/ 0 w 1117"/>
                <a:gd name="T29" fmla="*/ 0 h 1086"/>
                <a:gd name="T30" fmla="*/ 0 w 1117"/>
                <a:gd name="T31" fmla="*/ 0 h 1086"/>
                <a:gd name="T32" fmla="*/ 0 w 1117"/>
                <a:gd name="T33" fmla="*/ 0 h 1086"/>
                <a:gd name="T34" fmla="*/ 0 w 1117"/>
                <a:gd name="T35" fmla="*/ 0 h 1086"/>
                <a:gd name="T36" fmla="*/ 0 w 1117"/>
                <a:gd name="T37" fmla="*/ 0 h 1086"/>
                <a:gd name="T38" fmla="*/ 0 w 1117"/>
                <a:gd name="T39" fmla="*/ 0 h 1086"/>
                <a:gd name="T40" fmla="*/ 0 w 1117"/>
                <a:gd name="T41" fmla="*/ 0 h 1086"/>
                <a:gd name="T42" fmla="*/ 0 w 1117"/>
                <a:gd name="T43" fmla="*/ 0 h 1086"/>
                <a:gd name="T44" fmla="*/ 0 w 1117"/>
                <a:gd name="T45" fmla="*/ 0 h 1086"/>
                <a:gd name="T46" fmla="*/ 0 w 1117"/>
                <a:gd name="T47" fmla="*/ 0 h 1086"/>
                <a:gd name="T48" fmla="*/ 0 w 1117"/>
                <a:gd name="T49" fmla="*/ 0 h 1086"/>
                <a:gd name="T50" fmla="*/ 0 w 1117"/>
                <a:gd name="T51" fmla="*/ 0 h 1086"/>
                <a:gd name="T52" fmla="*/ 0 w 1117"/>
                <a:gd name="T53" fmla="*/ 0 h 1086"/>
                <a:gd name="T54" fmla="*/ 0 w 1117"/>
                <a:gd name="T55" fmla="*/ 0 h 1086"/>
                <a:gd name="T56" fmla="*/ 0 w 1117"/>
                <a:gd name="T57" fmla="*/ 0 h 1086"/>
                <a:gd name="T58" fmla="*/ 0 w 1117"/>
                <a:gd name="T59" fmla="*/ 0 h 1086"/>
                <a:gd name="T60" fmla="*/ 0 w 1117"/>
                <a:gd name="T61" fmla="*/ 0 h 1086"/>
                <a:gd name="T62" fmla="*/ 0 w 1117"/>
                <a:gd name="T63" fmla="*/ 0 h 1086"/>
                <a:gd name="T64" fmla="*/ 0 w 1117"/>
                <a:gd name="T65" fmla="*/ 0 h 1086"/>
                <a:gd name="T66" fmla="*/ 0 w 1117"/>
                <a:gd name="T67" fmla="*/ 0 h 1086"/>
                <a:gd name="T68" fmla="*/ 0 w 1117"/>
                <a:gd name="T69" fmla="*/ 0 h 1086"/>
                <a:gd name="T70" fmla="*/ 0 w 1117"/>
                <a:gd name="T71" fmla="*/ 0 h 1086"/>
                <a:gd name="T72" fmla="*/ 0 w 1117"/>
                <a:gd name="T73" fmla="*/ 0 h 1086"/>
                <a:gd name="T74" fmla="*/ 0 w 1117"/>
                <a:gd name="T75" fmla="*/ 0 h 1086"/>
                <a:gd name="T76" fmla="*/ 0 w 1117"/>
                <a:gd name="T77" fmla="*/ 0 h 1086"/>
                <a:gd name="T78" fmla="*/ 0 w 1117"/>
                <a:gd name="T79" fmla="*/ 0 h 1086"/>
                <a:gd name="T80" fmla="*/ 0 w 1117"/>
                <a:gd name="T81" fmla="*/ 0 h 1086"/>
                <a:gd name="T82" fmla="*/ 0 w 1117"/>
                <a:gd name="T83" fmla="*/ 0 h 1086"/>
                <a:gd name="T84" fmla="*/ 0 w 1117"/>
                <a:gd name="T85" fmla="*/ 0 h 1086"/>
                <a:gd name="T86" fmla="*/ 0 w 1117"/>
                <a:gd name="T87" fmla="*/ 0 h 1086"/>
                <a:gd name="T88" fmla="*/ 0 w 1117"/>
                <a:gd name="T89" fmla="*/ 0 h 1086"/>
                <a:gd name="T90" fmla="*/ 0 w 1117"/>
                <a:gd name="T91" fmla="*/ 0 h 1086"/>
                <a:gd name="T92" fmla="*/ 0 w 1117"/>
                <a:gd name="T93" fmla="*/ 0 h 1086"/>
                <a:gd name="T94" fmla="*/ 0 w 1117"/>
                <a:gd name="T95" fmla="*/ 0 h 1086"/>
                <a:gd name="T96" fmla="*/ 0 w 1117"/>
                <a:gd name="T97" fmla="*/ 0 h 1086"/>
                <a:gd name="T98" fmla="*/ 0 w 1117"/>
                <a:gd name="T99" fmla="*/ 0 h 1086"/>
                <a:gd name="T100" fmla="*/ 0 w 1117"/>
                <a:gd name="T101" fmla="*/ 0 h 1086"/>
                <a:gd name="T102" fmla="*/ 0 w 1117"/>
                <a:gd name="T103" fmla="*/ 0 h 1086"/>
                <a:gd name="T104" fmla="*/ 0 w 1117"/>
                <a:gd name="T105" fmla="*/ 0 h 1086"/>
                <a:gd name="T106" fmla="*/ 0 w 1117"/>
                <a:gd name="T107" fmla="*/ 0 h 1086"/>
                <a:gd name="T108" fmla="*/ 0 w 1117"/>
                <a:gd name="T109" fmla="*/ 0 h 1086"/>
                <a:gd name="T110" fmla="*/ 0 w 1117"/>
                <a:gd name="T111" fmla="*/ 0 h 1086"/>
                <a:gd name="T112" fmla="*/ 0 w 1117"/>
                <a:gd name="T113" fmla="*/ 0 h 1086"/>
                <a:gd name="T114" fmla="*/ 0 w 1117"/>
                <a:gd name="T115" fmla="*/ 0 h 1086"/>
                <a:gd name="T116" fmla="*/ 0 w 1117"/>
                <a:gd name="T117" fmla="*/ 0 h 1086"/>
                <a:gd name="T118" fmla="*/ 0 w 1117"/>
                <a:gd name="T119" fmla="*/ 0 h 1086"/>
                <a:gd name="T120" fmla="*/ 0 w 1117"/>
                <a:gd name="T121" fmla="*/ 0 h 1086"/>
                <a:gd name="T122" fmla="*/ 0 w 1117"/>
                <a:gd name="T123" fmla="*/ 0 h 10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3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>
                <a:gd name="T0" fmla="*/ 0 w 140"/>
                <a:gd name="T1" fmla="*/ 0 h 1081"/>
                <a:gd name="T2" fmla="*/ 0 w 140"/>
                <a:gd name="T3" fmla="*/ 0 h 1081"/>
                <a:gd name="T4" fmla="*/ 0 w 140"/>
                <a:gd name="T5" fmla="*/ 0 h 1081"/>
                <a:gd name="T6" fmla="*/ 0 w 140"/>
                <a:gd name="T7" fmla="*/ 0 h 1081"/>
                <a:gd name="T8" fmla="*/ 0 w 140"/>
                <a:gd name="T9" fmla="*/ 0 h 1081"/>
                <a:gd name="T10" fmla="*/ 0 w 140"/>
                <a:gd name="T11" fmla="*/ 0 h 1081"/>
                <a:gd name="T12" fmla="*/ 0 w 140"/>
                <a:gd name="T13" fmla="*/ 0 h 1081"/>
                <a:gd name="T14" fmla="*/ 0 w 140"/>
                <a:gd name="T15" fmla="*/ 0 h 1081"/>
                <a:gd name="T16" fmla="*/ 0 w 140"/>
                <a:gd name="T17" fmla="*/ 0 h 1081"/>
                <a:gd name="T18" fmla="*/ 0 w 140"/>
                <a:gd name="T19" fmla="*/ 0 h 1081"/>
                <a:gd name="T20" fmla="*/ 0 w 140"/>
                <a:gd name="T21" fmla="*/ 0 h 1081"/>
                <a:gd name="T22" fmla="*/ 0 w 140"/>
                <a:gd name="T23" fmla="*/ 0 h 1081"/>
                <a:gd name="T24" fmla="*/ 0 w 140"/>
                <a:gd name="T25" fmla="*/ 0 h 1081"/>
                <a:gd name="T26" fmla="*/ 0 w 140"/>
                <a:gd name="T27" fmla="*/ 0 h 10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4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>
                <a:gd name="T0" fmla="*/ 0 w 688"/>
                <a:gd name="T1" fmla="*/ 0 h 1078"/>
                <a:gd name="T2" fmla="*/ 0 w 688"/>
                <a:gd name="T3" fmla="*/ 0 h 1078"/>
                <a:gd name="T4" fmla="*/ 0 w 688"/>
                <a:gd name="T5" fmla="*/ 0 h 1078"/>
                <a:gd name="T6" fmla="*/ 0 w 688"/>
                <a:gd name="T7" fmla="*/ 0 h 1078"/>
                <a:gd name="T8" fmla="*/ 0 w 688"/>
                <a:gd name="T9" fmla="*/ 0 h 1078"/>
                <a:gd name="T10" fmla="*/ 0 w 688"/>
                <a:gd name="T11" fmla="*/ 0 h 1078"/>
                <a:gd name="T12" fmla="*/ 0 w 688"/>
                <a:gd name="T13" fmla="*/ 0 h 1078"/>
                <a:gd name="T14" fmla="*/ 0 w 688"/>
                <a:gd name="T15" fmla="*/ 0 h 1078"/>
                <a:gd name="T16" fmla="*/ 0 w 688"/>
                <a:gd name="T17" fmla="*/ 0 h 1078"/>
                <a:gd name="T18" fmla="*/ 0 w 688"/>
                <a:gd name="T19" fmla="*/ 0 h 1078"/>
                <a:gd name="T20" fmla="*/ 0 w 688"/>
                <a:gd name="T21" fmla="*/ 0 h 1078"/>
                <a:gd name="T22" fmla="*/ 0 w 688"/>
                <a:gd name="T23" fmla="*/ 0 h 1078"/>
                <a:gd name="T24" fmla="*/ 0 w 688"/>
                <a:gd name="T25" fmla="*/ 0 h 1078"/>
                <a:gd name="T26" fmla="*/ 0 w 688"/>
                <a:gd name="T27" fmla="*/ 0 h 1078"/>
                <a:gd name="T28" fmla="*/ 0 w 688"/>
                <a:gd name="T29" fmla="*/ 0 h 1078"/>
                <a:gd name="T30" fmla="*/ 0 w 688"/>
                <a:gd name="T31" fmla="*/ 0 h 1078"/>
                <a:gd name="T32" fmla="*/ 0 w 688"/>
                <a:gd name="T33" fmla="*/ 0 h 1078"/>
                <a:gd name="T34" fmla="*/ 0 w 688"/>
                <a:gd name="T35" fmla="*/ 0 h 1078"/>
                <a:gd name="T36" fmla="*/ 0 w 688"/>
                <a:gd name="T37" fmla="*/ 0 h 1078"/>
                <a:gd name="T38" fmla="*/ 0 w 688"/>
                <a:gd name="T39" fmla="*/ 0 h 1078"/>
                <a:gd name="T40" fmla="*/ 0 w 688"/>
                <a:gd name="T41" fmla="*/ 0 h 1078"/>
                <a:gd name="T42" fmla="*/ 0 w 688"/>
                <a:gd name="T43" fmla="*/ 0 h 1078"/>
                <a:gd name="T44" fmla="*/ 0 w 688"/>
                <a:gd name="T45" fmla="*/ 0 h 1078"/>
                <a:gd name="T46" fmla="*/ 0 w 688"/>
                <a:gd name="T47" fmla="*/ 0 h 1078"/>
                <a:gd name="T48" fmla="*/ 0 w 688"/>
                <a:gd name="T49" fmla="*/ 0 h 1078"/>
                <a:gd name="T50" fmla="*/ 0 w 688"/>
                <a:gd name="T51" fmla="*/ 0 h 1078"/>
                <a:gd name="T52" fmla="*/ 0 w 688"/>
                <a:gd name="T53" fmla="*/ 0 h 1078"/>
                <a:gd name="T54" fmla="*/ 0 w 688"/>
                <a:gd name="T55" fmla="*/ 0 h 1078"/>
                <a:gd name="T56" fmla="*/ 0 w 688"/>
                <a:gd name="T57" fmla="*/ 0 h 1078"/>
                <a:gd name="T58" fmla="*/ 0 w 688"/>
                <a:gd name="T59" fmla="*/ 0 h 1078"/>
                <a:gd name="T60" fmla="*/ 0 w 688"/>
                <a:gd name="T61" fmla="*/ 0 h 1078"/>
                <a:gd name="T62" fmla="*/ 0 w 688"/>
                <a:gd name="T63" fmla="*/ 0 h 1078"/>
                <a:gd name="T64" fmla="*/ 0 w 688"/>
                <a:gd name="T65" fmla="*/ 0 h 1078"/>
                <a:gd name="T66" fmla="*/ 0 w 688"/>
                <a:gd name="T67" fmla="*/ 0 h 1078"/>
                <a:gd name="T68" fmla="*/ 0 w 688"/>
                <a:gd name="T69" fmla="*/ 0 h 1078"/>
                <a:gd name="T70" fmla="*/ 0 w 688"/>
                <a:gd name="T71" fmla="*/ 0 h 1078"/>
                <a:gd name="T72" fmla="*/ 0 w 688"/>
                <a:gd name="T73" fmla="*/ 0 h 1078"/>
                <a:gd name="T74" fmla="*/ 0 w 688"/>
                <a:gd name="T75" fmla="*/ 0 h 1078"/>
                <a:gd name="T76" fmla="*/ 0 w 688"/>
                <a:gd name="T77" fmla="*/ 0 h 1078"/>
                <a:gd name="T78" fmla="*/ 0 w 688"/>
                <a:gd name="T79" fmla="*/ 0 h 1078"/>
                <a:gd name="T80" fmla="*/ 0 w 688"/>
                <a:gd name="T81" fmla="*/ 0 h 1078"/>
                <a:gd name="T82" fmla="*/ 0 w 688"/>
                <a:gd name="T83" fmla="*/ 0 h 1078"/>
                <a:gd name="T84" fmla="*/ 0 w 688"/>
                <a:gd name="T85" fmla="*/ 0 h 1078"/>
                <a:gd name="T86" fmla="*/ 0 w 688"/>
                <a:gd name="T87" fmla="*/ 0 h 1078"/>
                <a:gd name="T88" fmla="*/ 0 w 688"/>
                <a:gd name="T89" fmla="*/ 0 h 1078"/>
                <a:gd name="T90" fmla="*/ 0 w 688"/>
                <a:gd name="T91" fmla="*/ 0 h 1078"/>
                <a:gd name="T92" fmla="*/ 0 w 688"/>
                <a:gd name="T93" fmla="*/ 0 h 1078"/>
                <a:gd name="T94" fmla="*/ 0 w 688"/>
                <a:gd name="T95" fmla="*/ 0 h 1078"/>
                <a:gd name="T96" fmla="*/ 0 w 688"/>
                <a:gd name="T97" fmla="*/ 0 h 1078"/>
                <a:gd name="T98" fmla="*/ 0 w 688"/>
                <a:gd name="T99" fmla="*/ 0 h 1078"/>
                <a:gd name="T100" fmla="*/ 0 w 688"/>
                <a:gd name="T101" fmla="*/ 0 h 1078"/>
                <a:gd name="T102" fmla="*/ 0 w 688"/>
                <a:gd name="T103" fmla="*/ 0 h 1078"/>
                <a:gd name="T104" fmla="*/ 0 w 688"/>
                <a:gd name="T105" fmla="*/ 0 h 1078"/>
                <a:gd name="T106" fmla="*/ 0 w 688"/>
                <a:gd name="T107" fmla="*/ 0 h 1078"/>
                <a:gd name="T108" fmla="*/ 0 w 688"/>
                <a:gd name="T109" fmla="*/ 0 h 1078"/>
                <a:gd name="T110" fmla="*/ 0 w 688"/>
                <a:gd name="T111" fmla="*/ 0 h 1078"/>
                <a:gd name="T112" fmla="*/ 0 w 688"/>
                <a:gd name="T113" fmla="*/ 0 h 1078"/>
                <a:gd name="T114" fmla="*/ 0 w 688"/>
                <a:gd name="T115" fmla="*/ 0 h 1078"/>
                <a:gd name="T116" fmla="*/ 0 w 688"/>
                <a:gd name="T117" fmla="*/ 0 h 1078"/>
                <a:gd name="T118" fmla="*/ 0 w 688"/>
                <a:gd name="T119" fmla="*/ 0 h 1078"/>
                <a:gd name="T120" fmla="*/ 0 w 688"/>
                <a:gd name="T121" fmla="*/ 0 h 10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5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>
                <a:gd name="T0" fmla="*/ 0 w 707"/>
                <a:gd name="T1" fmla="*/ 0 h 1075"/>
                <a:gd name="T2" fmla="*/ 0 w 707"/>
                <a:gd name="T3" fmla="*/ 0 h 1075"/>
                <a:gd name="T4" fmla="*/ 0 w 707"/>
                <a:gd name="T5" fmla="*/ 0 h 1075"/>
                <a:gd name="T6" fmla="*/ 0 w 707"/>
                <a:gd name="T7" fmla="*/ 0 h 1075"/>
                <a:gd name="T8" fmla="*/ 0 w 707"/>
                <a:gd name="T9" fmla="*/ 0 h 1075"/>
                <a:gd name="T10" fmla="*/ 0 w 707"/>
                <a:gd name="T11" fmla="*/ 0 h 1075"/>
                <a:gd name="T12" fmla="*/ 0 w 707"/>
                <a:gd name="T13" fmla="*/ 0 h 1075"/>
                <a:gd name="T14" fmla="*/ 0 w 707"/>
                <a:gd name="T15" fmla="*/ 0 h 1075"/>
                <a:gd name="T16" fmla="*/ 0 w 707"/>
                <a:gd name="T17" fmla="*/ 0 h 1075"/>
                <a:gd name="T18" fmla="*/ 0 w 707"/>
                <a:gd name="T19" fmla="*/ 0 h 1075"/>
                <a:gd name="T20" fmla="*/ 0 w 707"/>
                <a:gd name="T21" fmla="*/ 0 h 1075"/>
                <a:gd name="T22" fmla="*/ 0 w 707"/>
                <a:gd name="T23" fmla="*/ 0 h 1075"/>
                <a:gd name="T24" fmla="*/ 0 w 707"/>
                <a:gd name="T25" fmla="*/ 0 h 1075"/>
                <a:gd name="T26" fmla="*/ 0 w 707"/>
                <a:gd name="T27" fmla="*/ 0 h 1075"/>
                <a:gd name="T28" fmla="*/ 0 w 707"/>
                <a:gd name="T29" fmla="*/ 0 h 1075"/>
                <a:gd name="T30" fmla="*/ 0 w 707"/>
                <a:gd name="T31" fmla="*/ 0 h 1075"/>
                <a:gd name="T32" fmla="*/ 0 w 707"/>
                <a:gd name="T33" fmla="*/ 0 h 1075"/>
                <a:gd name="T34" fmla="*/ 0 w 707"/>
                <a:gd name="T35" fmla="*/ 0 h 1075"/>
                <a:gd name="T36" fmla="*/ 0 w 707"/>
                <a:gd name="T37" fmla="*/ 0 h 1075"/>
                <a:gd name="T38" fmla="*/ 0 w 707"/>
                <a:gd name="T39" fmla="*/ 0 h 1075"/>
                <a:gd name="T40" fmla="*/ 0 w 707"/>
                <a:gd name="T41" fmla="*/ 0 h 1075"/>
                <a:gd name="T42" fmla="*/ 0 w 707"/>
                <a:gd name="T43" fmla="*/ 0 h 1075"/>
                <a:gd name="T44" fmla="*/ 0 w 707"/>
                <a:gd name="T45" fmla="*/ 0 h 1075"/>
                <a:gd name="T46" fmla="*/ 0 w 707"/>
                <a:gd name="T47" fmla="*/ 0 h 1075"/>
                <a:gd name="T48" fmla="*/ 0 w 707"/>
                <a:gd name="T49" fmla="*/ 0 h 1075"/>
                <a:gd name="T50" fmla="*/ 0 w 707"/>
                <a:gd name="T51" fmla="*/ 0 h 1075"/>
                <a:gd name="T52" fmla="*/ 0 w 707"/>
                <a:gd name="T53" fmla="*/ 0 h 1075"/>
                <a:gd name="T54" fmla="*/ 0 w 707"/>
                <a:gd name="T55" fmla="*/ 0 h 1075"/>
                <a:gd name="T56" fmla="*/ 0 w 707"/>
                <a:gd name="T57" fmla="*/ 0 h 1075"/>
                <a:gd name="T58" fmla="*/ 0 w 707"/>
                <a:gd name="T59" fmla="*/ 0 h 1075"/>
                <a:gd name="T60" fmla="*/ 0 w 707"/>
                <a:gd name="T61" fmla="*/ 0 h 1075"/>
                <a:gd name="T62" fmla="*/ 0 w 707"/>
                <a:gd name="T63" fmla="*/ 0 h 1075"/>
                <a:gd name="T64" fmla="*/ 0 w 707"/>
                <a:gd name="T65" fmla="*/ 0 h 1075"/>
                <a:gd name="T66" fmla="*/ 0 w 707"/>
                <a:gd name="T67" fmla="*/ 0 h 1075"/>
                <a:gd name="T68" fmla="*/ 0 w 707"/>
                <a:gd name="T69" fmla="*/ 0 h 1075"/>
                <a:gd name="T70" fmla="*/ 0 w 707"/>
                <a:gd name="T71" fmla="*/ 0 h 1075"/>
                <a:gd name="T72" fmla="*/ 0 w 707"/>
                <a:gd name="T73" fmla="*/ 0 h 1075"/>
                <a:gd name="T74" fmla="*/ 0 w 707"/>
                <a:gd name="T75" fmla="*/ 0 h 1075"/>
                <a:gd name="T76" fmla="*/ 0 w 707"/>
                <a:gd name="T77" fmla="*/ 0 h 1075"/>
                <a:gd name="T78" fmla="*/ 0 w 707"/>
                <a:gd name="T79" fmla="*/ 0 h 1075"/>
                <a:gd name="T80" fmla="*/ 0 w 707"/>
                <a:gd name="T81" fmla="*/ 0 h 1075"/>
                <a:gd name="T82" fmla="*/ 0 w 707"/>
                <a:gd name="T83" fmla="*/ 0 h 1075"/>
                <a:gd name="T84" fmla="*/ 0 w 707"/>
                <a:gd name="T85" fmla="*/ 0 h 1075"/>
                <a:gd name="T86" fmla="*/ 0 w 707"/>
                <a:gd name="T87" fmla="*/ 0 h 1075"/>
                <a:gd name="T88" fmla="*/ 0 w 707"/>
                <a:gd name="T89" fmla="*/ 0 h 1075"/>
                <a:gd name="T90" fmla="*/ 0 w 707"/>
                <a:gd name="T91" fmla="*/ 0 h 1075"/>
                <a:gd name="T92" fmla="*/ 0 w 707"/>
                <a:gd name="T93" fmla="*/ 0 h 1075"/>
                <a:gd name="T94" fmla="*/ 0 w 707"/>
                <a:gd name="T95" fmla="*/ 0 h 1075"/>
                <a:gd name="T96" fmla="*/ 0 w 707"/>
                <a:gd name="T97" fmla="*/ 0 h 1075"/>
                <a:gd name="T98" fmla="*/ 0 w 707"/>
                <a:gd name="T99" fmla="*/ 0 h 1075"/>
                <a:gd name="T100" fmla="*/ 0 w 707"/>
                <a:gd name="T101" fmla="*/ 0 h 1075"/>
                <a:gd name="T102" fmla="*/ 0 w 707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6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7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w 940"/>
                <a:gd name="T57" fmla="*/ 0 h 1081"/>
                <a:gd name="T58" fmla="*/ 0 w 940"/>
                <a:gd name="T59" fmla="*/ 0 h 1081"/>
                <a:gd name="T60" fmla="*/ 0 w 940"/>
                <a:gd name="T61" fmla="*/ 0 h 1081"/>
                <a:gd name="T62" fmla="*/ 0 w 940"/>
                <a:gd name="T63" fmla="*/ 0 h 1081"/>
                <a:gd name="T64" fmla="*/ 0 w 940"/>
                <a:gd name="T65" fmla="*/ 0 h 1081"/>
                <a:gd name="T66" fmla="*/ 0 w 940"/>
                <a:gd name="T67" fmla="*/ 0 h 1081"/>
                <a:gd name="T68" fmla="*/ 0 w 940"/>
                <a:gd name="T69" fmla="*/ 0 h 1081"/>
                <a:gd name="T70" fmla="*/ 0 w 940"/>
                <a:gd name="T71" fmla="*/ 0 h 1081"/>
                <a:gd name="T72" fmla="*/ 0 w 940"/>
                <a:gd name="T73" fmla="*/ 0 h 1081"/>
                <a:gd name="T74" fmla="*/ 0 w 940"/>
                <a:gd name="T75" fmla="*/ 0 h 1081"/>
                <a:gd name="T76" fmla="*/ 0 w 940"/>
                <a:gd name="T77" fmla="*/ 0 h 1081"/>
                <a:gd name="T78" fmla="*/ 0 w 940"/>
                <a:gd name="T79" fmla="*/ 0 h 1081"/>
                <a:gd name="T80" fmla="*/ 0 w 940"/>
                <a:gd name="T81" fmla="*/ 0 h 1081"/>
                <a:gd name="T82" fmla="*/ 0 w 940"/>
                <a:gd name="T83" fmla="*/ 0 h 1081"/>
                <a:gd name="T84" fmla="*/ 0 w 940"/>
                <a:gd name="T85" fmla="*/ 0 h 1081"/>
                <a:gd name="T86" fmla="*/ 0 w 940"/>
                <a:gd name="T87" fmla="*/ 0 h 1081"/>
                <a:gd name="T88" fmla="*/ 0 w 940"/>
                <a:gd name="T89" fmla="*/ 0 h 1081"/>
                <a:gd name="T90" fmla="*/ 0 w 940"/>
                <a:gd name="T91" fmla="*/ 0 h 1081"/>
                <a:gd name="T92" fmla="*/ 0 w 940"/>
                <a:gd name="T93" fmla="*/ 0 h 1081"/>
                <a:gd name="T94" fmla="*/ 0 w 940"/>
                <a:gd name="T95" fmla="*/ 0 h 1081"/>
                <a:gd name="T96" fmla="*/ 0 w 940"/>
                <a:gd name="T97" fmla="*/ 0 h 1081"/>
                <a:gd name="T98" fmla="*/ 0 w 940"/>
                <a:gd name="T99" fmla="*/ 0 h 1081"/>
                <a:gd name="T100" fmla="*/ 0 w 940"/>
                <a:gd name="T101" fmla="*/ 0 h 10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8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>
                <a:gd name="T0" fmla="*/ 1 w 7283"/>
                <a:gd name="T1" fmla="*/ 1 h 4012"/>
                <a:gd name="T2" fmla="*/ 1 w 7283"/>
                <a:gd name="T3" fmla="*/ 1 h 4012"/>
                <a:gd name="T4" fmla="*/ 1 w 7283"/>
                <a:gd name="T5" fmla="*/ 0 h 4012"/>
                <a:gd name="T6" fmla="*/ 1 w 7283"/>
                <a:gd name="T7" fmla="*/ 0 h 4012"/>
                <a:gd name="T8" fmla="*/ 1 w 7283"/>
                <a:gd name="T9" fmla="*/ 0 h 4012"/>
                <a:gd name="T10" fmla="*/ 1 w 7283"/>
                <a:gd name="T11" fmla="*/ 0 h 4012"/>
                <a:gd name="T12" fmla="*/ 1 w 7283"/>
                <a:gd name="T13" fmla="*/ 0 h 4012"/>
                <a:gd name="T14" fmla="*/ 1 w 7283"/>
                <a:gd name="T15" fmla="*/ 0 h 4012"/>
                <a:gd name="T16" fmla="*/ 1 w 7283"/>
                <a:gd name="T17" fmla="*/ 0 h 4012"/>
                <a:gd name="T18" fmla="*/ 1 w 7283"/>
                <a:gd name="T19" fmla="*/ 0 h 4012"/>
                <a:gd name="T20" fmla="*/ 1 w 7283"/>
                <a:gd name="T21" fmla="*/ 0 h 4012"/>
                <a:gd name="T22" fmla="*/ 1 w 7283"/>
                <a:gd name="T23" fmla="*/ 0 h 4012"/>
                <a:gd name="T24" fmla="*/ 1 w 7283"/>
                <a:gd name="T25" fmla="*/ 0 h 4012"/>
                <a:gd name="T26" fmla="*/ 1 w 7283"/>
                <a:gd name="T27" fmla="*/ 0 h 4012"/>
                <a:gd name="T28" fmla="*/ 1 w 7283"/>
                <a:gd name="T29" fmla="*/ 0 h 4012"/>
                <a:gd name="T30" fmla="*/ 1 w 7283"/>
                <a:gd name="T31" fmla="*/ 0 h 4012"/>
                <a:gd name="T32" fmla="*/ 1 w 7283"/>
                <a:gd name="T33" fmla="*/ 0 h 4012"/>
                <a:gd name="T34" fmla="*/ 1 w 7283"/>
                <a:gd name="T35" fmla="*/ 0 h 4012"/>
                <a:gd name="T36" fmla="*/ 1 w 7283"/>
                <a:gd name="T37" fmla="*/ 0 h 4012"/>
                <a:gd name="T38" fmla="*/ 1 w 7283"/>
                <a:gd name="T39" fmla="*/ 0 h 4012"/>
                <a:gd name="T40" fmla="*/ 1 w 7283"/>
                <a:gd name="T41" fmla="*/ 0 h 4012"/>
                <a:gd name="T42" fmla="*/ 1 w 7283"/>
                <a:gd name="T43" fmla="*/ 0 h 4012"/>
                <a:gd name="T44" fmla="*/ 1 w 7283"/>
                <a:gd name="T45" fmla="*/ 0 h 4012"/>
                <a:gd name="T46" fmla="*/ 1 w 7283"/>
                <a:gd name="T47" fmla="*/ 0 h 4012"/>
                <a:gd name="T48" fmla="*/ 1 w 7283"/>
                <a:gd name="T49" fmla="*/ 0 h 4012"/>
                <a:gd name="T50" fmla="*/ 1 w 7283"/>
                <a:gd name="T51" fmla="*/ 0 h 4012"/>
                <a:gd name="T52" fmla="*/ 1 w 7283"/>
                <a:gd name="T53" fmla="*/ 0 h 4012"/>
                <a:gd name="T54" fmla="*/ 1 w 7283"/>
                <a:gd name="T55" fmla="*/ 0 h 4012"/>
                <a:gd name="T56" fmla="*/ 1 w 7283"/>
                <a:gd name="T57" fmla="*/ 0 h 4012"/>
                <a:gd name="T58" fmla="*/ 1 w 7283"/>
                <a:gd name="T59" fmla="*/ 0 h 4012"/>
                <a:gd name="T60" fmla="*/ 1 w 7283"/>
                <a:gd name="T61" fmla="*/ 0 h 4012"/>
                <a:gd name="T62" fmla="*/ 1 w 7283"/>
                <a:gd name="T63" fmla="*/ 0 h 4012"/>
                <a:gd name="T64" fmla="*/ 1 w 7283"/>
                <a:gd name="T65" fmla="*/ 0 h 4012"/>
                <a:gd name="T66" fmla="*/ 1 w 7283"/>
                <a:gd name="T67" fmla="*/ 0 h 4012"/>
                <a:gd name="T68" fmla="*/ 1 w 7283"/>
                <a:gd name="T69" fmla="*/ 0 h 4012"/>
                <a:gd name="T70" fmla="*/ 0 w 7283"/>
                <a:gd name="T71" fmla="*/ 0 h 4012"/>
                <a:gd name="T72" fmla="*/ 0 w 7283"/>
                <a:gd name="T73" fmla="*/ 0 h 4012"/>
                <a:gd name="T74" fmla="*/ 0 w 7283"/>
                <a:gd name="T75" fmla="*/ 0 h 4012"/>
                <a:gd name="T76" fmla="*/ 0 w 7283"/>
                <a:gd name="T77" fmla="*/ 0 h 4012"/>
                <a:gd name="T78" fmla="*/ 0 w 7283"/>
                <a:gd name="T79" fmla="*/ 0 h 4012"/>
                <a:gd name="T80" fmla="*/ 0 w 7283"/>
                <a:gd name="T81" fmla="*/ 0 h 4012"/>
                <a:gd name="T82" fmla="*/ 0 w 7283"/>
                <a:gd name="T83" fmla="*/ 0 h 4012"/>
                <a:gd name="T84" fmla="*/ 0 w 7283"/>
                <a:gd name="T85" fmla="*/ 0 h 4012"/>
                <a:gd name="T86" fmla="*/ 0 w 7283"/>
                <a:gd name="T87" fmla="*/ 0 h 4012"/>
                <a:gd name="T88" fmla="*/ 0 w 7283"/>
                <a:gd name="T89" fmla="*/ 0 h 4012"/>
                <a:gd name="T90" fmla="*/ 0 w 7283"/>
                <a:gd name="T91" fmla="*/ 0 h 4012"/>
                <a:gd name="T92" fmla="*/ 0 w 7283"/>
                <a:gd name="T93" fmla="*/ 0 h 4012"/>
                <a:gd name="T94" fmla="*/ 0 w 7283"/>
                <a:gd name="T95" fmla="*/ 0 h 4012"/>
                <a:gd name="T96" fmla="*/ 0 w 7283"/>
                <a:gd name="T97" fmla="*/ 0 h 4012"/>
                <a:gd name="T98" fmla="*/ 0 w 7283"/>
                <a:gd name="T99" fmla="*/ 0 h 4012"/>
                <a:gd name="T100" fmla="*/ 0 w 7283"/>
                <a:gd name="T101" fmla="*/ 0 h 4012"/>
                <a:gd name="T102" fmla="*/ 0 w 7283"/>
                <a:gd name="T103" fmla="*/ 0 h 4012"/>
                <a:gd name="T104" fmla="*/ 0 w 7283"/>
                <a:gd name="T105" fmla="*/ 0 h 4012"/>
                <a:gd name="T106" fmla="*/ 0 w 7283"/>
                <a:gd name="T107" fmla="*/ 0 h 4012"/>
                <a:gd name="T108" fmla="*/ 0 w 7283"/>
                <a:gd name="T109" fmla="*/ 0 h 4012"/>
                <a:gd name="T110" fmla="*/ 0 w 7283"/>
                <a:gd name="T111" fmla="*/ 0 h 4012"/>
                <a:gd name="T112" fmla="*/ 0 w 7283"/>
                <a:gd name="T113" fmla="*/ 0 h 4012"/>
                <a:gd name="T114" fmla="*/ 0 w 7283"/>
                <a:gd name="T115" fmla="*/ 1 h 4012"/>
                <a:gd name="T116" fmla="*/ 0 w 7283"/>
                <a:gd name="T117" fmla="*/ 1 h 4012"/>
                <a:gd name="T118" fmla="*/ 0 w 7283"/>
                <a:gd name="T119" fmla="*/ 1 h 4012"/>
                <a:gd name="T120" fmla="*/ 0 w 7283"/>
                <a:gd name="T121" fmla="*/ 1 h 4012"/>
                <a:gd name="T122" fmla="*/ 0 w 7283"/>
                <a:gd name="T123" fmla="*/ 1 h 40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0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>
                <a:gd name="T0" fmla="*/ 1 w 7279"/>
                <a:gd name="T1" fmla="*/ 0 h 6066"/>
                <a:gd name="T2" fmla="*/ 0 w 7279"/>
                <a:gd name="T3" fmla="*/ 0 h 6066"/>
                <a:gd name="T4" fmla="*/ 0 w 7279"/>
                <a:gd name="T5" fmla="*/ 0 h 6066"/>
                <a:gd name="T6" fmla="*/ 0 w 7279"/>
                <a:gd name="T7" fmla="*/ 1 h 6066"/>
                <a:gd name="T8" fmla="*/ 0 w 7279"/>
                <a:gd name="T9" fmla="*/ 1 h 6066"/>
                <a:gd name="T10" fmla="*/ 0 w 7279"/>
                <a:gd name="T11" fmla="*/ 1 h 6066"/>
                <a:gd name="T12" fmla="*/ 0 w 7279"/>
                <a:gd name="T13" fmla="*/ 1 h 6066"/>
                <a:gd name="T14" fmla="*/ 0 w 7279"/>
                <a:gd name="T15" fmla="*/ 1 h 6066"/>
                <a:gd name="T16" fmla="*/ 0 w 7279"/>
                <a:gd name="T17" fmla="*/ 1 h 6066"/>
                <a:gd name="T18" fmla="*/ 0 w 7279"/>
                <a:gd name="T19" fmla="*/ 1 h 6066"/>
                <a:gd name="T20" fmla="*/ 0 w 7279"/>
                <a:gd name="T21" fmla="*/ 1 h 6066"/>
                <a:gd name="T22" fmla="*/ 0 w 7279"/>
                <a:gd name="T23" fmla="*/ 1 h 6066"/>
                <a:gd name="T24" fmla="*/ 0 w 7279"/>
                <a:gd name="T25" fmla="*/ 1 h 6066"/>
                <a:gd name="T26" fmla="*/ 0 w 7279"/>
                <a:gd name="T27" fmla="*/ 1 h 6066"/>
                <a:gd name="T28" fmla="*/ 0 w 7279"/>
                <a:gd name="T29" fmla="*/ 1 h 6066"/>
                <a:gd name="T30" fmla="*/ 0 w 7279"/>
                <a:gd name="T31" fmla="*/ 1 h 6066"/>
                <a:gd name="T32" fmla="*/ 0 w 7279"/>
                <a:gd name="T33" fmla="*/ 1 h 6066"/>
                <a:gd name="T34" fmla="*/ 0 w 7279"/>
                <a:gd name="T35" fmla="*/ 1 h 6066"/>
                <a:gd name="T36" fmla="*/ 0 w 7279"/>
                <a:gd name="T37" fmla="*/ 1 h 6066"/>
                <a:gd name="T38" fmla="*/ 0 w 7279"/>
                <a:gd name="T39" fmla="*/ 1 h 6066"/>
                <a:gd name="T40" fmla="*/ 1 w 7279"/>
                <a:gd name="T41" fmla="*/ 1 h 6066"/>
                <a:gd name="T42" fmla="*/ 1 w 7279"/>
                <a:gd name="T43" fmla="*/ 1 h 6066"/>
                <a:gd name="T44" fmla="*/ 1 w 7279"/>
                <a:gd name="T45" fmla="*/ 1 h 6066"/>
                <a:gd name="T46" fmla="*/ 1 w 7279"/>
                <a:gd name="T47" fmla="*/ 1 h 6066"/>
                <a:gd name="T48" fmla="*/ 1 w 7279"/>
                <a:gd name="T49" fmla="*/ 1 h 6066"/>
                <a:gd name="T50" fmla="*/ 1 w 7279"/>
                <a:gd name="T51" fmla="*/ 1 h 6066"/>
                <a:gd name="T52" fmla="*/ 1 w 7279"/>
                <a:gd name="T53" fmla="*/ 1 h 6066"/>
                <a:gd name="T54" fmla="*/ 1 w 7279"/>
                <a:gd name="T55" fmla="*/ 1 h 6066"/>
                <a:gd name="T56" fmla="*/ 1 w 7279"/>
                <a:gd name="T57" fmla="*/ 1 h 6066"/>
                <a:gd name="T58" fmla="*/ 1 w 7279"/>
                <a:gd name="T59" fmla="*/ 1 h 6066"/>
                <a:gd name="T60" fmla="*/ 1 w 7279"/>
                <a:gd name="T61" fmla="*/ 1 h 6066"/>
                <a:gd name="T62" fmla="*/ 1 w 7279"/>
                <a:gd name="T63" fmla="*/ 1 h 6066"/>
                <a:gd name="T64" fmla="*/ 1 w 7279"/>
                <a:gd name="T65" fmla="*/ 1 h 6066"/>
                <a:gd name="T66" fmla="*/ 1 w 7279"/>
                <a:gd name="T67" fmla="*/ 1 h 6066"/>
                <a:gd name="T68" fmla="*/ 1 w 7279"/>
                <a:gd name="T69" fmla="*/ 1 h 6066"/>
                <a:gd name="T70" fmla="*/ 1 w 7279"/>
                <a:gd name="T71" fmla="*/ 1 h 6066"/>
                <a:gd name="T72" fmla="*/ 1 w 7279"/>
                <a:gd name="T73" fmla="*/ 1 h 6066"/>
                <a:gd name="T74" fmla="*/ 1 w 7279"/>
                <a:gd name="T75" fmla="*/ 1 h 6066"/>
                <a:gd name="T76" fmla="*/ 1 w 7279"/>
                <a:gd name="T77" fmla="*/ 1 h 6066"/>
                <a:gd name="T78" fmla="*/ 1 w 7279"/>
                <a:gd name="T79" fmla="*/ 1 h 6066"/>
                <a:gd name="T80" fmla="*/ 1 w 7279"/>
                <a:gd name="T81" fmla="*/ 1 h 6066"/>
                <a:gd name="T82" fmla="*/ 1 w 7279"/>
                <a:gd name="T83" fmla="*/ 1 h 6066"/>
                <a:gd name="T84" fmla="*/ 1 w 7279"/>
                <a:gd name="T85" fmla="*/ 0 h 6066"/>
                <a:gd name="T86" fmla="*/ 1 w 7279"/>
                <a:gd name="T87" fmla="*/ 0 h 6066"/>
                <a:gd name="T88" fmla="*/ 1 w 7279"/>
                <a:gd name="T89" fmla="*/ 0 h 6066"/>
                <a:gd name="T90" fmla="*/ 1 w 7279"/>
                <a:gd name="T91" fmla="*/ 0 h 60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111" name="Рисунок 176" descr="2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t="2670" r="2576" b="2734"/>
          <a:stretch>
            <a:fillRect/>
          </a:stretch>
        </p:blipFill>
        <p:spPr bwMode="auto">
          <a:xfrm>
            <a:off x="9750425" y="86585"/>
            <a:ext cx="2203450" cy="267448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Рисунок 177" descr="11__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" r="15007" b="12390"/>
          <a:stretch>
            <a:fillRect/>
          </a:stretch>
        </p:blipFill>
        <p:spPr bwMode="auto">
          <a:xfrm>
            <a:off x="5975350" y="1107725"/>
            <a:ext cx="3570288" cy="165334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Рисунок 65" descr="2.ti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r="139"/>
          <a:stretch>
            <a:fillRect/>
          </a:stretch>
        </p:blipFill>
        <p:spPr bwMode="auto">
          <a:xfrm>
            <a:off x="2989300" y="2366631"/>
            <a:ext cx="3544887" cy="165334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Прямоугольник 113"/>
          <p:cNvSpPr/>
          <p:nvPr userDrawn="1"/>
        </p:nvSpPr>
        <p:spPr>
          <a:xfrm>
            <a:off x="2719388" y="4026842"/>
            <a:ext cx="258762" cy="192409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688456" y="4422551"/>
            <a:ext cx="8636000" cy="606669"/>
          </a:xfrm>
        </p:spPr>
        <p:txBody>
          <a:bodyPr anchor="t"/>
          <a:lstStyle>
            <a:lvl1pPr>
              <a:defRPr sz="32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9" name="Заголовок 7"/>
          <p:cNvSpPr>
            <a:spLocks noGrp="1"/>
          </p:cNvSpPr>
          <p:nvPr>
            <p:ph type="ctrTitle"/>
          </p:nvPr>
        </p:nvSpPr>
        <p:spPr>
          <a:xfrm>
            <a:off x="2688456" y="4422551"/>
            <a:ext cx="8636000" cy="606669"/>
          </a:xfrm>
        </p:spPr>
        <p:txBody>
          <a:bodyPr anchor="t"/>
          <a:lstStyle>
            <a:lvl1pPr>
              <a:defRPr sz="32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813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34519C9-D241-4ADE-AABA-02762F64FA0C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66DE4-435A-4460-B226-27AD1A7938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4517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3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3B8D955-4B85-4B50-B7F8-DB3A6FC5522F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1474E-4B4C-4081-9C8A-F6A5B2DBEC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338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7033" y="1989138"/>
            <a:ext cx="53340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54233" y="1989138"/>
            <a:ext cx="53340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4D72ADD-3DC8-484A-8F19-1379F167FAA3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8C4CE-7C9C-4E86-AF6B-4E10B29139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995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4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0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07" y="2174874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2365793-5296-4769-A0F8-21A665923F0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F5917-D2B8-4075-8B10-BA794C9C1E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71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074BF6-6B64-4144-8C13-6A6613066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5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DD30608-026E-4601-88D9-6D211775F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8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4B258F2-7FCE-46A9-AFFC-5ADCB781C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6E23-3D46-4F5F-9E68-17ADF25F7594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311C325-992C-4A38-B469-9BA6B4DA3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79AAAC4-622D-4147-B852-AD70ABC0D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AA6E-6316-49B5-883D-20FA175E1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5730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4E8A762-42AD-44B7-9DE2-A4B96F503B7E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0977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2294FDB-51EA-4A98-AA5D-EFC3F72AD21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7C140-663A-40E8-9530-D1ACA481DD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5682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67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6" y="27307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C9641B-4591-40AC-AA0A-0A7D9D4B262B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8B84F-BC39-4633-8147-86CC27301F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981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B4B8FC7-C9E5-4A97-94C5-6A77090347E0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AAE9D-AE97-4AD3-9F4B-04786EBD7C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5893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AD50649-CA3D-4E04-A127-EBB4017E390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8BD70-A92C-4862-8993-026EC6A2D5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2918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70433" y="44451"/>
            <a:ext cx="2717800" cy="65531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7033" y="44451"/>
            <a:ext cx="7950200" cy="65531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8AD1D14-9B5C-4CA6-AE1C-3ACA23BE418A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AA248-5997-47BF-8D67-C316DCC68F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1760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EC5774A-4492-4756-B92B-D6B2E1F1628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3617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6096000" y="3790472"/>
            <a:ext cx="6096000" cy="229517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1107743"/>
            <a:ext cx="6096000" cy="229517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397731"/>
            <a:ext cx="12192000" cy="239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19302413" y="254256"/>
            <a:ext cx="5245100" cy="1493917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7" name="Прямоугольник 56"/>
          <p:cNvSpPr/>
          <p:nvPr userDrawn="1"/>
        </p:nvSpPr>
        <p:spPr>
          <a:xfrm>
            <a:off x="3087312" y="4054246"/>
            <a:ext cx="258762" cy="192409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688456" y="4283652"/>
            <a:ext cx="8636000" cy="1827137"/>
          </a:xfrm>
        </p:spPr>
        <p:txBody>
          <a:bodyPr anchor="t"/>
          <a:lstStyle>
            <a:lvl1pPr>
              <a:defRPr lang="ru-RU" sz="3200" smtClean="0"/>
            </a:lvl1pPr>
          </a:lstStyle>
          <a:p>
            <a:endParaRPr lang="en-US" dirty="0"/>
          </a:p>
        </p:txBody>
      </p:sp>
      <p:pic>
        <p:nvPicPr>
          <p:cNvPr id="58" name="Рисунок 5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27" y="1423825"/>
            <a:ext cx="3169926" cy="1696719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838" y="183566"/>
            <a:ext cx="2978630" cy="171912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2" name="Рисунок 6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89164"/>
            <a:ext cx="4337384" cy="249290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1" name="Рисунок 6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595" y="1347047"/>
            <a:ext cx="3118894" cy="276679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59009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0" y="3790469"/>
            <a:ext cx="6096000" cy="22951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07740"/>
            <a:ext cx="6096000" cy="22951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361995"/>
            <a:ext cx="12192000" cy="239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304000" y="254256"/>
            <a:ext cx="5245100" cy="1493917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15243479" y="1904619"/>
            <a:ext cx="167671" cy="228600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379413" y="1645111"/>
            <a:ext cx="1924050" cy="1855371"/>
            <a:chOff x="1816" y="774"/>
            <a:chExt cx="777" cy="999"/>
          </a:xfrm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>
                <a:gd name="T0" fmla="*/ 0 w 1620"/>
                <a:gd name="T1" fmla="*/ 0 h 1739"/>
                <a:gd name="T2" fmla="*/ 0 w 1620"/>
                <a:gd name="T3" fmla="*/ 0 h 1739"/>
                <a:gd name="T4" fmla="*/ 0 w 1620"/>
                <a:gd name="T5" fmla="*/ 0 h 1739"/>
                <a:gd name="T6" fmla="*/ 0 w 1620"/>
                <a:gd name="T7" fmla="*/ 0 h 1739"/>
                <a:gd name="T8" fmla="*/ 0 w 1620"/>
                <a:gd name="T9" fmla="*/ 0 h 1739"/>
                <a:gd name="T10" fmla="*/ 0 w 1620"/>
                <a:gd name="T11" fmla="*/ 0 h 1739"/>
                <a:gd name="T12" fmla="*/ 0 w 1620"/>
                <a:gd name="T13" fmla="*/ 0 h 1739"/>
                <a:gd name="T14" fmla="*/ 0 w 1620"/>
                <a:gd name="T15" fmla="*/ 0 h 1739"/>
                <a:gd name="T16" fmla="*/ 0 w 1620"/>
                <a:gd name="T17" fmla="*/ 0 h 1739"/>
                <a:gd name="T18" fmla="*/ 0 w 1620"/>
                <a:gd name="T19" fmla="*/ 0 h 1739"/>
                <a:gd name="T20" fmla="*/ 0 w 1620"/>
                <a:gd name="T21" fmla="*/ 0 h 1739"/>
                <a:gd name="T22" fmla="*/ 0 w 1620"/>
                <a:gd name="T23" fmla="*/ 0 h 1739"/>
                <a:gd name="T24" fmla="*/ 0 w 1620"/>
                <a:gd name="T25" fmla="*/ 0 h 1739"/>
                <a:gd name="T26" fmla="*/ 0 w 1620"/>
                <a:gd name="T27" fmla="*/ 0 h 1739"/>
                <a:gd name="T28" fmla="*/ 0 w 1620"/>
                <a:gd name="T29" fmla="*/ 0 h 1739"/>
                <a:gd name="T30" fmla="*/ 0 w 1620"/>
                <a:gd name="T31" fmla="*/ 0 h 1739"/>
                <a:gd name="T32" fmla="*/ 0 w 1620"/>
                <a:gd name="T33" fmla="*/ 0 h 1739"/>
                <a:gd name="T34" fmla="*/ 0 w 1620"/>
                <a:gd name="T35" fmla="*/ 0 h 1739"/>
                <a:gd name="T36" fmla="*/ 0 w 1620"/>
                <a:gd name="T37" fmla="*/ 0 h 1739"/>
                <a:gd name="T38" fmla="*/ 0 w 1620"/>
                <a:gd name="T39" fmla="*/ 0 h 1739"/>
                <a:gd name="T40" fmla="*/ 0 w 1620"/>
                <a:gd name="T41" fmla="*/ 0 h 1739"/>
                <a:gd name="T42" fmla="*/ 0 w 1620"/>
                <a:gd name="T43" fmla="*/ 0 h 1739"/>
                <a:gd name="T44" fmla="*/ 0 w 1620"/>
                <a:gd name="T45" fmla="*/ 0 h 1739"/>
                <a:gd name="T46" fmla="*/ 0 w 1620"/>
                <a:gd name="T47" fmla="*/ 0 h 1739"/>
                <a:gd name="T48" fmla="*/ 0 w 1620"/>
                <a:gd name="T49" fmla="*/ 0 h 1739"/>
                <a:gd name="T50" fmla="*/ 0 w 1620"/>
                <a:gd name="T51" fmla="*/ 0 h 1739"/>
                <a:gd name="T52" fmla="*/ 0 w 1620"/>
                <a:gd name="T53" fmla="*/ 0 h 1739"/>
                <a:gd name="T54" fmla="*/ 0 w 1620"/>
                <a:gd name="T55" fmla="*/ 0 h 1739"/>
                <a:gd name="T56" fmla="*/ 0 w 1620"/>
                <a:gd name="T57" fmla="*/ 0 h 1739"/>
                <a:gd name="T58" fmla="*/ 0 w 1620"/>
                <a:gd name="T59" fmla="*/ 0 h 1739"/>
                <a:gd name="T60" fmla="*/ 0 w 1620"/>
                <a:gd name="T61" fmla="*/ 0 h 1739"/>
                <a:gd name="T62" fmla="*/ 0 w 1620"/>
                <a:gd name="T63" fmla="*/ 0 h 1739"/>
                <a:gd name="T64" fmla="*/ 0 w 1620"/>
                <a:gd name="T65" fmla="*/ 0 h 1739"/>
                <a:gd name="T66" fmla="*/ 0 w 1620"/>
                <a:gd name="T67" fmla="*/ 0 h 1739"/>
                <a:gd name="T68" fmla="*/ 0 w 1620"/>
                <a:gd name="T69" fmla="*/ 0 h 1739"/>
                <a:gd name="T70" fmla="*/ 0 w 1620"/>
                <a:gd name="T71" fmla="*/ 0 h 1739"/>
                <a:gd name="T72" fmla="*/ 0 w 1620"/>
                <a:gd name="T73" fmla="*/ 0 h 17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>
                <a:gd name="T0" fmla="*/ 0 w 1516"/>
                <a:gd name="T1" fmla="*/ 0 h 1739"/>
                <a:gd name="T2" fmla="*/ 0 w 1516"/>
                <a:gd name="T3" fmla="*/ 0 h 1739"/>
                <a:gd name="T4" fmla="*/ 0 w 1516"/>
                <a:gd name="T5" fmla="*/ 0 h 1739"/>
                <a:gd name="T6" fmla="*/ 0 w 1516"/>
                <a:gd name="T7" fmla="*/ 0 h 1739"/>
                <a:gd name="T8" fmla="*/ 0 w 1516"/>
                <a:gd name="T9" fmla="*/ 0 h 1739"/>
                <a:gd name="T10" fmla="*/ 0 w 1516"/>
                <a:gd name="T11" fmla="*/ 0 h 1739"/>
                <a:gd name="T12" fmla="*/ 0 w 1516"/>
                <a:gd name="T13" fmla="*/ 0 h 1739"/>
                <a:gd name="T14" fmla="*/ 0 w 1516"/>
                <a:gd name="T15" fmla="*/ 0 h 1739"/>
                <a:gd name="T16" fmla="*/ 0 w 1516"/>
                <a:gd name="T17" fmla="*/ 0 h 1739"/>
                <a:gd name="T18" fmla="*/ 0 w 1516"/>
                <a:gd name="T19" fmla="*/ 0 h 1739"/>
                <a:gd name="T20" fmla="*/ 0 w 1516"/>
                <a:gd name="T21" fmla="*/ 0 h 1739"/>
                <a:gd name="T22" fmla="*/ 0 w 1516"/>
                <a:gd name="T23" fmla="*/ 0 h 1739"/>
                <a:gd name="T24" fmla="*/ 0 w 1516"/>
                <a:gd name="T25" fmla="*/ 0 h 1739"/>
                <a:gd name="T26" fmla="*/ 0 w 1516"/>
                <a:gd name="T27" fmla="*/ 0 h 1739"/>
                <a:gd name="T28" fmla="*/ 0 w 1516"/>
                <a:gd name="T29" fmla="*/ 0 h 1739"/>
                <a:gd name="T30" fmla="*/ 0 w 1516"/>
                <a:gd name="T31" fmla="*/ 0 h 1739"/>
                <a:gd name="T32" fmla="*/ 0 w 1516"/>
                <a:gd name="T33" fmla="*/ 0 h 1739"/>
                <a:gd name="T34" fmla="*/ 0 w 1516"/>
                <a:gd name="T35" fmla="*/ 0 h 1739"/>
                <a:gd name="T36" fmla="*/ 0 w 1516"/>
                <a:gd name="T37" fmla="*/ 0 h 1739"/>
                <a:gd name="T38" fmla="*/ 0 w 1516"/>
                <a:gd name="T39" fmla="*/ 0 h 1739"/>
                <a:gd name="T40" fmla="*/ 0 w 1516"/>
                <a:gd name="T41" fmla="*/ 0 h 1739"/>
                <a:gd name="T42" fmla="*/ 0 w 1516"/>
                <a:gd name="T43" fmla="*/ 0 h 1739"/>
                <a:gd name="T44" fmla="*/ 0 w 1516"/>
                <a:gd name="T45" fmla="*/ 0 h 1739"/>
                <a:gd name="T46" fmla="*/ 0 w 1516"/>
                <a:gd name="T47" fmla="*/ 0 h 1739"/>
                <a:gd name="T48" fmla="*/ 0 w 1516"/>
                <a:gd name="T49" fmla="*/ 0 h 1739"/>
                <a:gd name="T50" fmla="*/ 0 w 1516"/>
                <a:gd name="T51" fmla="*/ 0 h 1739"/>
                <a:gd name="T52" fmla="*/ 0 w 1516"/>
                <a:gd name="T53" fmla="*/ 0 h 1739"/>
                <a:gd name="T54" fmla="*/ 0 w 1516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>
                <a:gd name="T0" fmla="*/ 0 w 1501"/>
                <a:gd name="T1" fmla="*/ 0 h 1807"/>
                <a:gd name="T2" fmla="*/ 0 w 1501"/>
                <a:gd name="T3" fmla="*/ 0 h 1807"/>
                <a:gd name="T4" fmla="*/ 0 w 1501"/>
                <a:gd name="T5" fmla="*/ 0 h 1807"/>
                <a:gd name="T6" fmla="*/ 0 w 1501"/>
                <a:gd name="T7" fmla="*/ 0 h 1807"/>
                <a:gd name="T8" fmla="*/ 0 w 1501"/>
                <a:gd name="T9" fmla="*/ 0 h 1807"/>
                <a:gd name="T10" fmla="*/ 0 w 1501"/>
                <a:gd name="T11" fmla="*/ 0 h 1807"/>
                <a:gd name="T12" fmla="*/ 0 w 1501"/>
                <a:gd name="T13" fmla="*/ 0 h 1807"/>
                <a:gd name="T14" fmla="*/ 0 w 1501"/>
                <a:gd name="T15" fmla="*/ 0 h 1807"/>
                <a:gd name="T16" fmla="*/ 0 w 1501"/>
                <a:gd name="T17" fmla="*/ 0 h 1807"/>
                <a:gd name="T18" fmla="*/ 0 w 1501"/>
                <a:gd name="T19" fmla="*/ 0 h 1807"/>
                <a:gd name="T20" fmla="*/ 0 w 1501"/>
                <a:gd name="T21" fmla="*/ 0 h 1807"/>
                <a:gd name="T22" fmla="*/ 0 w 1501"/>
                <a:gd name="T23" fmla="*/ 0 h 1807"/>
                <a:gd name="T24" fmla="*/ 0 w 1501"/>
                <a:gd name="T25" fmla="*/ 0 h 1807"/>
                <a:gd name="T26" fmla="*/ 0 w 1501"/>
                <a:gd name="T27" fmla="*/ 0 h 1807"/>
                <a:gd name="T28" fmla="*/ 0 w 1501"/>
                <a:gd name="T29" fmla="*/ 0 h 1807"/>
                <a:gd name="T30" fmla="*/ 0 w 1501"/>
                <a:gd name="T31" fmla="*/ 0 h 1807"/>
                <a:gd name="T32" fmla="*/ 0 w 1501"/>
                <a:gd name="T33" fmla="*/ 0 h 1807"/>
                <a:gd name="T34" fmla="*/ 0 w 1501"/>
                <a:gd name="T35" fmla="*/ 0 h 1807"/>
                <a:gd name="T36" fmla="*/ 0 w 1501"/>
                <a:gd name="T37" fmla="*/ 0 h 1807"/>
                <a:gd name="T38" fmla="*/ 0 w 1501"/>
                <a:gd name="T39" fmla="*/ 0 h 1807"/>
                <a:gd name="T40" fmla="*/ 0 w 1501"/>
                <a:gd name="T41" fmla="*/ 0 h 1807"/>
                <a:gd name="T42" fmla="*/ 0 w 1501"/>
                <a:gd name="T43" fmla="*/ 0 h 1807"/>
                <a:gd name="T44" fmla="*/ 0 w 1501"/>
                <a:gd name="T45" fmla="*/ 0 h 1807"/>
                <a:gd name="T46" fmla="*/ 0 w 1501"/>
                <a:gd name="T47" fmla="*/ 0 h 1807"/>
                <a:gd name="T48" fmla="*/ 0 w 1501"/>
                <a:gd name="T49" fmla="*/ 0 h 1807"/>
                <a:gd name="T50" fmla="*/ 0 w 1501"/>
                <a:gd name="T51" fmla="*/ 0 h 1807"/>
                <a:gd name="T52" fmla="*/ 0 w 1501"/>
                <a:gd name="T53" fmla="*/ 0 h 1807"/>
                <a:gd name="T54" fmla="*/ 0 w 1501"/>
                <a:gd name="T55" fmla="*/ 0 h 1807"/>
                <a:gd name="T56" fmla="*/ 0 w 1501"/>
                <a:gd name="T57" fmla="*/ 0 h 1807"/>
                <a:gd name="T58" fmla="*/ 0 w 1501"/>
                <a:gd name="T59" fmla="*/ 0 h 1807"/>
                <a:gd name="T60" fmla="*/ 0 w 1501"/>
                <a:gd name="T61" fmla="*/ 0 h 1807"/>
                <a:gd name="T62" fmla="*/ 0 w 1501"/>
                <a:gd name="T63" fmla="*/ 0 h 1807"/>
                <a:gd name="T64" fmla="*/ 0 w 1501"/>
                <a:gd name="T65" fmla="*/ 0 h 1807"/>
                <a:gd name="T66" fmla="*/ 0 w 1501"/>
                <a:gd name="T67" fmla="*/ 0 h 1807"/>
                <a:gd name="T68" fmla="*/ 0 w 1501"/>
                <a:gd name="T69" fmla="*/ 0 h 1807"/>
                <a:gd name="T70" fmla="*/ 0 w 1501"/>
                <a:gd name="T71" fmla="*/ 0 h 1807"/>
                <a:gd name="T72" fmla="*/ 0 w 1501"/>
                <a:gd name="T73" fmla="*/ 0 h 1807"/>
                <a:gd name="T74" fmla="*/ 0 w 1501"/>
                <a:gd name="T75" fmla="*/ 0 h 1807"/>
                <a:gd name="T76" fmla="*/ 0 w 1501"/>
                <a:gd name="T77" fmla="*/ 0 h 1807"/>
                <a:gd name="T78" fmla="*/ 0 w 1501"/>
                <a:gd name="T79" fmla="*/ 0 h 1807"/>
                <a:gd name="T80" fmla="*/ 0 w 1501"/>
                <a:gd name="T81" fmla="*/ 0 h 1807"/>
                <a:gd name="T82" fmla="*/ 0 w 1501"/>
                <a:gd name="T83" fmla="*/ 0 h 1807"/>
                <a:gd name="T84" fmla="*/ 0 w 1501"/>
                <a:gd name="T85" fmla="*/ 0 h 1807"/>
                <a:gd name="T86" fmla="*/ 0 w 1501"/>
                <a:gd name="T87" fmla="*/ 0 h 1807"/>
                <a:gd name="T88" fmla="*/ 0 w 1501"/>
                <a:gd name="T89" fmla="*/ 0 h 1807"/>
                <a:gd name="T90" fmla="*/ 0 w 1501"/>
                <a:gd name="T91" fmla="*/ 0 h 1807"/>
                <a:gd name="T92" fmla="*/ 0 w 1501"/>
                <a:gd name="T93" fmla="*/ 0 h 1807"/>
                <a:gd name="T94" fmla="*/ 0 w 1501"/>
                <a:gd name="T95" fmla="*/ 0 h 1807"/>
                <a:gd name="T96" fmla="*/ 0 w 1501"/>
                <a:gd name="T97" fmla="*/ 0 h 1807"/>
                <a:gd name="T98" fmla="*/ 0 w 1501"/>
                <a:gd name="T99" fmla="*/ 0 h 1807"/>
                <a:gd name="T100" fmla="*/ 0 w 1501"/>
                <a:gd name="T101" fmla="*/ 0 h 1807"/>
                <a:gd name="T102" fmla="*/ 0 w 1501"/>
                <a:gd name="T103" fmla="*/ 0 h 1807"/>
                <a:gd name="T104" fmla="*/ 0 w 1501"/>
                <a:gd name="T105" fmla="*/ 0 h 1807"/>
                <a:gd name="T106" fmla="*/ 0 w 1501"/>
                <a:gd name="T107" fmla="*/ 0 h 1807"/>
                <a:gd name="T108" fmla="*/ 0 w 1501"/>
                <a:gd name="T109" fmla="*/ 0 h 1807"/>
                <a:gd name="T110" fmla="*/ 0 w 1501"/>
                <a:gd name="T111" fmla="*/ 0 h 1807"/>
                <a:gd name="T112" fmla="*/ 0 w 1501"/>
                <a:gd name="T113" fmla="*/ 0 h 1807"/>
                <a:gd name="T114" fmla="*/ 0 w 1501"/>
                <a:gd name="T115" fmla="*/ 0 h 1807"/>
                <a:gd name="T116" fmla="*/ 0 w 1501"/>
                <a:gd name="T117" fmla="*/ 0 h 18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>
                <a:gd name="T0" fmla="*/ 0 w 1514"/>
                <a:gd name="T1" fmla="*/ 0 h 1739"/>
                <a:gd name="T2" fmla="*/ 0 w 1514"/>
                <a:gd name="T3" fmla="*/ 0 h 1739"/>
                <a:gd name="T4" fmla="*/ 0 w 1514"/>
                <a:gd name="T5" fmla="*/ 0 h 1739"/>
                <a:gd name="T6" fmla="*/ 0 w 1514"/>
                <a:gd name="T7" fmla="*/ 0 h 1739"/>
                <a:gd name="T8" fmla="*/ 0 w 1514"/>
                <a:gd name="T9" fmla="*/ 0 h 1739"/>
                <a:gd name="T10" fmla="*/ 0 w 1514"/>
                <a:gd name="T11" fmla="*/ 0 h 1739"/>
                <a:gd name="T12" fmla="*/ 0 w 1514"/>
                <a:gd name="T13" fmla="*/ 0 h 1739"/>
                <a:gd name="T14" fmla="*/ 0 w 1514"/>
                <a:gd name="T15" fmla="*/ 0 h 1739"/>
                <a:gd name="T16" fmla="*/ 0 w 1514"/>
                <a:gd name="T17" fmla="*/ 0 h 1739"/>
                <a:gd name="T18" fmla="*/ 0 w 1514"/>
                <a:gd name="T19" fmla="*/ 0 h 1739"/>
                <a:gd name="T20" fmla="*/ 0 w 1514"/>
                <a:gd name="T21" fmla="*/ 0 h 1739"/>
                <a:gd name="T22" fmla="*/ 0 w 1514"/>
                <a:gd name="T23" fmla="*/ 0 h 1739"/>
                <a:gd name="T24" fmla="*/ 0 w 1514"/>
                <a:gd name="T25" fmla="*/ 0 h 1739"/>
                <a:gd name="T26" fmla="*/ 0 w 1514"/>
                <a:gd name="T27" fmla="*/ 0 h 1739"/>
                <a:gd name="T28" fmla="*/ 0 w 1514"/>
                <a:gd name="T29" fmla="*/ 0 h 1739"/>
                <a:gd name="T30" fmla="*/ 0 w 1514"/>
                <a:gd name="T31" fmla="*/ 0 h 1739"/>
                <a:gd name="T32" fmla="*/ 0 w 1514"/>
                <a:gd name="T33" fmla="*/ 0 h 1739"/>
                <a:gd name="T34" fmla="*/ 0 w 1514"/>
                <a:gd name="T35" fmla="*/ 0 h 1739"/>
                <a:gd name="T36" fmla="*/ 0 w 1514"/>
                <a:gd name="T37" fmla="*/ 0 h 1739"/>
                <a:gd name="T38" fmla="*/ 0 w 1514"/>
                <a:gd name="T39" fmla="*/ 0 h 1739"/>
                <a:gd name="T40" fmla="*/ 0 w 1514"/>
                <a:gd name="T41" fmla="*/ 0 h 1739"/>
                <a:gd name="T42" fmla="*/ 0 w 1514"/>
                <a:gd name="T43" fmla="*/ 0 h 1739"/>
                <a:gd name="T44" fmla="*/ 0 w 1514"/>
                <a:gd name="T45" fmla="*/ 0 h 1739"/>
                <a:gd name="T46" fmla="*/ 0 w 1514"/>
                <a:gd name="T47" fmla="*/ 0 h 1739"/>
                <a:gd name="T48" fmla="*/ 0 w 1514"/>
                <a:gd name="T49" fmla="*/ 0 h 1739"/>
                <a:gd name="T50" fmla="*/ 0 w 1514"/>
                <a:gd name="T51" fmla="*/ 0 h 1739"/>
                <a:gd name="T52" fmla="*/ 0 w 1514"/>
                <a:gd name="T53" fmla="*/ 0 h 1739"/>
                <a:gd name="T54" fmla="*/ 0 w 1514"/>
                <a:gd name="T55" fmla="*/ 0 h 1739"/>
                <a:gd name="T56" fmla="*/ 0 w 1514"/>
                <a:gd name="T57" fmla="*/ 0 h 1739"/>
                <a:gd name="T58" fmla="*/ 0 w 1514"/>
                <a:gd name="T59" fmla="*/ 0 h 1739"/>
                <a:gd name="T60" fmla="*/ 0 w 1514"/>
                <a:gd name="T61" fmla="*/ 0 h 1739"/>
                <a:gd name="T62" fmla="*/ 0 w 1514"/>
                <a:gd name="T63" fmla="*/ 0 h 1739"/>
                <a:gd name="T64" fmla="*/ 0 w 1514"/>
                <a:gd name="T65" fmla="*/ 0 h 1739"/>
                <a:gd name="T66" fmla="*/ 0 w 1514"/>
                <a:gd name="T67" fmla="*/ 0 h 1739"/>
                <a:gd name="T68" fmla="*/ 0 w 1514"/>
                <a:gd name="T69" fmla="*/ 0 h 1739"/>
                <a:gd name="T70" fmla="*/ 0 w 1514"/>
                <a:gd name="T71" fmla="*/ 0 h 1739"/>
                <a:gd name="T72" fmla="*/ 0 w 1514"/>
                <a:gd name="T73" fmla="*/ 0 h 1739"/>
                <a:gd name="T74" fmla="*/ 0 w 1514"/>
                <a:gd name="T75" fmla="*/ 0 h 1739"/>
                <a:gd name="T76" fmla="*/ 0 w 1514"/>
                <a:gd name="T77" fmla="*/ 0 h 1739"/>
                <a:gd name="T78" fmla="*/ 0 w 1514"/>
                <a:gd name="T79" fmla="*/ 0 h 1739"/>
                <a:gd name="T80" fmla="*/ 0 w 1514"/>
                <a:gd name="T81" fmla="*/ 0 h 1739"/>
                <a:gd name="T82" fmla="*/ 0 w 1514"/>
                <a:gd name="T83" fmla="*/ 0 h 1739"/>
                <a:gd name="T84" fmla="*/ 0 w 1514"/>
                <a:gd name="T85" fmla="*/ 0 h 1739"/>
                <a:gd name="T86" fmla="*/ 0 w 1514"/>
                <a:gd name="T87" fmla="*/ 0 h 1739"/>
                <a:gd name="T88" fmla="*/ 0 w 1514"/>
                <a:gd name="T89" fmla="*/ 0 h 1739"/>
                <a:gd name="T90" fmla="*/ 0 w 1514"/>
                <a:gd name="T91" fmla="*/ 0 h 1739"/>
                <a:gd name="T92" fmla="*/ 0 w 1514"/>
                <a:gd name="T93" fmla="*/ 0 h 1739"/>
                <a:gd name="T94" fmla="*/ 0 w 1514"/>
                <a:gd name="T95" fmla="*/ 0 h 1739"/>
                <a:gd name="T96" fmla="*/ 0 w 1514"/>
                <a:gd name="T97" fmla="*/ 0 h 1739"/>
                <a:gd name="T98" fmla="*/ 0 w 1514"/>
                <a:gd name="T99" fmla="*/ 0 h 1739"/>
                <a:gd name="T100" fmla="*/ 0 w 1514"/>
                <a:gd name="T101" fmla="*/ 0 h 1739"/>
                <a:gd name="T102" fmla="*/ 0 w 1514"/>
                <a:gd name="T103" fmla="*/ 0 h 1739"/>
                <a:gd name="T104" fmla="*/ 0 w 1514"/>
                <a:gd name="T105" fmla="*/ 0 h 1739"/>
                <a:gd name="T106" fmla="*/ 0 w 1514"/>
                <a:gd name="T107" fmla="*/ 0 h 1739"/>
                <a:gd name="T108" fmla="*/ 0 w 1514"/>
                <a:gd name="T109" fmla="*/ 0 h 1739"/>
                <a:gd name="T110" fmla="*/ 0 w 1514"/>
                <a:gd name="T111" fmla="*/ 0 h 1739"/>
                <a:gd name="T112" fmla="*/ 0 w 1514"/>
                <a:gd name="T113" fmla="*/ 0 h 1739"/>
                <a:gd name="T114" fmla="*/ 0 w 1514"/>
                <a:gd name="T115" fmla="*/ 0 h 1739"/>
                <a:gd name="T116" fmla="*/ 0 w 1514"/>
                <a:gd name="T117" fmla="*/ 0 h 1739"/>
                <a:gd name="T118" fmla="*/ 0 w 1514"/>
                <a:gd name="T119" fmla="*/ 0 h 1739"/>
                <a:gd name="T120" fmla="*/ 0 w 1514"/>
                <a:gd name="T121" fmla="*/ 0 h 17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>
                <a:gd name="T0" fmla="*/ 0 w 1515"/>
                <a:gd name="T1" fmla="*/ 0 h 1739"/>
                <a:gd name="T2" fmla="*/ 0 w 1515"/>
                <a:gd name="T3" fmla="*/ 0 h 1739"/>
                <a:gd name="T4" fmla="*/ 0 w 1515"/>
                <a:gd name="T5" fmla="*/ 0 h 1739"/>
                <a:gd name="T6" fmla="*/ 0 w 1515"/>
                <a:gd name="T7" fmla="*/ 0 h 1739"/>
                <a:gd name="T8" fmla="*/ 0 w 1515"/>
                <a:gd name="T9" fmla="*/ 0 h 1739"/>
                <a:gd name="T10" fmla="*/ 0 w 1515"/>
                <a:gd name="T11" fmla="*/ 0 h 1739"/>
                <a:gd name="T12" fmla="*/ 0 w 1515"/>
                <a:gd name="T13" fmla="*/ 0 h 1739"/>
                <a:gd name="T14" fmla="*/ 0 w 1515"/>
                <a:gd name="T15" fmla="*/ 0 h 1739"/>
                <a:gd name="T16" fmla="*/ 0 w 1515"/>
                <a:gd name="T17" fmla="*/ 0 h 1739"/>
                <a:gd name="T18" fmla="*/ 0 w 1515"/>
                <a:gd name="T19" fmla="*/ 0 h 1739"/>
                <a:gd name="T20" fmla="*/ 0 w 1515"/>
                <a:gd name="T21" fmla="*/ 0 h 1739"/>
                <a:gd name="T22" fmla="*/ 0 w 1515"/>
                <a:gd name="T23" fmla="*/ 0 h 1739"/>
                <a:gd name="T24" fmla="*/ 0 w 1515"/>
                <a:gd name="T25" fmla="*/ 0 h 1739"/>
                <a:gd name="T26" fmla="*/ 0 w 1515"/>
                <a:gd name="T27" fmla="*/ 0 h 1739"/>
                <a:gd name="T28" fmla="*/ 0 w 1515"/>
                <a:gd name="T29" fmla="*/ 0 h 1739"/>
                <a:gd name="T30" fmla="*/ 0 w 1515"/>
                <a:gd name="T31" fmla="*/ 0 h 1739"/>
                <a:gd name="T32" fmla="*/ 0 w 1515"/>
                <a:gd name="T33" fmla="*/ 0 h 1739"/>
                <a:gd name="T34" fmla="*/ 0 w 1515"/>
                <a:gd name="T35" fmla="*/ 0 h 1739"/>
                <a:gd name="T36" fmla="*/ 0 w 1515"/>
                <a:gd name="T37" fmla="*/ 0 h 1739"/>
                <a:gd name="T38" fmla="*/ 0 w 1515"/>
                <a:gd name="T39" fmla="*/ 0 h 1739"/>
                <a:gd name="T40" fmla="*/ 0 w 1515"/>
                <a:gd name="T41" fmla="*/ 0 h 1739"/>
                <a:gd name="T42" fmla="*/ 0 w 1515"/>
                <a:gd name="T43" fmla="*/ 0 h 1739"/>
                <a:gd name="T44" fmla="*/ 0 w 1515"/>
                <a:gd name="T45" fmla="*/ 0 h 1739"/>
                <a:gd name="T46" fmla="*/ 0 w 1515"/>
                <a:gd name="T47" fmla="*/ 0 h 1739"/>
                <a:gd name="T48" fmla="*/ 0 w 1515"/>
                <a:gd name="T49" fmla="*/ 0 h 1739"/>
                <a:gd name="T50" fmla="*/ 0 w 1515"/>
                <a:gd name="T51" fmla="*/ 0 h 1739"/>
                <a:gd name="T52" fmla="*/ 0 w 1515"/>
                <a:gd name="T53" fmla="*/ 0 h 1739"/>
                <a:gd name="T54" fmla="*/ 0 w 1515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>
                <a:gd name="T0" fmla="*/ 0 w 1022"/>
                <a:gd name="T1" fmla="*/ 0 h 1146"/>
                <a:gd name="T2" fmla="*/ 0 w 1022"/>
                <a:gd name="T3" fmla="*/ 0 h 1146"/>
                <a:gd name="T4" fmla="*/ 0 w 1022"/>
                <a:gd name="T5" fmla="*/ 0 h 1146"/>
                <a:gd name="T6" fmla="*/ 0 w 1022"/>
                <a:gd name="T7" fmla="*/ 0 h 1146"/>
                <a:gd name="T8" fmla="*/ 0 w 1022"/>
                <a:gd name="T9" fmla="*/ 0 h 1146"/>
                <a:gd name="T10" fmla="*/ 0 w 1022"/>
                <a:gd name="T11" fmla="*/ 0 h 1146"/>
                <a:gd name="T12" fmla="*/ 0 w 1022"/>
                <a:gd name="T13" fmla="*/ 0 h 1146"/>
                <a:gd name="T14" fmla="*/ 0 w 1022"/>
                <a:gd name="T15" fmla="*/ 0 h 1146"/>
                <a:gd name="T16" fmla="*/ 0 w 1022"/>
                <a:gd name="T17" fmla="*/ 0 h 1146"/>
                <a:gd name="T18" fmla="*/ 0 w 1022"/>
                <a:gd name="T19" fmla="*/ 0 h 1146"/>
                <a:gd name="T20" fmla="*/ 0 w 1022"/>
                <a:gd name="T21" fmla="*/ 0 h 1146"/>
                <a:gd name="T22" fmla="*/ 0 w 1022"/>
                <a:gd name="T23" fmla="*/ 0 h 1146"/>
                <a:gd name="T24" fmla="*/ 0 w 1022"/>
                <a:gd name="T25" fmla="*/ 0 h 1146"/>
                <a:gd name="T26" fmla="*/ 0 w 1022"/>
                <a:gd name="T27" fmla="*/ 0 h 1146"/>
                <a:gd name="T28" fmla="*/ 0 w 1022"/>
                <a:gd name="T29" fmla="*/ 0 h 1146"/>
                <a:gd name="T30" fmla="*/ 0 w 1022"/>
                <a:gd name="T31" fmla="*/ 0 h 1146"/>
                <a:gd name="T32" fmla="*/ 0 w 1022"/>
                <a:gd name="T33" fmla="*/ 0 h 1146"/>
                <a:gd name="T34" fmla="*/ 0 w 1022"/>
                <a:gd name="T35" fmla="*/ 0 h 1146"/>
                <a:gd name="T36" fmla="*/ 0 w 1022"/>
                <a:gd name="T37" fmla="*/ 0 h 1146"/>
                <a:gd name="T38" fmla="*/ 0 w 1022"/>
                <a:gd name="T39" fmla="*/ 0 h 1146"/>
                <a:gd name="T40" fmla="*/ 0 w 1022"/>
                <a:gd name="T41" fmla="*/ 0 h 1146"/>
                <a:gd name="T42" fmla="*/ 0 w 1022"/>
                <a:gd name="T43" fmla="*/ 0 h 1146"/>
                <a:gd name="T44" fmla="*/ 0 w 1022"/>
                <a:gd name="T45" fmla="*/ 0 h 1146"/>
                <a:gd name="T46" fmla="*/ 0 w 1022"/>
                <a:gd name="T47" fmla="*/ 0 h 1146"/>
                <a:gd name="T48" fmla="*/ 0 w 1022"/>
                <a:gd name="T49" fmla="*/ 0 h 1146"/>
                <a:gd name="T50" fmla="*/ 0 w 1022"/>
                <a:gd name="T51" fmla="*/ 0 h 1146"/>
                <a:gd name="T52" fmla="*/ 0 w 1022"/>
                <a:gd name="T53" fmla="*/ 0 h 1146"/>
                <a:gd name="T54" fmla="*/ 0 w 1022"/>
                <a:gd name="T55" fmla="*/ 0 h 1146"/>
                <a:gd name="T56" fmla="*/ 0 w 1022"/>
                <a:gd name="T57" fmla="*/ 0 h 1146"/>
                <a:gd name="T58" fmla="*/ 0 w 1022"/>
                <a:gd name="T59" fmla="*/ 0 h 1146"/>
                <a:gd name="T60" fmla="*/ 0 w 1022"/>
                <a:gd name="T61" fmla="*/ 0 h 1146"/>
                <a:gd name="T62" fmla="*/ 0 w 1022"/>
                <a:gd name="T63" fmla="*/ 0 h 1146"/>
                <a:gd name="T64" fmla="*/ 0 w 1022"/>
                <a:gd name="T65" fmla="*/ 0 h 1146"/>
                <a:gd name="T66" fmla="*/ 0 w 1022"/>
                <a:gd name="T67" fmla="*/ 0 h 1146"/>
                <a:gd name="T68" fmla="*/ 0 w 1022"/>
                <a:gd name="T69" fmla="*/ 0 h 1146"/>
                <a:gd name="T70" fmla="*/ 0 w 1022"/>
                <a:gd name="T71" fmla="*/ 0 h 1146"/>
                <a:gd name="T72" fmla="*/ 0 w 1022"/>
                <a:gd name="T73" fmla="*/ 0 h 1146"/>
                <a:gd name="T74" fmla="*/ 0 w 1022"/>
                <a:gd name="T75" fmla="*/ 0 h 1146"/>
                <a:gd name="T76" fmla="*/ 0 w 1022"/>
                <a:gd name="T77" fmla="*/ 0 h 1146"/>
                <a:gd name="T78" fmla="*/ 0 w 1022"/>
                <a:gd name="T79" fmla="*/ 0 h 1146"/>
                <a:gd name="T80" fmla="*/ 0 w 1022"/>
                <a:gd name="T81" fmla="*/ 0 h 1146"/>
                <a:gd name="T82" fmla="*/ 0 w 1022"/>
                <a:gd name="T83" fmla="*/ 0 h 1146"/>
                <a:gd name="T84" fmla="*/ 0 w 1022"/>
                <a:gd name="T85" fmla="*/ 0 h 1146"/>
                <a:gd name="T86" fmla="*/ 0 w 1022"/>
                <a:gd name="T87" fmla="*/ 0 h 1146"/>
                <a:gd name="T88" fmla="*/ 0 w 1022"/>
                <a:gd name="T89" fmla="*/ 0 h 1146"/>
                <a:gd name="T90" fmla="*/ 0 w 1022"/>
                <a:gd name="T91" fmla="*/ 0 h 1146"/>
                <a:gd name="T92" fmla="*/ 0 w 1022"/>
                <a:gd name="T93" fmla="*/ 0 h 1146"/>
                <a:gd name="T94" fmla="*/ 0 w 1022"/>
                <a:gd name="T95" fmla="*/ 0 h 1146"/>
                <a:gd name="T96" fmla="*/ 0 w 1022"/>
                <a:gd name="T97" fmla="*/ 0 h 1146"/>
                <a:gd name="T98" fmla="*/ 0 w 1022"/>
                <a:gd name="T99" fmla="*/ 0 h 1146"/>
                <a:gd name="T100" fmla="*/ 0 w 1022"/>
                <a:gd name="T101" fmla="*/ 0 h 1146"/>
                <a:gd name="T102" fmla="*/ 0 w 1022"/>
                <a:gd name="T103" fmla="*/ 0 h 1146"/>
                <a:gd name="T104" fmla="*/ 0 w 1022"/>
                <a:gd name="T105" fmla="*/ 0 h 1146"/>
                <a:gd name="T106" fmla="*/ 0 w 1022"/>
                <a:gd name="T107" fmla="*/ 0 h 1146"/>
                <a:gd name="T108" fmla="*/ 0 w 1022"/>
                <a:gd name="T109" fmla="*/ 0 h 1146"/>
                <a:gd name="T110" fmla="*/ 0 w 1022"/>
                <a:gd name="T111" fmla="*/ 0 h 1146"/>
                <a:gd name="T112" fmla="*/ 0 w 1022"/>
                <a:gd name="T113" fmla="*/ 0 h 1146"/>
                <a:gd name="T114" fmla="*/ 0 w 1022"/>
                <a:gd name="T115" fmla="*/ 0 h 1146"/>
                <a:gd name="T116" fmla="*/ 0 w 1022"/>
                <a:gd name="T117" fmla="*/ 0 h 1146"/>
                <a:gd name="T118" fmla="*/ 0 w 1022"/>
                <a:gd name="T119" fmla="*/ 0 h 1146"/>
                <a:gd name="T120" fmla="*/ 0 w 1022"/>
                <a:gd name="T121" fmla="*/ 0 h 1146"/>
                <a:gd name="T122" fmla="*/ 0 w 1022"/>
                <a:gd name="T123" fmla="*/ 0 h 1146"/>
                <a:gd name="T124" fmla="*/ 0 w 1022"/>
                <a:gd name="T125" fmla="*/ 0 h 11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2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3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>
                <a:gd name="T0" fmla="*/ 0 w 1268"/>
                <a:gd name="T1" fmla="*/ 0 h 1081"/>
                <a:gd name="T2" fmla="*/ 0 w 1268"/>
                <a:gd name="T3" fmla="*/ 0 h 1081"/>
                <a:gd name="T4" fmla="*/ 0 w 1268"/>
                <a:gd name="T5" fmla="*/ 0 h 1081"/>
                <a:gd name="T6" fmla="*/ 0 w 1268"/>
                <a:gd name="T7" fmla="*/ 0 h 1081"/>
                <a:gd name="T8" fmla="*/ 0 w 1268"/>
                <a:gd name="T9" fmla="*/ 0 h 1081"/>
                <a:gd name="T10" fmla="*/ 0 w 1268"/>
                <a:gd name="T11" fmla="*/ 0 h 1081"/>
                <a:gd name="T12" fmla="*/ 0 w 1268"/>
                <a:gd name="T13" fmla="*/ 0 h 1081"/>
                <a:gd name="T14" fmla="*/ 0 w 1268"/>
                <a:gd name="T15" fmla="*/ 0 h 1081"/>
                <a:gd name="T16" fmla="*/ 0 w 1268"/>
                <a:gd name="T17" fmla="*/ 0 h 1081"/>
                <a:gd name="T18" fmla="*/ 0 w 1268"/>
                <a:gd name="T19" fmla="*/ 0 h 1081"/>
                <a:gd name="T20" fmla="*/ 0 w 1268"/>
                <a:gd name="T21" fmla="*/ 0 h 1081"/>
                <a:gd name="T22" fmla="*/ 0 w 1268"/>
                <a:gd name="T23" fmla="*/ 0 h 1081"/>
                <a:gd name="T24" fmla="*/ 0 w 1268"/>
                <a:gd name="T25" fmla="*/ 0 h 1081"/>
                <a:gd name="T26" fmla="*/ 0 w 1268"/>
                <a:gd name="T27" fmla="*/ 0 h 1081"/>
                <a:gd name="T28" fmla="*/ 0 w 1268"/>
                <a:gd name="T29" fmla="*/ 0 h 1081"/>
                <a:gd name="T30" fmla="*/ 0 w 1268"/>
                <a:gd name="T31" fmla="*/ 0 h 1081"/>
                <a:gd name="T32" fmla="*/ 0 w 1268"/>
                <a:gd name="T33" fmla="*/ 0 h 1081"/>
                <a:gd name="T34" fmla="*/ 0 w 1268"/>
                <a:gd name="T35" fmla="*/ 0 h 1081"/>
                <a:gd name="T36" fmla="*/ 0 w 1268"/>
                <a:gd name="T37" fmla="*/ 0 h 1081"/>
                <a:gd name="T38" fmla="*/ 0 w 1268"/>
                <a:gd name="T39" fmla="*/ 0 h 1081"/>
                <a:gd name="T40" fmla="*/ 0 w 1268"/>
                <a:gd name="T41" fmla="*/ 0 h 1081"/>
                <a:gd name="T42" fmla="*/ 0 w 1268"/>
                <a:gd name="T43" fmla="*/ 0 h 1081"/>
                <a:gd name="T44" fmla="*/ 0 w 1268"/>
                <a:gd name="T45" fmla="*/ 0 h 1081"/>
                <a:gd name="T46" fmla="*/ 0 w 1268"/>
                <a:gd name="T47" fmla="*/ 0 h 1081"/>
                <a:gd name="T48" fmla="*/ 0 w 1268"/>
                <a:gd name="T49" fmla="*/ 0 h 1081"/>
                <a:gd name="T50" fmla="*/ 0 w 1268"/>
                <a:gd name="T51" fmla="*/ 0 h 1081"/>
                <a:gd name="T52" fmla="*/ 0 w 1268"/>
                <a:gd name="T53" fmla="*/ 0 h 1081"/>
                <a:gd name="T54" fmla="*/ 0 w 1268"/>
                <a:gd name="T55" fmla="*/ 0 h 1081"/>
                <a:gd name="T56" fmla="*/ 0 w 1268"/>
                <a:gd name="T57" fmla="*/ 0 h 1081"/>
                <a:gd name="T58" fmla="*/ 0 w 1268"/>
                <a:gd name="T59" fmla="*/ 0 h 1081"/>
                <a:gd name="T60" fmla="*/ 0 w 1268"/>
                <a:gd name="T61" fmla="*/ 0 h 1081"/>
                <a:gd name="T62" fmla="*/ 0 w 1268"/>
                <a:gd name="T63" fmla="*/ 0 h 1081"/>
                <a:gd name="T64" fmla="*/ 0 w 1268"/>
                <a:gd name="T65" fmla="*/ 0 h 1081"/>
                <a:gd name="T66" fmla="*/ 0 w 1268"/>
                <a:gd name="T67" fmla="*/ 0 h 1081"/>
                <a:gd name="T68" fmla="*/ 0 w 1268"/>
                <a:gd name="T69" fmla="*/ 0 h 1081"/>
                <a:gd name="T70" fmla="*/ 0 w 1268"/>
                <a:gd name="T71" fmla="*/ 0 h 1081"/>
                <a:gd name="T72" fmla="*/ 0 w 1268"/>
                <a:gd name="T73" fmla="*/ 0 h 1081"/>
                <a:gd name="T74" fmla="*/ 0 w 1268"/>
                <a:gd name="T75" fmla="*/ 0 h 1081"/>
                <a:gd name="T76" fmla="*/ 0 w 1268"/>
                <a:gd name="T77" fmla="*/ 0 h 1081"/>
                <a:gd name="T78" fmla="*/ 0 w 1268"/>
                <a:gd name="T79" fmla="*/ 0 h 1081"/>
                <a:gd name="T80" fmla="*/ 0 w 1268"/>
                <a:gd name="T81" fmla="*/ 0 h 1081"/>
                <a:gd name="T82" fmla="*/ 0 w 1268"/>
                <a:gd name="T83" fmla="*/ 0 h 1081"/>
                <a:gd name="T84" fmla="*/ 0 w 1268"/>
                <a:gd name="T85" fmla="*/ 0 h 1081"/>
                <a:gd name="T86" fmla="*/ 0 w 1268"/>
                <a:gd name="T87" fmla="*/ 0 h 1081"/>
                <a:gd name="T88" fmla="*/ 0 w 1268"/>
                <a:gd name="T89" fmla="*/ 0 h 1081"/>
                <a:gd name="T90" fmla="*/ 0 w 1268"/>
                <a:gd name="T91" fmla="*/ 0 h 1081"/>
                <a:gd name="T92" fmla="*/ 0 w 1268"/>
                <a:gd name="T93" fmla="*/ 0 h 1081"/>
                <a:gd name="T94" fmla="*/ 0 w 1268"/>
                <a:gd name="T95" fmla="*/ 0 h 1081"/>
                <a:gd name="T96" fmla="*/ 0 w 1268"/>
                <a:gd name="T97" fmla="*/ 0 h 1081"/>
                <a:gd name="T98" fmla="*/ 0 w 1268"/>
                <a:gd name="T99" fmla="*/ 0 h 1081"/>
                <a:gd name="T100" fmla="*/ 0 w 1268"/>
                <a:gd name="T101" fmla="*/ 0 h 1081"/>
                <a:gd name="T102" fmla="*/ 0 w 1268"/>
                <a:gd name="T103" fmla="*/ 0 h 1081"/>
                <a:gd name="T104" fmla="*/ 0 w 1268"/>
                <a:gd name="T105" fmla="*/ 0 h 1081"/>
                <a:gd name="T106" fmla="*/ 0 w 1268"/>
                <a:gd name="T107" fmla="*/ 0 h 1081"/>
                <a:gd name="T108" fmla="*/ 0 w 1268"/>
                <a:gd name="T109" fmla="*/ 0 h 1081"/>
                <a:gd name="T110" fmla="*/ 0 w 1268"/>
                <a:gd name="T111" fmla="*/ 0 h 1081"/>
                <a:gd name="T112" fmla="*/ 0 w 1268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>
                <a:gd name="T0" fmla="*/ 0 w 1000"/>
                <a:gd name="T1" fmla="*/ 0 h 1081"/>
                <a:gd name="T2" fmla="*/ 0 w 1000"/>
                <a:gd name="T3" fmla="*/ 0 h 1081"/>
                <a:gd name="T4" fmla="*/ 0 w 1000"/>
                <a:gd name="T5" fmla="*/ 0 h 1081"/>
                <a:gd name="T6" fmla="*/ 0 w 1000"/>
                <a:gd name="T7" fmla="*/ 0 h 1081"/>
                <a:gd name="T8" fmla="*/ 0 w 1000"/>
                <a:gd name="T9" fmla="*/ 0 h 1081"/>
                <a:gd name="T10" fmla="*/ 0 w 1000"/>
                <a:gd name="T11" fmla="*/ 0 h 1081"/>
                <a:gd name="T12" fmla="*/ 0 w 1000"/>
                <a:gd name="T13" fmla="*/ 0 h 1081"/>
                <a:gd name="T14" fmla="*/ 0 w 1000"/>
                <a:gd name="T15" fmla="*/ 0 h 1081"/>
                <a:gd name="T16" fmla="*/ 0 w 1000"/>
                <a:gd name="T17" fmla="*/ 0 h 1081"/>
                <a:gd name="T18" fmla="*/ 0 w 1000"/>
                <a:gd name="T19" fmla="*/ 0 h 1081"/>
                <a:gd name="T20" fmla="*/ 0 w 1000"/>
                <a:gd name="T21" fmla="*/ 0 h 1081"/>
                <a:gd name="T22" fmla="*/ 0 w 1000"/>
                <a:gd name="T23" fmla="*/ 0 h 1081"/>
                <a:gd name="T24" fmla="*/ 0 w 1000"/>
                <a:gd name="T25" fmla="*/ 0 h 1081"/>
                <a:gd name="T26" fmla="*/ 0 w 1000"/>
                <a:gd name="T27" fmla="*/ 0 h 1081"/>
                <a:gd name="T28" fmla="*/ 0 w 1000"/>
                <a:gd name="T29" fmla="*/ 0 h 1081"/>
                <a:gd name="T30" fmla="*/ 0 w 1000"/>
                <a:gd name="T31" fmla="*/ 0 h 1081"/>
                <a:gd name="T32" fmla="*/ 0 w 1000"/>
                <a:gd name="T33" fmla="*/ 0 h 1081"/>
                <a:gd name="T34" fmla="*/ 0 w 1000"/>
                <a:gd name="T35" fmla="*/ 0 h 1081"/>
                <a:gd name="T36" fmla="*/ 0 w 1000"/>
                <a:gd name="T37" fmla="*/ 0 h 1081"/>
                <a:gd name="T38" fmla="*/ 0 w 1000"/>
                <a:gd name="T39" fmla="*/ 0 h 1081"/>
                <a:gd name="T40" fmla="*/ 0 w 1000"/>
                <a:gd name="T41" fmla="*/ 0 h 1081"/>
                <a:gd name="T42" fmla="*/ 0 w 1000"/>
                <a:gd name="T43" fmla="*/ 0 h 1081"/>
                <a:gd name="T44" fmla="*/ 0 w 1000"/>
                <a:gd name="T45" fmla="*/ 0 h 1081"/>
                <a:gd name="T46" fmla="*/ 0 w 1000"/>
                <a:gd name="T47" fmla="*/ 0 h 1081"/>
                <a:gd name="T48" fmla="*/ 0 w 1000"/>
                <a:gd name="T49" fmla="*/ 0 h 1081"/>
                <a:gd name="T50" fmla="*/ 0 w 1000"/>
                <a:gd name="T51" fmla="*/ 0 h 1081"/>
                <a:gd name="T52" fmla="*/ 0 w 1000"/>
                <a:gd name="T53" fmla="*/ 0 h 1081"/>
                <a:gd name="T54" fmla="*/ 0 w 1000"/>
                <a:gd name="T55" fmla="*/ 0 h 1081"/>
                <a:gd name="T56" fmla="*/ 0 w 1000"/>
                <a:gd name="T57" fmla="*/ 0 h 1081"/>
                <a:gd name="T58" fmla="*/ 0 w 1000"/>
                <a:gd name="T59" fmla="*/ 0 h 1081"/>
                <a:gd name="T60" fmla="*/ 0 w 1000"/>
                <a:gd name="T61" fmla="*/ 0 h 1081"/>
                <a:gd name="T62" fmla="*/ 0 w 1000"/>
                <a:gd name="T63" fmla="*/ 0 h 1081"/>
                <a:gd name="T64" fmla="*/ 0 w 1000"/>
                <a:gd name="T65" fmla="*/ 0 h 1081"/>
                <a:gd name="T66" fmla="*/ 0 w 1000"/>
                <a:gd name="T67" fmla="*/ 0 h 1081"/>
                <a:gd name="T68" fmla="*/ 0 w 1000"/>
                <a:gd name="T69" fmla="*/ 0 h 1081"/>
                <a:gd name="T70" fmla="*/ 0 w 1000"/>
                <a:gd name="T71" fmla="*/ 0 h 1081"/>
                <a:gd name="T72" fmla="*/ 0 w 1000"/>
                <a:gd name="T73" fmla="*/ 0 h 1081"/>
                <a:gd name="T74" fmla="*/ 0 w 1000"/>
                <a:gd name="T75" fmla="*/ 0 h 1081"/>
                <a:gd name="T76" fmla="*/ 0 w 1000"/>
                <a:gd name="T77" fmla="*/ 0 h 1081"/>
                <a:gd name="T78" fmla="*/ 0 w 1000"/>
                <a:gd name="T79" fmla="*/ 0 h 1081"/>
                <a:gd name="T80" fmla="*/ 0 w 1000"/>
                <a:gd name="T81" fmla="*/ 0 h 10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>
                <a:gd name="T0" fmla="*/ 0 w 708"/>
                <a:gd name="T1" fmla="*/ 0 h 1076"/>
                <a:gd name="T2" fmla="*/ 0 w 708"/>
                <a:gd name="T3" fmla="*/ 0 h 1076"/>
                <a:gd name="T4" fmla="*/ 0 w 708"/>
                <a:gd name="T5" fmla="*/ 0 h 1076"/>
                <a:gd name="T6" fmla="*/ 0 w 708"/>
                <a:gd name="T7" fmla="*/ 0 h 1076"/>
                <a:gd name="T8" fmla="*/ 0 w 708"/>
                <a:gd name="T9" fmla="*/ 0 h 1076"/>
                <a:gd name="T10" fmla="*/ 0 w 708"/>
                <a:gd name="T11" fmla="*/ 0 h 1076"/>
                <a:gd name="T12" fmla="*/ 0 w 708"/>
                <a:gd name="T13" fmla="*/ 0 h 1076"/>
                <a:gd name="T14" fmla="*/ 0 w 708"/>
                <a:gd name="T15" fmla="*/ 0 h 1076"/>
                <a:gd name="T16" fmla="*/ 0 w 708"/>
                <a:gd name="T17" fmla="*/ 0 h 1076"/>
                <a:gd name="T18" fmla="*/ 0 w 708"/>
                <a:gd name="T19" fmla="*/ 0 h 1076"/>
                <a:gd name="T20" fmla="*/ 0 w 708"/>
                <a:gd name="T21" fmla="*/ 0 h 1076"/>
                <a:gd name="T22" fmla="*/ 0 w 708"/>
                <a:gd name="T23" fmla="*/ 0 h 1076"/>
                <a:gd name="T24" fmla="*/ 0 w 708"/>
                <a:gd name="T25" fmla="*/ 0 h 1076"/>
                <a:gd name="T26" fmla="*/ 0 w 708"/>
                <a:gd name="T27" fmla="*/ 0 h 1076"/>
                <a:gd name="T28" fmla="*/ 0 w 708"/>
                <a:gd name="T29" fmla="*/ 0 h 1076"/>
                <a:gd name="T30" fmla="*/ 0 w 708"/>
                <a:gd name="T31" fmla="*/ 0 h 1076"/>
                <a:gd name="T32" fmla="*/ 0 w 708"/>
                <a:gd name="T33" fmla="*/ 0 h 1076"/>
                <a:gd name="T34" fmla="*/ 0 w 708"/>
                <a:gd name="T35" fmla="*/ 0 h 1076"/>
                <a:gd name="T36" fmla="*/ 0 w 708"/>
                <a:gd name="T37" fmla="*/ 0 h 1076"/>
                <a:gd name="T38" fmla="*/ 0 w 708"/>
                <a:gd name="T39" fmla="*/ 0 h 1076"/>
                <a:gd name="T40" fmla="*/ 0 w 708"/>
                <a:gd name="T41" fmla="*/ 0 h 1076"/>
                <a:gd name="T42" fmla="*/ 0 w 708"/>
                <a:gd name="T43" fmla="*/ 0 h 1076"/>
                <a:gd name="T44" fmla="*/ 0 w 708"/>
                <a:gd name="T45" fmla="*/ 0 h 1076"/>
                <a:gd name="T46" fmla="*/ 0 w 708"/>
                <a:gd name="T47" fmla="*/ 0 h 1076"/>
                <a:gd name="T48" fmla="*/ 0 w 708"/>
                <a:gd name="T49" fmla="*/ 0 h 1076"/>
                <a:gd name="T50" fmla="*/ 0 w 708"/>
                <a:gd name="T51" fmla="*/ 0 h 1076"/>
                <a:gd name="T52" fmla="*/ 0 w 708"/>
                <a:gd name="T53" fmla="*/ 0 h 1076"/>
                <a:gd name="T54" fmla="*/ 0 w 708"/>
                <a:gd name="T55" fmla="*/ 0 h 1076"/>
                <a:gd name="T56" fmla="*/ 0 w 708"/>
                <a:gd name="T57" fmla="*/ 0 h 1076"/>
                <a:gd name="T58" fmla="*/ 0 w 708"/>
                <a:gd name="T59" fmla="*/ 0 h 1076"/>
                <a:gd name="T60" fmla="*/ 0 w 708"/>
                <a:gd name="T61" fmla="*/ 0 h 1076"/>
                <a:gd name="T62" fmla="*/ 0 w 708"/>
                <a:gd name="T63" fmla="*/ 0 h 1076"/>
                <a:gd name="T64" fmla="*/ 0 w 708"/>
                <a:gd name="T65" fmla="*/ 0 h 1076"/>
                <a:gd name="T66" fmla="*/ 0 w 708"/>
                <a:gd name="T67" fmla="*/ 0 h 1076"/>
                <a:gd name="T68" fmla="*/ 0 w 708"/>
                <a:gd name="T69" fmla="*/ 0 h 1076"/>
                <a:gd name="T70" fmla="*/ 0 w 708"/>
                <a:gd name="T71" fmla="*/ 0 h 1076"/>
                <a:gd name="T72" fmla="*/ 0 w 708"/>
                <a:gd name="T73" fmla="*/ 0 h 1076"/>
                <a:gd name="T74" fmla="*/ 0 w 708"/>
                <a:gd name="T75" fmla="*/ 0 h 1076"/>
                <a:gd name="T76" fmla="*/ 0 w 708"/>
                <a:gd name="T77" fmla="*/ 0 h 1076"/>
                <a:gd name="T78" fmla="*/ 0 w 708"/>
                <a:gd name="T79" fmla="*/ 0 h 1076"/>
                <a:gd name="T80" fmla="*/ 0 w 708"/>
                <a:gd name="T81" fmla="*/ 0 h 1076"/>
                <a:gd name="T82" fmla="*/ 0 w 708"/>
                <a:gd name="T83" fmla="*/ 0 h 1076"/>
                <a:gd name="T84" fmla="*/ 0 w 708"/>
                <a:gd name="T85" fmla="*/ 0 h 1076"/>
                <a:gd name="T86" fmla="*/ 0 w 708"/>
                <a:gd name="T87" fmla="*/ 0 h 1076"/>
                <a:gd name="T88" fmla="*/ 0 w 708"/>
                <a:gd name="T89" fmla="*/ 0 h 1076"/>
                <a:gd name="T90" fmla="*/ 0 w 708"/>
                <a:gd name="T91" fmla="*/ 0 h 1076"/>
                <a:gd name="T92" fmla="*/ 0 w 708"/>
                <a:gd name="T93" fmla="*/ 0 h 1076"/>
                <a:gd name="T94" fmla="*/ 0 w 708"/>
                <a:gd name="T95" fmla="*/ 0 h 1076"/>
                <a:gd name="T96" fmla="*/ 0 w 708"/>
                <a:gd name="T97" fmla="*/ 0 h 1076"/>
                <a:gd name="T98" fmla="*/ 0 w 708"/>
                <a:gd name="T99" fmla="*/ 0 h 1076"/>
                <a:gd name="T100" fmla="*/ 0 w 708"/>
                <a:gd name="T101" fmla="*/ 0 h 1076"/>
                <a:gd name="T102" fmla="*/ 0 w 708"/>
                <a:gd name="T103" fmla="*/ 0 h 1076"/>
                <a:gd name="T104" fmla="*/ 0 w 708"/>
                <a:gd name="T105" fmla="*/ 0 h 10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1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>
                <a:gd name="T0" fmla="*/ 0 w 649"/>
                <a:gd name="T1" fmla="*/ 0 h 154"/>
                <a:gd name="T2" fmla="*/ 0 w 649"/>
                <a:gd name="T3" fmla="*/ 0 h 154"/>
                <a:gd name="T4" fmla="*/ 0 w 649"/>
                <a:gd name="T5" fmla="*/ 0 h 154"/>
                <a:gd name="T6" fmla="*/ 0 w 649"/>
                <a:gd name="T7" fmla="*/ 0 h 154"/>
                <a:gd name="T8" fmla="*/ 0 w 649"/>
                <a:gd name="T9" fmla="*/ 0 h 154"/>
                <a:gd name="T10" fmla="*/ 0 w 649"/>
                <a:gd name="T11" fmla="*/ 0 h 154"/>
                <a:gd name="T12" fmla="*/ 0 w 649"/>
                <a:gd name="T13" fmla="*/ 0 h 154"/>
                <a:gd name="T14" fmla="*/ 0 w 649"/>
                <a:gd name="T15" fmla="*/ 0 h 154"/>
                <a:gd name="T16" fmla="*/ 0 w 649"/>
                <a:gd name="T17" fmla="*/ 0 h 154"/>
                <a:gd name="T18" fmla="*/ 0 w 649"/>
                <a:gd name="T19" fmla="*/ 0 h 154"/>
                <a:gd name="T20" fmla="*/ 0 w 649"/>
                <a:gd name="T21" fmla="*/ 0 h 154"/>
                <a:gd name="T22" fmla="*/ 0 w 649"/>
                <a:gd name="T23" fmla="*/ 0 h 154"/>
                <a:gd name="T24" fmla="*/ 0 w 649"/>
                <a:gd name="T25" fmla="*/ 0 h 154"/>
                <a:gd name="T26" fmla="*/ 0 w 649"/>
                <a:gd name="T27" fmla="*/ 0 h 154"/>
                <a:gd name="T28" fmla="*/ 0 w 649"/>
                <a:gd name="T29" fmla="*/ 0 h 154"/>
                <a:gd name="T30" fmla="*/ 0 w 649"/>
                <a:gd name="T31" fmla="*/ 0 h 154"/>
                <a:gd name="T32" fmla="*/ 0 w 649"/>
                <a:gd name="T33" fmla="*/ 0 h 154"/>
                <a:gd name="T34" fmla="*/ 0 w 649"/>
                <a:gd name="T35" fmla="*/ 0 h 154"/>
                <a:gd name="T36" fmla="*/ 0 w 649"/>
                <a:gd name="T37" fmla="*/ 0 h 154"/>
                <a:gd name="T38" fmla="*/ 0 w 649"/>
                <a:gd name="T39" fmla="*/ 0 h 154"/>
                <a:gd name="T40" fmla="*/ 0 w 649"/>
                <a:gd name="T41" fmla="*/ 0 h 154"/>
                <a:gd name="T42" fmla="*/ 0 w 649"/>
                <a:gd name="T43" fmla="*/ 0 h 154"/>
                <a:gd name="T44" fmla="*/ 0 w 649"/>
                <a:gd name="T45" fmla="*/ 0 h 154"/>
                <a:gd name="T46" fmla="*/ 0 w 649"/>
                <a:gd name="T47" fmla="*/ 0 h 154"/>
                <a:gd name="T48" fmla="*/ 0 w 649"/>
                <a:gd name="T49" fmla="*/ 0 h 154"/>
                <a:gd name="T50" fmla="*/ 0 w 649"/>
                <a:gd name="T51" fmla="*/ 0 h 154"/>
                <a:gd name="T52" fmla="*/ 0 w 649"/>
                <a:gd name="T53" fmla="*/ 0 h 154"/>
                <a:gd name="T54" fmla="*/ 0 w 649"/>
                <a:gd name="T55" fmla="*/ 0 h 154"/>
                <a:gd name="T56" fmla="*/ 0 w 649"/>
                <a:gd name="T57" fmla="*/ 0 h 154"/>
                <a:gd name="T58" fmla="*/ 0 w 649"/>
                <a:gd name="T59" fmla="*/ 0 h 154"/>
                <a:gd name="T60" fmla="*/ 0 w 649"/>
                <a:gd name="T61" fmla="*/ 0 h 154"/>
                <a:gd name="T62" fmla="*/ 0 w 649"/>
                <a:gd name="T63" fmla="*/ 0 h 154"/>
                <a:gd name="T64" fmla="*/ 0 w 649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>
                <a:gd name="T0" fmla="*/ 0 w 939"/>
                <a:gd name="T1" fmla="*/ 0 h 1080"/>
                <a:gd name="T2" fmla="*/ 0 w 939"/>
                <a:gd name="T3" fmla="*/ 0 h 1080"/>
                <a:gd name="T4" fmla="*/ 0 w 939"/>
                <a:gd name="T5" fmla="*/ 0 h 1080"/>
                <a:gd name="T6" fmla="*/ 0 w 939"/>
                <a:gd name="T7" fmla="*/ 0 h 1080"/>
                <a:gd name="T8" fmla="*/ 0 w 939"/>
                <a:gd name="T9" fmla="*/ 0 h 1080"/>
                <a:gd name="T10" fmla="*/ 0 w 939"/>
                <a:gd name="T11" fmla="*/ 0 h 1080"/>
                <a:gd name="T12" fmla="*/ 0 w 939"/>
                <a:gd name="T13" fmla="*/ 0 h 1080"/>
                <a:gd name="T14" fmla="*/ 0 w 939"/>
                <a:gd name="T15" fmla="*/ 0 h 1080"/>
                <a:gd name="T16" fmla="*/ 0 w 939"/>
                <a:gd name="T17" fmla="*/ 0 h 1080"/>
                <a:gd name="T18" fmla="*/ 0 w 939"/>
                <a:gd name="T19" fmla="*/ 0 h 1080"/>
                <a:gd name="T20" fmla="*/ 0 w 939"/>
                <a:gd name="T21" fmla="*/ 0 h 1080"/>
                <a:gd name="T22" fmla="*/ 0 w 939"/>
                <a:gd name="T23" fmla="*/ 0 h 1080"/>
                <a:gd name="T24" fmla="*/ 0 w 939"/>
                <a:gd name="T25" fmla="*/ 0 h 1080"/>
                <a:gd name="T26" fmla="*/ 0 w 939"/>
                <a:gd name="T27" fmla="*/ 0 h 1080"/>
                <a:gd name="T28" fmla="*/ 0 w 939"/>
                <a:gd name="T29" fmla="*/ 0 h 1080"/>
                <a:gd name="T30" fmla="*/ 0 w 939"/>
                <a:gd name="T31" fmla="*/ 0 h 1080"/>
                <a:gd name="T32" fmla="*/ 0 w 939"/>
                <a:gd name="T33" fmla="*/ 0 h 1080"/>
                <a:gd name="T34" fmla="*/ 0 w 939"/>
                <a:gd name="T35" fmla="*/ 0 h 1080"/>
                <a:gd name="T36" fmla="*/ 0 w 939"/>
                <a:gd name="T37" fmla="*/ 0 h 1080"/>
                <a:gd name="T38" fmla="*/ 0 w 939"/>
                <a:gd name="T39" fmla="*/ 0 h 1080"/>
                <a:gd name="T40" fmla="*/ 0 w 939"/>
                <a:gd name="T41" fmla="*/ 0 h 1080"/>
                <a:gd name="T42" fmla="*/ 0 w 939"/>
                <a:gd name="T43" fmla="*/ 0 h 1080"/>
                <a:gd name="T44" fmla="*/ 0 w 939"/>
                <a:gd name="T45" fmla="*/ 0 h 1080"/>
                <a:gd name="T46" fmla="*/ 0 w 939"/>
                <a:gd name="T47" fmla="*/ 0 h 1080"/>
                <a:gd name="T48" fmla="*/ 0 w 939"/>
                <a:gd name="T49" fmla="*/ 0 h 1080"/>
                <a:gd name="T50" fmla="*/ 0 w 939"/>
                <a:gd name="T51" fmla="*/ 0 h 1080"/>
                <a:gd name="T52" fmla="*/ 0 w 939"/>
                <a:gd name="T53" fmla="*/ 0 h 1080"/>
                <a:gd name="T54" fmla="*/ 0 w 939"/>
                <a:gd name="T55" fmla="*/ 0 h 10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>
                <a:gd name="T0" fmla="*/ 0 w 792"/>
                <a:gd name="T1" fmla="*/ 0 h 1081"/>
                <a:gd name="T2" fmla="*/ 0 w 792"/>
                <a:gd name="T3" fmla="*/ 0 h 1081"/>
                <a:gd name="T4" fmla="*/ 0 w 792"/>
                <a:gd name="T5" fmla="*/ 0 h 1081"/>
                <a:gd name="T6" fmla="*/ 0 w 792"/>
                <a:gd name="T7" fmla="*/ 0 h 1081"/>
                <a:gd name="T8" fmla="*/ 0 w 792"/>
                <a:gd name="T9" fmla="*/ 0 h 1081"/>
                <a:gd name="T10" fmla="*/ 0 w 792"/>
                <a:gd name="T11" fmla="*/ 0 h 1081"/>
                <a:gd name="T12" fmla="*/ 0 w 792"/>
                <a:gd name="T13" fmla="*/ 0 h 1081"/>
                <a:gd name="T14" fmla="*/ 0 w 792"/>
                <a:gd name="T15" fmla="*/ 0 h 1081"/>
                <a:gd name="T16" fmla="*/ 0 w 792"/>
                <a:gd name="T17" fmla="*/ 0 h 1081"/>
                <a:gd name="T18" fmla="*/ 0 w 792"/>
                <a:gd name="T19" fmla="*/ 0 h 1081"/>
                <a:gd name="T20" fmla="*/ 0 w 792"/>
                <a:gd name="T21" fmla="*/ 0 h 1081"/>
                <a:gd name="T22" fmla="*/ 0 w 792"/>
                <a:gd name="T23" fmla="*/ 0 h 1081"/>
                <a:gd name="T24" fmla="*/ 0 w 792"/>
                <a:gd name="T25" fmla="*/ 0 h 1081"/>
                <a:gd name="T26" fmla="*/ 0 w 792"/>
                <a:gd name="T27" fmla="*/ 0 h 1081"/>
                <a:gd name="T28" fmla="*/ 0 w 792"/>
                <a:gd name="T29" fmla="*/ 0 h 1081"/>
                <a:gd name="T30" fmla="*/ 0 w 792"/>
                <a:gd name="T31" fmla="*/ 0 h 1081"/>
                <a:gd name="T32" fmla="*/ 0 w 792"/>
                <a:gd name="T33" fmla="*/ 0 h 1081"/>
                <a:gd name="T34" fmla="*/ 0 w 792"/>
                <a:gd name="T35" fmla="*/ 0 h 1081"/>
                <a:gd name="T36" fmla="*/ 0 w 792"/>
                <a:gd name="T37" fmla="*/ 0 h 1081"/>
                <a:gd name="T38" fmla="*/ 0 w 792"/>
                <a:gd name="T39" fmla="*/ 0 h 1081"/>
                <a:gd name="T40" fmla="*/ 0 w 792"/>
                <a:gd name="T41" fmla="*/ 0 h 1081"/>
                <a:gd name="T42" fmla="*/ 0 w 792"/>
                <a:gd name="T43" fmla="*/ 0 h 1081"/>
                <a:gd name="T44" fmla="*/ 0 w 792"/>
                <a:gd name="T45" fmla="*/ 0 h 1081"/>
                <a:gd name="T46" fmla="*/ 0 w 792"/>
                <a:gd name="T47" fmla="*/ 0 h 1081"/>
                <a:gd name="T48" fmla="*/ 0 w 792"/>
                <a:gd name="T49" fmla="*/ 0 h 1081"/>
                <a:gd name="T50" fmla="*/ 0 w 792"/>
                <a:gd name="T51" fmla="*/ 0 h 1081"/>
                <a:gd name="T52" fmla="*/ 0 w 792"/>
                <a:gd name="T53" fmla="*/ 0 h 1081"/>
                <a:gd name="T54" fmla="*/ 0 w 792"/>
                <a:gd name="T55" fmla="*/ 0 h 1081"/>
                <a:gd name="T56" fmla="*/ 0 w 792"/>
                <a:gd name="T57" fmla="*/ 0 h 1081"/>
                <a:gd name="T58" fmla="*/ 0 w 792"/>
                <a:gd name="T59" fmla="*/ 0 h 1081"/>
                <a:gd name="T60" fmla="*/ 0 w 792"/>
                <a:gd name="T61" fmla="*/ 0 h 1081"/>
                <a:gd name="T62" fmla="*/ 0 w 792"/>
                <a:gd name="T63" fmla="*/ 0 h 1081"/>
                <a:gd name="T64" fmla="*/ 0 w 792"/>
                <a:gd name="T65" fmla="*/ 0 h 1081"/>
                <a:gd name="T66" fmla="*/ 0 w 792"/>
                <a:gd name="T67" fmla="*/ 0 h 1081"/>
                <a:gd name="T68" fmla="*/ 0 w 792"/>
                <a:gd name="T69" fmla="*/ 0 h 1081"/>
                <a:gd name="T70" fmla="*/ 0 w 792"/>
                <a:gd name="T71" fmla="*/ 0 h 1081"/>
                <a:gd name="T72" fmla="*/ 0 w 792"/>
                <a:gd name="T73" fmla="*/ 0 h 1081"/>
                <a:gd name="T74" fmla="*/ 0 w 792"/>
                <a:gd name="T75" fmla="*/ 0 h 1081"/>
                <a:gd name="T76" fmla="*/ 0 w 792"/>
                <a:gd name="T77" fmla="*/ 0 h 1081"/>
                <a:gd name="T78" fmla="*/ 0 w 792"/>
                <a:gd name="T79" fmla="*/ 0 h 1081"/>
                <a:gd name="T80" fmla="*/ 0 w 792"/>
                <a:gd name="T81" fmla="*/ 0 h 1081"/>
                <a:gd name="T82" fmla="*/ 0 w 792"/>
                <a:gd name="T83" fmla="*/ 0 h 1081"/>
                <a:gd name="T84" fmla="*/ 0 w 792"/>
                <a:gd name="T85" fmla="*/ 0 h 1081"/>
                <a:gd name="T86" fmla="*/ 0 w 792"/>
                <a:gd name="T87" fmla="*/ 0 h 1081"/>
                <a:gd name="T88" fmla="*/ 0 w 792"/>
                <a:gd name="T89" fmla="*/ 0 h 1081"/>
                <a:gd name="T90" fmla="*/ 0 w 792"/>
                <a:gd name="T91" fmla="*/ 0 h 1081"/>
                <a:gd name="T92" fmla="*/ 0 w 792"/>
                <a:gd name="T93" fmla="*/ 0 h 1081"/>
                <a:gd name="T94" fmla="*/ 0 w 792"/>
                <a:gd name="T95" fmla="*/ 0 h 1081"/>
                <a:gd name="T96" fmla="*/ 0 w 792"/>
                <a:gd name="T97" fmla="*/ 0 h 1081"/>
                <a:gd name="T98" fmla="*/ 0 w 792"/>
                <a:gd name="T99" fmla="*/ 0 h 1081"/>
                <a:gd name="T100" fmla="*/ 0 w 792"/>
                <a:gd name="T101" fmla="*/ 0 h 1081"/>
                <a:gd name="T102" fmla="*/ 0 w 792"/>
                <a:gd name="T103" fmla="*/ 0 h 1081"/>
                <a:gd name="T104" fmla="*/ 0 w 792"/>
                <a:gd name="T105" fmla="*/ 0 h 1081"/>
                <a:gd name="T106" fmla="*/ 0 w 792"/>
                <a:gd name="T107" fmla="*/ 0 h 1081"/>
                <a:gd name="T108" fmla="*/ 0 w 792"/>
                <a:gd name="T109" fmla="*/ 0 h 1081"/>
                <a:gd name="T110" fmla="*/ 0 w 792"/>
                <a:gd name="T111" fmla="*/ 0 h 1081"/>
                <a:gd name="T112" fmla="*/ 0 w 792"/>
                <a:gd name="T113" fmla="*/ 0 h 1081"/>
                <a:gd name="T114" fmla="*/ 0 w 792"/>
                <a:gd name="T115" fmla="*/ 0 h 1081"/>
                <a:gd name="T116" fmla="*/ 0 w 792"/>
                <a:gd name="T117" fmla="*/ 0 h 1081"/>
                <a:gd name="T118" fmla="*/ 0 w 792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>
                <a:gd name="T0" fmla="*/ 0 w 931"/>
                <a:gd name="T1" fmla="*/ 0 h 1122"/>
                <a:gd name="T2" fmla="*/ 0 w 931"/>
                <a:gd name="T3" fmla="*/ 0 h 1122"/>
                <a:gd name="T4" fmla="*/ 0 w 931"/>
                <a:gd name="T5" fmla="*/ 0 h 1122"/>
                <a:gd name="T6" fmla="*/ 0 w 931"/>
                <a:gd name="T7" fmla="*/ 0 h 1122"/>
                <a:gd name="T8" fmla="*/ 0 w 931"/>
                <a:gd name="T9" fmla="*/ 0 h 1122"/>
                <a:gd name="T10" fmla="*/ 0 w 931"/>
                <a:gd name="T11" fmla="*/ 0 h 1122"/>
                <a:gd name="T12" fmla="*/ 0 w 931"/>
                <a:gd name="T13" fmla="*/ 0 h 1122"/>
                <a:gd name="T14" fmla="*/ 0 w 931"/>
                <a:gd name="T15" fmla="*/ 0 h 1122"/>
                <a:gd name="T16" fmla="*/ 0 w 931"/>
                <a:gd name="T17" fmla="*/ 0 h 1122"/>
                <a:gd name="T18" fmla="*/ 0 w 931"/>
                <a:gd name="T19" fmla="*/ 0 h 1122"/>
                <a:gd name="T20" fmla="*/ 0 w 931"/>
                <a:gd name="T21" fmla="*/ 0 h 1122"/>
                <a:gd name="T22" fmla="*/ 0 w 931"/>
                <a:gd name="T23" fmla="*/ 0 h 1122"/>
                <a:gd name="T24" fmla="*/ 0 w 931"/>
                <a:gd name="T25" fmla="*/ 0 h 1122"/>
                <a:gd name="T26" fmla="*/ 0 w 931"/>
                <a:gd name="T27" fmla="*/ 0 h 1122"/>
                <a:gd name="T28" fmla="*/ 0 w 931"/>
                <a:gd name="T29" fmla="*/ 0 h 1122"/>
                <a:gd name="T30" fmla="*/ 0 w 931"/>
                <a:gd name="T31" fmla="*/ 0 h 1122"/>
                <a:gd name="T32" fmla="*/ 0 w 931"/>
                <a:gd name="T33" fmla="*/ 0 h 1122"/>
                <a:gd name="T34" fmla="*/ 0 w 931"/>
                <a:gd name="T35" fmla="*/ 0 h 1122"/>
                <a:gd name="T36" fmla="*/ 0 w 931"/>
                <a:gd name="T37" fmla="*/ 0 h 1122"/>
                <a:gd name="T38" fmla="*/ 0 w 931"/>
                <a:gd name="T39" fmla="*/ 0 h 1122"/>
                <a:gd name="T40" fmla="*/ 0 w 931"/>
                <a:gd name="T41" fmla="*/ 0 h 1122"/>
                <a:gd name="T42" fmla="*/ 0 w 931"/>
                <a:gd name="T43" fmla="*/ 0 h 1122"/>
                <a:gd name="T44" fmla="*/ 0 w 931"/>
                <a:gd name="T45" fmla="*/ 0 h 1122"/>
                <a:gd name="T46" fmla="*/ 0 w 931"/>
                <a:gd name="T47" fmla="*/ 0 h 1122"/>
                <a:gd name="T48" fmla="*/ 0 w 931"/>
                <a:gd name="T49" fmla="*/ 0 h 1122"/>
                <a:gd name="T50" fmla="*/ 0 w 931"/>
                <a:gd name="T51" fmla="*/ 0 h 1122"/>
                <a:gd name="T52" fmla="*/ 0 w 931"/>
                <a:gd name="T53" fmla="*/ 0 h 1122"/>
                <a:gd name="T54" fmla="*/ 0 w 931"/>
                <a:gd name="T55" fmla="*/ 0 h 1122"/>
                <a:gd name="T56" fmla="*/ 0 w 931"/>
                <a:gd name="T57" fmla="*/ 0 h 1122"/>
                <a:gd name="T58" fmla="*/ 0 w 931"/>
                <a:gd name="T59" fmla="*/ 0 h 1122"/>
                <a:gd name="T60" fmla="*/ 0 w 931"/>
                <a:gd name="T61" fmla="*/ 0 h 1122"/>
                <a:gd name="T62" fmla="*/ 0 w 931"/>
                <a:gd name="T63" fmla="*/ 0 h 1122"/>
                <a:gd name="T64" fmla="*/ 0 w 931"/>
                <a:gd name="T65" fmla="*/ 0 h 1122"/>
                <a:gd name="T66" fmla="*/ 0 w 931"/>
                <a:gd name="T67" fmla="*/ 0 h 1122"/>
                <a:gd name="T68" fmla="*/ 0 w 931"/>
                <a:gd name="T69" fmla="*/ 0 h 1122"/>
                <a:gd name="T70" fmla="*/ 0 w 931"/>
                <a:gd name="T71" fmla="*/ 0 h 1122"/>
                <a:gd name="T72" fmla="*/ 0 w 931"/>
                <a:gd name="T73" fmla="*/ 0 h 1122"/>
                <a:gd name="T74" fmla="*/ 0 w 931"/>
                <a:gd name="T75" fmla="*/ 0 h 1122"/>
                <a:gd name="T76" fmla="*/ 0 w 931"/>
                <a:gd name="T77" fmla="*/ 0 h 1122"/>
                <a:gd name="T78" fmla="*/ 0 w 931"/>
                <a:gd name="T79" fmla="*/ 0 h 1122"/>
                <a:gd name="T80" fmla="*/ 0 w 931"/>
                <a:gd name="T81" fmla="*/ 0 h 1122"/>
                <a:gd name="T82" fmla="*/ 0 w 931"/>
                <a:gd name="T83" fmla="*/ 0 h 1122"/>
                <a:gd name="T84" fmla="*/ 0 w 931"/>
                <a:gd name="T85" fmla="*/ 0 h 1122"/>
                <a:gd name="T86" fmla="*/ 0 w 931"/>
                <a:gd name="T87" fmla="*/ 0 h 1122"/>
                <a:gd name="T88" fmla="*/ 0 w 931"/>
                <a:gd name="T89" fmla="*/ 0 h 1122"/>
                <a:gd name="T90" fmla="*/ 0 w 931"/>
                <a:gd name="T91" fmla="*/ 0 h 1122"/>
                <a:gd name="T92" fmla="*/ 0 w 931"/>
                <a:gd name="T93" fmla="*/ 0 h 1122"/>
                <a:gd name="T94" fmla="*/ 0 w 931"/>
                <a:gd name="T95" fmla="*/ 0 h 1122"/>
                <a:gd name="T96" fmla="*/ 0 w 931"/>
                <a:gd name="T97" fmla="*/ 0 h 1122"/>
                <a:gd name="T98" fmla="*/ 0 w 931"/>
                <a:gd name="T99" fmla="*/ 0 h 1122"/>
                <a:gd name="T100" fmla="*/ 0 w 931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>
                <a:gd name="T0" fmla="*/ 0 w 688"/>
                <a:gd name="T1" fmla="*/ 0 h 1080"/>
                <a:gd name="T2" fmla="*/ 0 w 688"/>
                <a:gd name="T3" fmla="*/ 0 h 1080"/>
                <a:gd name="T4" fmla="*/ 0 w 688"/>
                <a:gd name="T5" fmla="*/ 0 h 1080"/>
                <a:gd name="T6" fmla="*/ 0 w 688"/>
                <a:gd name="T7" fmla="*/ 0 h 1080"/>
                <a:gd name="T8" fmla="*/ 0 w 688"/>
                <a:gd name="T9" fmla="*/ 0 h 1080"/>
                <a:gd name="T10" fmla="*/ 0 w 688"/>
                <a:gd name="T11" fmla="*/ 0 h 1080"/>
                <a:gd name="T12" fmla="*/ 0 w 688"/>
                <a:gd name="T13" fmla="*/ 0 h 1080"/>
                <a:gd name="T14" fmla="*/ 0 w 688"/>
                <a:gd name="T15" fmla="*/ 0 h 1080"/>
                <a:gd name="T16" fmla="*/ 0 w 688"/>
                <a:gd name="T17" fmla="*/ 0 h 1080"/>
                <a:gd name="T18" fmla="*/ 0 w 688"/>
                <a:gd name="T19" fmla="*/ 0 h 1080"/>
                <a:gd name="T20" fmla="*/ 0 w 688"/>
                <a:gd name="T21" fmla="*/ 0 h 1080"/>
                <a:gd name="T22" fmla="*/ 0 w 688"/>
                <a:gd name="T23" fmla="*/ 0 h 1080"/>
                <a:gd name="T24" fmla="*/ 0 w 688"/>
                <a:gd name="T25" fmla="*/ 0 h 1080"/>
                <a:gd name="T26" fmla="*/ 0 w 688"/>
                <a:gd name="T27" fmla="*/ 0 h 1080"/>
                <a:gd name="T28" fmla="*/ 0 w 688"/>
                <a:gd name="T29" fmla="*/ 0 h 1080"/>
                <a:gd name="T30" fmla="*/ 0 w 688"/>
                <a:gd name="T31" fmla="*/ 0 h 1080"/>
                <a:gd name="T32" fmla="*/ 0 w 688"/>
                <a:gd name="T33" fmla="*/ 0 h 1080"/>
                <a:gd name="T34" fmla="*/ 0 w 688"/>
                <a:gd name="T35" fmla="*/ 0 h 1080"/>
                <a:gd name="T36" fmla="*/ 0 w 688"/>
                <a:gd name="T37" fmla="*/ 0 h 1080"/>
                <a:gd name="T38" fmla="*/ 0 w 688"/>
                <a:gd name="T39" fmla="*/ 0 h 1080"/>
                <a:gd name="T40" fmla="*/ 0 w 688"/>
                <a:gd name="T41" fmla="*/ 0 h 1080"/>
                <a:gd name="T42" fmla="*/ 0 w 688"/>
                <a:gd name="T43" fmla="*/ 0 h 1080"/>
                <a:gd name="T44" fmla="*/ 0 w 688"/>
                <a:gd name="T45" fmla="*/ 0 h 1080"/>
                <a:gd name="T46" fmla="*/ 0 w 688"/>
                <a:gd name="T47" fmla="*/ 0 h 1080"/>
                <a:gd name="T48" fmla="*/ 0 w 688"/>
                <a:gd name="T49" fmla="*/ 0 h 1080"/>
                <a:gd name="T50" fmla="*/ 0 w 688"/>
                <a:gd name="T51" fmla="*/ 0 h 1080"/>
                <a:gd name="T52" fmla="*/ 0 w 688"/>
                <a:gd name="T53" fmla="*/ 0 h 1080"/>
                <a:gd name="T54" fmla="*/ 0 w 688"/>
                <a:gd name="T55" fmla="*/ 0 h 1080"/>
                <a:gd name="T56" fmla="*/ 0 w 688"/>
                <a:gd name="T57" fmla="*/ 0 h 1080"/>
                <a:gd name="T58" fmla="*/ 0 w 688"/>
                <a:gd name="T59" fmla="*/ 0 h 1080"/>
                <a:gd name="T60" fmla="*/ 0 w 688"/>
                <a:gd name="T61" fmla="*/ 0 h 1080"/>
                <a:gd name="T62" fmla="*/ 0 w 688"/>
                <a:gd name="T63" fmla="*/ 0 h 1080"/>
                <a:gd name="T64" fmla="*/ 0 w 688"/>
                <a:gd name="T65" fmla="*/ 0 h 1080"/>
                <a:gd name="T66" fmla="*/ 0 w 688"/>
                <a:gd name="T67" fmla="*/ 0 h 1080"/>
                <a:gd name="T68" fmla="*/ 0 w 688"/>
                <a:gd name="T69" fmla="*/ 0 h 1080"/>
                <a:gd name="T70" fmla="*/ 0 w 688"/>
                <a:gd name="T71" fmla="*/ 0 h 1080"/>
                <a:gd name="T72" fmla="*/ 0 w 688"/>
                <a:gd name="T73" fmla="*/ 0 h 1080"/>
                <a:gd name="T74" fmla="*/ 0 w 688"/>
                <a:gd name="T75" fmla="*/ 0 h 1080"/>
                <a:gd name="T76" fmla="*/ 0 w 688"/>
                <a:gd name="T77" fmla="*/ 0 h 1080"/>
                <a:gd name="T78" fmla="*/ 0 w 688"/>
                <a:gd name="T79" fmla="*/ 0 h 1080"/>
                <a:gd name="T80" fmla="*/ 0 w 688"/>
                <a:gd name="T81" fmla="*/ 0 h 1080"/>
                <a:gd name="T82" fmla="*/ 0 w 688"/>
                <a:gd name="T83" fmla="*/ 0 h 1080"/>
                <a:gd name="T84" fmla="*/ 0 w 688"/>
                <a:gd name="T85" fmla="*/ 0 h 1080"/>
                <a:gd name="T86" fmla="*/ 0 w 688"/>
                <a:gd name="T87" fmla="*/ 0 h 1080"/>
                <a:gd name="T88" fmla="*/ 0 w 688"/>
                <a:gd name="T89" fmla="*/ 0 h 1080"/>
                <a:gd name="T90" fmla="*/ 0 w 688"/>
                <a:gd name="T91" fmla="*/ 0 h 1080"/>
                <a:gd name="T92" fmla="*/ 0 w 688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7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w 791"/>
                <a:gd name="T121" fmla="*/ 0 h 1081"/>
                <a:gd name="T122" fmla="*/ 0 w 791"/>
                <a:gd name="T123" fmla="*/ 0 h 10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8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9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w 941"/>
                <a:gd name="T59" fmla="*/ 0 h 1080"/>
                <a:gd name="T60" fmla="*/ 0 w 941"/>
                <a:gd name="T61" fmla="*/ 0 h 1080"/>
                <a:gd name="T62" fmla="*/ 0 w 941"/>
                <a:gd name="T63" fmla="*/ 0 h 1080"/>
                <a:gd name="T64" fmla="*/ 0 w 941"/>
                <a:gd name="T65" fmla="*/ 0 h 1080"/>
                <a:gd name="T66" fmla="*/ 0 w 941"/>
                <a:gd name="T67" fmla="*/ 0 h 1080"/>
                <a:gd name="T68" fmla="*/ 0 w 941"/>
                <a:gd name="T69" fmla="*/ 0 h 1080"/>
                <a:gd name="T70" fmla="*/ 0 w 941"/>
                <a:gd name="T71" fmla="*/ 0 h 1080"/>
                <a:gd name="T72" fmla="*/ 0 w 941"/>
                <a:gd name="T73" fmla="*/ 0 h 1080"/>
                <a:gd name="T74" fmla="*/ 0 w 941"/>
                <a:gd name="T75" fmla="*/ 0 h 1080"/>
                <a:gd name="T76" fmla="*/ 0 w 941"/>
                <a:gd name="T77" fmla="*/ 0 h 1080"/>
                <a:gd name="T78" fmla="*/ 0 w 941"/>
                <a:gd name="T79" fmla="*/ 0 h 1080"/>
                <a:gd name="T80" fmla="*/ 0 w 941"/>
                <a:gd name="T81" fmla="*/ 0 h 1080"/>
                <a:gd name="T82" fmla="*/ 0 w 941"/>
                <a:gd name="T83" fmla="*/ 0 h 1080"/>
                <a:gd name="T84" fmla="*/ 0 w 941"/>
                <a:gd name="T85" fmla="*/ 0 h 1080"/>
                <a:gd name="T86" fmla="*/ 0 w 941"/>
                <a:gd name="T87" fmla="*/ 0 h 1080"/>
                <a:gd name="T88" fmla="*/ 0 w 941"/>
                <a:gd name="T89" fmla="*/ 0 h 1080"/>
                <a:gd name="T90" fmla="*/ 0 w 941"/>
                <a:gd name="T91" fmla="*/ 0 h 1080"/>
                <a:gd name="T92" fmla="*/ 0 w 941"/>
                <a:gd name="T93" fmla="*/ 0 h 1080"/>
                <a:gd name="T94" fmla="*/ 0 w 941"/>
                <a:gd name="T95" fmla="*/ 0 h 1080"/>
                <a:gd name="T96" fmla="*/ 0 w 941"/>
                <a:gd name="T97" fmla="*/ 0 h 1080"/>
                <a:gd name="T98" fmla="*/ 0 w 941"/>
                <a:gd name="T99" fmla="*/ 0 h 1080"/>
                <a:gd name="T100" fmla="*/ 0 w 941"/>
                <a:gd name="T101" fmla="*/ 0 h 1080"/>
                <a:gd name="T102" fmla="*/ 0 w 941"/>
                <a:gd name="T103" fmla="*/ 0 h 1080"/>
                <a:gd name="T104" fmla="*/ 0 w 941"/>
                <a:gd name="T105" fmla="*/ 0 h 1080"/>
                <a:gd name="T106" fmla="*/ 0 w 941"/>
                <a:gd name="T107" fmla="*/ 0 h 1080"/>
                <a:gd name="T108" fmla="*/ 0 w 941"/>
                <a:gd name="T109" fmla="*/ 0 h 1080"/>
                <a:gd name="T110" fmla="*/ 0 w 941"/>
                <a:gd name="T111" fmla="*/ 0 h 1080"/>
                <a:gd name="T112" fmla="*/ 0 w 941"/>
                <a:gd name="T113" fmla="*/ 0 h 10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0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>
                <a:gd name="T0" fmla="*/ 0 w 934"/>
                <a:gd name="T1" fmla="*/ 0 h 1122"/>
                <a:gd name="T2" fmla="*/ 0 w 934"/>
                <a:gd name="T3" fmla="*/ 0 h 1122"/>
                <a:gd name="T4" fmla="*/ 0 w 934"/>
                <a:gd name="T5" fmla="*/ 0 h 1122"/>
                <a:gd name="T6" fmla="*/ 0 w 934"/>
                <a:gd name="T7" fmla="*/ 0 h 1122"/>
                <a:gd name="T8" fmla="*/ 0 w 934"/>
                <a:gd name="T9" fmla="*/ 0 h 1122"/>
                <a:gd name="T10" fmla="*/ 0 w 934"/>
                <a:gd name="T11" fmla="*/ 0 h 1122"/>
                <a:gd name="T12" fmla="*/ 0 w 934"/>
                <a:gd name="T13" fmla="*/ 0 h 1122"/>
                <a:gd name="T14" fmla="*/ 0 w 934"/>
                <a:gd name="T15" fmla="*/ 0 h 1122"/>
                <a:gd name="T16" fmla="*/ 0 w 934"/>
                <a:gd name="T17" fmla="*/ 0 h 1122"/>
                <a:gd name="T18" fmla="*/ 0 w 934"/>
                <a:gd name="T19" fmla="*/ 0 h 1122"/>
                <a:gd name="T20" fmla="*/ 0 w 934"/>
                <a:gd name="T21" fmla="*/ 0 h 1122"/>
                <a:gd name="T22" fmla="*/ 0 w 934"/>
                <a:gd name="T23" fmla="*/ 0 h 1122"/>
                <a:gd name="T24" fmla="*/ 0 w 934"/>
                <a:gd name="T25" fmla="*/ 0 h 1122"/>
                <a:gd name="T26" fmla="*/ 0 w 934"/>
                <a:gd name="T27" fmla="*/ 0 h 1122"/>
                <a:gd name="T28" fmla="*/ 0 w 934"/>
                <a:gd name="T29" fmla="*/ 0 h 1122"/>
                <a:gd name="T30" fmla="*/ 0 w 934"/>
                <a:gd name="T31" fmla="*/ 0 h 1122"/>
                <a:gd name="T32" fmla="*/ 0 w 934"/>
                <a:gd name="T33" fmla="*/ 0 h 1122"/>
                <a:gd name="T34" fmla="*/ 0 w 934"/>
                <a:gd name="T35" fmla="*/ 0 h 1122"/>
                <a:gd name="T36" fmla="*/ 0 w 934"/>
                <a:gd name="T37" fmla="*/ 0 h 1122"/>
                <a:gd name="T38" fmla="*/ 0 w 934"/>
                <a:gd name="T39" fmla="*/ 0 h 1122"/>
                <a:gd name="T40" fmla="*/ 0 w 934"/>
                <a:gd name="T41" fmla="*/ 0 h 1122"/>
                <a:gd name="T42" fmla="*/ 0 w 934"/>
                <a:gd name="T43" fmla="*/ 0 h 1122"/>
                <a:gd name="T44" fmla="*/ 0 w 934"/>
                <a:gd name="T45" fmla="*/ 0 h 1122"/>
                <a:gd name="T46" fmla="*/ 0 w 934"/>
                <a:gd name="T47" fmla="*/ 0 h 1122"/>
                <a:gd name="T48" fmla="*/ 0 w 934"/>
                <a:gd name="T49" fmla="*/ 0 h 1122"/>
                <a:gd name="T50" fmla="*/ 0 w 934"/>
                <a:gd name="T51" fmla="*/ 0 h 1122"/>
                <a:gd name="T52" fmla="*/ 0 w 934"/>
                <a:gd name="T53" fmla="*/ 0 h 1122"/>
                <a:gd name="T54" fmla="*/ 0 w 934"/>
                <a:gd name="T55" fmla="*/ 0 h 1122"/>
                <a:gd name="T56" fmla="*/ 0 w 934"/>
                <a:gd name="T57" fmla="*/ 0 h 1122"/>
                <a:gd name="T58" fmla="*/ 0 w 934"/>
                <a:gd name="T59" fmla="*/ 0 h 1122"/>
                <a:gd name="T60" fmla="*/ 0 w 934"/>
                <a:gd name="T61" fmla="*/ 0 h 1122"/>
                <a:gd name="T62" fmla="*/ 0 w 934"/>
                <a:gd name="T63" fmla="*/ 0 h 1122"/>
                <a:gd name="T64" fmla="*/ 0 w 934"/>
                <a:gd name="T65" fmla="*/ 0 h 1122"/>
                <a:gd name="T66" fmla="*/ 0 w 934"/>
                <a:gd name="T67" fmla="*/ 0 h 1122"/>
                <a:gd name="T68" fmla="*/ 0 w 934"/>
                <a:gd name="T69" fmla="*/ 0 h 1122"/>
                <a:gd name="T70" fmla="*/ 0 w 934"/>
                <a:gd name="T71" fmla="*/ 0 h 1122"/>
                <a:gd name="T72" fmla="*/ 0 w 934"/>
                <a:gd name="T73" fmla="*/ 0 h 1122"/>
                <a:gd name="T74" fmla="*/ 0 w 934"/>
                <a:gd name="T75" fmla="*/ 0 h 1122"/>
                <a:gd name="T76" fmla="*/ 0 w 934"/>
                <a:gd name="T77" fmla="*/ 0 h 1122"/>
                <a:gd name="T78" fmla="*/ 0 w 934"/>
                <a:gd name="T79" fmla="*/ 0 h 1122"/>
                <a:gd name="T80" fmla="*/ 0 w 934"/>
                <a:gd name="T81" fmla="*/ 0 h 1122"/>
                <a:gd name="T82" fmla="*/ 0 w 934"/>
                <a:gd name="T83" fmla="*/ 0 h 1122"/>
                <a:gd name="T84" fmla="*/ 0 w 934"/>
                <a:gd name="T85" fmla="*/ 0 h 1122"/>
                <a:gd name="T86" fmla="*/ 0 w 934"/>
                <a:gd name="T87" fmla="*/ 0 h 1122"/>
                <a:gd name="T88" fmla="*/ 0 w 934"/>
                <a:gd name="T89" fmla="*/ 0 h 1122"/>
                <a:gd name="T90" fmla="*/ 0 w 934"/>
                <a:gd name="T91" fmla="*/ 0 h 1122"/>
                <a:gd name="T92" fmla="*/ 0 w 934"/>
                <a:gd name="T93" fmla="*/ 0 h 1122"/>
                <a:gd name="T94" fmla="*/ 0 w 934"/>
                <a:gd name="T95" fmla="*/ 0 h 1122"/>
                <a:gd name="T96" fmla="*/ 0 w 934"/>
                <a:gd name="T97" fmla="*/ 0 h 1122"/>
                <a:gd name="T98" fmla="*/ 0 w 934"/>
                <a:gd name="T99" fmla="*/ 0 h 1122"/>
                <a:gd name="T100" fmla="*/ 0 w 934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1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>
                <a:gd name="T0" fmla="*/ 0 w 1001"/>
                <a:gd name="T1" fmla="*/ 0 h 1104"/>
                <a:gd name="T2" fmla="*/ 0 w 1001"/>
                <a:gd name="T3" fmla="*/ 0 h 1104"/>
                <a:gd name="T4" fmla="*/ 0 w 1001"/>
                <a:gd name="T5" fmla="*/ 0 h 1104"/>
                <a:gd name="T6" fmla="*/ 0 w 1001"/>
                <a:gd name="T7" fmla="*/ 0 h 1104"/>
                <a:gd name="T8" fmla="*/ 0 w 1001"/>
                <a:gd name="T9" fmla="*/ 0 h 1104"/>
                <a:gd name="T10" fmla="*/ 0 w 1001"/>
                <a:gd name="T11" fmla="*/ 0 h 1104"/>
                <a:gd name="T12" fmla="*/ 0 w 1001"/>
                <a:gd name="T13" fmla="*/ 0 h 1104"/>
                <a:gd name="T14" fmla="*/ 0 w 1001"/>
                <a:gd name="T15" fmla="*/ 0 h 1104"/>
                <a:gd name="T16" fmla="*/ 0 w 1001"/>
                <a:gd name="T17" fmla="*/ 0 h 1104"/>
                <a:gd name="T18" fmla="*/ 0 w 1001"/>
                <a:gd name="T19" fmla="*/ 0 h 1104"/>
                <a:gd name="T20" fmla="*/ 0 w 1001"/>
                <a:gd name="T21" fmla="*/ 0 h 1104"/>
                <a:gd name="T22" fmla="*/ 0 w 1001"/>
                <a:gd name="T23" fmla="*/ 0 h 1104"/>
                <a:gd name="T24" fmla="*/ 0 w 1001"/>
                <a:gd name="T25" fmla="*/ 0 h 1104"/>
                <a:gd name="T26" fmla="*/ 0 w 1001"/>
                <a:gd name="T27" fmla="*/ 0 h 1104"/>
                <a:gd name="T28" fmla="*/ 0 w 1001"/>
                <a:gd name="T29" fmla="*/ 0 h 1104"/>
                <a:gd name="T30" fmla="*/ 0 w 1001"/>
                <a:gd name="T31" fmla="*/ 0 h 1104"/>
                <a:gd name="T32" fmla="*/ 0 w 1001"/>
                <a:gd name="T33" fmla="*/ 0 h 1104"/>
                <a:gd name="T34" fmla="*/ 0 w 1001"/>
                <a:gd name="T35" fmla="*/ 0 h 1104"/>
                <a:gd name="T36" fmla="*/ 0 w 1001"/>
                <a:gd name="T37" fmla="*/ 0 h 1104"/>
                <a:gd name="T38" fmla="*/ 0 w 1001"/>
                <a:gd name="T39" fmla="*/ 0 h 1104"/>
                <a:gd name="T40" fmla="*/ 0 w 1001"/>
                <a:gd name="T41" fmla="*/ 0 h 1104"/>
                <a:gd name="T42" fmla="*/ 0 w 1001"/>
                <a:gd name="T43" fmla="*/ 0 h 1104"/>
                <a:gd name="T44" fmla="*/ 0 w 1001"/>
                <a:gd name="T45" fmla="*/ 0 h 1104"/>
                <a:gd name="T46" fmla="*/ 0 w 1001"/>
                <a:gd name="T47" fmla="*/ 0 h 1104"/>
                <a:gd name="T48" fmla="*/ 0 w 1001"/>
                <a:gd name="T49" fmla="*/ 0 h 1104"/>
                <a:gd name="T50" fmla="*/ 0 w 1001"/>
                <a:gd name="T51" fmla="*/ 0 h 1104"/>
                <a:gd name="T52" fmla="*/ 0 w 1001"/>
                <a:gd name="T53" fmla="*/ 0 h 1104"/>
                <a:gd name="T54" fmla="*/ 0 w 1001"/>
                <a:gd name="T55" fmla="*/ 0 h 1104"/>
                <a:gd name="T56" fmla="*/ 0 w 1001"/>
                <a:gd name="T57" fmla="*/ 0 h 1104"/>
                <a:gd name="T58" fmla="*/ 0 w 1001"/>
                <a:gd name="T59" fmla="*/ 0 h 1104"/>
                <a:gd name="T60" fmla="*/ 0 w 1001"/>
                <a:gd name="T61" fmla="*/ 0 h 1104"/>
                <a:gd name="T62" fmla="*/ 0 w 1001"/>
                <a:gd name="T63" fmla="*/ 0 h 1104"/>
                <a:gd name="T64" fmla="*/ 0 w 1001"/>
                <a:gd name="T65" fmla="*/ 0 h 1104"/>
                <a:gd name="T66" fmla="*/ 0 w 1001"/>
                <a:gd name="T67" fmla="*/ 0 h 1104"/>
                <a:gd name="T68" fmla="*/ 0 w 1001"/>
                <a:gd name="T69" fmla="*/ 0 h 1104"/>
                <a:gd name="T70" fmla="*/ 0 w 1001"/>
                <a:gd name="T71" fmla="*/ 0 h 1104"/>
                <a:gd name="T72" fmla="*/ 0 w 1001"/>
                <a:gd name="T73" fmla="*/ 0 h 1104"/>
                <a:gd name="T74" fmla="*/ 0 w 1001"/>
                <a:gd name="T75" fmla="*/ 0 h 1104"/>
                <a:gd name="T76" fmla="*/ 0 w 1001"/>
                <a:gd name="T77" fmla="*/ 0 h 1104"/>
                <a:gd name="T78" fmla="*/ 0 w 1001"/>
                <a:gd name="T79" fmla="*/ 0 h 1104"/>
                <a:gd name="T80" fmla="*/ 0 w 1001"/>
                <a:gd name="T81" fmla="*/ 0 h 1104"/>
                <a:gd name="T82" fmla="*/ 0 w 1001"/>
                <a:gd name="T83" fmla="*/ 0 h 1104"/>
                <a:gd name="T84" fmla="*/ 0 w 1001"/>
                <a:gd name="T85" fmla="*/ 0 h 1104"/>
                <a:gd name="T86" fmla="*/ 0 w 1001"/>
                <a:gd name="T87" fmla="*/ 0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2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>
                <a:gd name="T0" fmla="*/ 0 w 689"/>
                <a:gd name="T1" fmla="*/ 0 h 1080"/>
                <a:gd name="T2" fmla="*/ 0 w 689"/>
                <a:gd name="T3" fmla="*/ 0 h 1080"/>
                <a:gd name="T4" fmla="*/ 0 w 689"/>
                <a:gd name="T5" fmla="*/ 0 h 1080"/>
                <a:gd name="T6" fmla="*/ 0 w 689"/>
                <a:gd name="T7" fmla="*/ 0 h 1080"/>
                <a:gd name="T8" fmla="*/ 0 w 689"/>
                <a:gd name="T9" fmla="*/ 0 h 1080"/>
                <a:gd name="T10" fmla="*/ 0 w 689"/>
                <a:gd name="T11" fmla="*/ 0 h 1080"/>
                <a:gd name="T12" fmla="*/ 0 w 689"/>
                <a:gd name="T13" fmla="*/ 0 h 1080"/>
                <a:gd name="T14" fmla="*/ 0 w 689"/>
                <a:gd name="T15" fmla="*/ 0 h 1080"/>
                <a:gd name="T16" fmla="*/ 0 w 689"/>
                <a:gd name="T17" fmla="*/ 0 h 1080"/>
                <a:gd name="T18" fmla="*/ 0 w 689"/>
                <a:gd name="T19" fmla="*/ 0 h 1080"/>
                <a:gd name="T20" fmla="*/ 0 w 689"/>
                <a:gd name="T21" fmla="*/ 0 h 1080"/>
                <a:gd name="T22" fmla="*/ 0 w 689"/>
                <a:gd name="T23" fmla="*/ 0 h 1080"/>
                <a:gd name="T24" fmla="*/ 0 w 689"/>
                <a:gd name="T25" fmla="*/ 0 h 1080"/>
                <a:gd name="T26" fmla="*/ 0 w 689"/>
                <a:gd name="T27" fmla="*/ 0 h 1080"/>
                <a:gd name="T28" fmla="*/ 0 w 689"/>
                <a:gd name="T29" fmla="*/ 0 h 1080"/>
                <a:gd name="T30" fmla="*/ 0 w 689"/>
                <a:gd name="T31" fmla="*/ 0 h 1080"/>
                <a:gd name="T32" fmla="*/ 0 w 689"/>
                <a:gd name="T33" fmla="*/ 0 h 1080"/>
                <a:gd name="T34" fmla="*/ 0 w 689"/>
                <a:gd name="T35" fmla="*/ 0 h 1080"/>
                <a:gd name="T36" fmla="*/ 0 w 689"/>
                <a:gd name="T37" fmla="*/ 0 h 1080"/>
                <a:gd name="T38" fmla="*/ 0 w 689"/>
                <a:gd name="T39" fmla="*/ 0 h 1080"/>
                <a:gd name="T40" fmla="*/ 0 w 689"/>
                <a:gd name="T41" fmla="*/ 0 h 1080"/>
                <a:gd name="T42" fmla="*/ 0 w 689"/>
                <a:gd name="T43" fmla="*/ 0 h 1080"/>
                <a:gd name="T44" fmla="*/ 0 w 689"/>
                <a:gd name="T45" fmla="*/ 0 h 1080"/>
                <a:gd name="T46" fmla="*/ 0 w 689"/>
                <a:gd name="T47" fmla="*/ 0 h 1080"/>
                <a:gd name="T48" fmla="*/ 0 w 689"/>
                <a:gd name="T49" fmla="*/ 0 h 1080"/>
                <a:gd name="T50" fmla="*/ 0 w 689"/>
                <a:gd name="T51" fmla="*/ 0 h 1080"/>
                <a:gd name="T52" fmla="*/ 0 w 689"/>
                <a:gd name="T53" fmla="*/ 0 h 1080"/>
                <a:gd name="T54" fmla="*/ 0 w 689"/>
                <a:gd name="T55" fmla="*/ 0 h 1080"/>
                <a:gd name="T56" fmla="*/ 0 w 689"/>
                <a:gd name="T57" fmla="*/ 0 h 1080"/>
                <a:gd name="T58" fmla="*/ 0 w 689"/>
                <a:gd name="T59" fmla="*/ 0 h 1080"/>
                <a:gd name="T60" fmla="*/ 0 w 689"/>
                <a:gd name="T61" fmla="*/ 0 h 1080"/>
                <a:gd name="T62" fmla="*/ 0 w 689"/>
                <a:gd name="T63" fmla="*/ 0 h 1080"/>
                <a:gd name="T64" fmla="*/ 0 w 689"/>
                <a:gd name="T65" fmla="*/ 0 h 1080"/>
                <a:gd name="T66" fmla="*/ 0 w 689"/>
                <a:gd name="T67" fmla="*/ 0 h 1080"/>
                <a:gd name="T68" fmla="*/ 0 w 689"/>
                <a:gd name="T69" fmla="*/ 0 h 1080"/>
                <a:gd name="T70" fmla="*/ 0 w 689"/>
                <a:gd name="T71" fmla="*/ 0 h 1080"/>
                <a:gd name="T72" fmla="*/ 0 w 689"/>
                <a:gd name="T73" fmla="*/ 0 h 1080"/>
                <a:gd name="T74" fmla="*/ 0 w 689"/>
                <a:gd name="T75" fmla="*/ 0 h 1080"/>
                <a:gd name="T76" fmla="*/ 0 w 689"/>
                <a:gd name="T77" fmla="*/ 0 h 1080"/>
                <a:gd name="T78" fmla="*/ 0 w 689"/>
                <a:gd name="T79" fmla="*/ 0 h 1080"/>
                <a:gd name="T80" fmla="*/ 0 w 689"/>
                <a:gd name="T81" fmla="*/ 0 h 1080"/>
                <a:gd name="T82" fmla="*/ 0 w 689"/>
                <a:gd name="T83" fmla="*/ 0 h 1080"/>
                <a:gd name="T84" fmla="*/ 0 w 689"/>
                <a:gd name="T85" fmla="*/ 0 h 1080"/>
                <a:gd name="T86" fmla="*/ 0 w 689"/>
                <a:gd name="T87" fmla="*/ 0 h 1080"/>
                <a:gd name="T88" fmla="*/ 0 w 689"/>
                <a:gd name="T89" fmla="*/ 0 h 1080"/>
                <a:gd name="T90" fmla="*/ 0 w 689"/>
                <a:gd name="T91" fmla="*/ 0 h 1080"/>
                <a:gd name="T92" fmla="*/ 0 w 689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3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4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>
                <a:gd name="T0" fmla="*/ 0 w 790"/>
                <a:gd name="T1" fmla="*/ 0 h 1082"/>
                <a:gd name="T2" fmla="*/ 0 w 790"/>
                <a:gd name="T3" fmla="*/ 0 h 1082"/>
                <a:gd name="T4" fmla="*/ 0 w 790"/>
                <a:gd name="T5" fmla="*/ 0 h 1082"/>
                <a:gd name="T6" fmla="*/ 0 w 790"/>
                <a:gd name="T7" fmla="*/ 0 h 1082"/>
                <a:gd name="T8" fmla="*/ 0 w 790"/>
                <a:gd name="T9" fmla="*/ 0 h 1082"/>
                <a:gd name="T10" fmla="*/ 0 w 790"/>
                <a:gd name="T11" fmla="*/ 0 h 1082"/>
                <a:gd name="T12" fmla="*/ 0 w 790"/>
                <a:gd name="T13" fmla="*/ 0 h 1082"/>
                <a:gd name="T14" fmla="*/ 0 w 790"/>
                <a:gd name="T15" fmla="*/ 0 h 1082"/>
                <a:gd name="T16" fmla="*/ 0 w 790"/>
                <a:gd name="T17" fmla="*/ 0 h 1082"/>
                <a:gd name="T18" fmla="*/ 0 w 790"/>
                <a:gd name="T19" fmla="*/ 0 h 1082"/>
                <a:gd name="T20" fmla="*/ 0 w 790"/>
                <a:gd name="T21" fmla="*/ 0 h 1082"/>
                <a:gd name="T22" fmla="*/ 0 w 790"/>
                <a:gd name="T23" fmla="*/ 0 h 1082"/>
                <a:gd name="T24" fmla="*/ 0 w 790"/>
                <a:gd name="T25" fmla="*/ 0 h 1082"/>
                <a:gd name="T26" fmla="*/ 0 w 790"/>
                <a:gd name="T27" fmla="*/ 0 h 1082"/>
                <a:gd name="T28" fmla="*/ 0 w 790"/>
                <a:gd name="T29" fmla="*/ 0 h 1082"/>
                <a:gd name="T30" fmla="*/ 0 w 790"/>
                <a:gd name="T31" fmla="*/ 0 h 1082"/>
                <a:gd name="T32" fmla="*/ 0 w 790"/>
                <a:gd name="T33" fmla="*/ 0 h 1082"/>
                <a:gd name="T34" fmla="*/ 0 w 790"/>
                <a:gd name="T35" fmla="*/ 0 h 1082"/>
                <a:gd name="T36" fmla="*/ 0 w 790"/>
                <a:gd name="T37" fmla="*/ 0 h 1082"/>
                <a:gd name="T38" fmla="*/ 0 w 790"/>
                <a:gd name="T39" fmla="*/ 0 h 1082"/>
                <a:gd name="T40" fmla="*/ 0 w 790"/>
                <a:gd name="T41" fmla="*/ 0 h 1082"/>
                <a:gd name="T42" fmla="*/ 0 w 790"/>
                <a:gd name="T43" fmla="*/ 0 h 1082"/>
                <a:gd name="T44" fmla="*/ 0 w 790"/>
                <a:gd name="T45" fmla="*/ 0 h 1082"/>
                <a:gd name="T46" fmla="*/ 0 w 790"/>
                <a:gd name="T47" fmla="*/ 0 h 1082"/>
                <a:gd name="T48" fmla="*/ 0 w 790"/>
                <a:gd name="T49" fmla="*/ 0 h 1082"/>
                <a:gd name="T50" fmla="*/ 0 w 790"/>
                <a:gd name="T51" fmla="*/ 0 h 1082"/>
                <a:gd name="T52" fmla="*/ 0 w 790"/>
                <a:gd name="T53" fmla="*/ 0 h 1082"/>
                <a:gd name="T54" fmla="*/ 0 w 790"/>
                <a:gd name="T55" fmla="*/ 0 h 1082"/>
                <a:gd name="T56" fmla="*/ 0 w 790"/>
                <a:gd name="T57" fmla="*/ 0 h 1082"/>
                <a:gd name="T58" fmla="*/ 0 w 790"/>
                <a:gd name="T59" fmla="*/ 0 h 1082"/>
                <a:gd name="T60" fmla="*/ 0 w 790"/>
                <a:gd name="T61" fmla="*/ 0 h 1082"/>
                <a:gd name="T62" fmla="*/ 0 w 790"/>
                <a:gd name="T63" fmla="*/ 0 h 1082"/>
                <a:gd name="T64" fmla="*/ 0 w 790"/>
                <a:gd name="T65" fmla="*/ 0 h 1082"/>
                <a:gd name="T66" fmla="*/ 0 w 790"/>
                <a:gd name="T67" fmla="*/ 0 h 1082"/>
                <a:gd name="T68" fmla="*/ 0 w 790"/>
                <a:gd name="T69" fmla="*/ 0 h 1082"/>
                <a:gd name="T70" fmla="*/ 0 w 790"/>
                <a:gd name="T71" fmla="*/ 0 h 1082"/>
                <a:gd name="T72" fmla="*/ 0 w 790"/>
                <a:gd name="T73" fmla="*/ 0 h 1082"/>
                <a:gd name="T74" fmla="*/ 0 w 790"/>
                <a:gd name="T75" fmla="*/ 0 h 1082"/>
                <a:gd name="T76" fmla="*/ 0 w 790"/>
                <a:gd name="T77" fmla="*/ 0 h 1082"/>
                <a:gd name="T78" fmla="*/ 0 w 790"/>
                <a:gd name="T79" fmla="*/ 0 h 1082"/>
                <a:gd name="T80" fmla="*/ 0 w 790"/>
                <a:gd name="T81" fmla="*/ 0 h 1082"/>
                <a:gd name="T82" fmla="*/ 0 w 790"/>
                <a:gd name="T83" fmla="*/ 0 h 1082"/>
                <a:gd name="T84" fmla="*/ 0 w 790"/>
                <a:gd name="T85" fmla="*/ 0 h 1082"/>
                <a:gd name="T86" fmla="*/ 0 w 790"/>
                <a:gd name="T87" fmla="*/ 0 h 1082"/>
                <a:gd name="T88" fmla="*/ 0 w 790"/>
                <a:gd name="T89" fmla="*/ 0 h 1082"/>
                <a:gd name="T90" fmla="*/ 0 w 790"/>
                <a:gd name="T91" fmla="*/ 0 h 1082"/>
                <a:gd name="T92" fmla="*/ 0 w 790"/>
                <a:gd name="T93" fmla="*/ 0 h 1082"/>
                <a:gd name="T94" fmla="*/ 0 w 790"/>
                <a:gd name="T95" fmla="*/ 0 h 1082"/>
                <a:gd name="T96" fmla="*/ 0 w 790"/>
                <a:gd name="T97" fmla="*/ 0 h 1082"/>
                <a:gd name="T98" fmla="*/ 0 w 790"/>
                <a:gd name="T99" fmla="*/ 0 h 1082"/>
                <a:gd name="T100" fmla="*/ 0 w 790"/>
                <a:gd name="T101" fmla="*/ 0 h 1082"/>
                <a:gd name="T102" fmla="*/ 0 w 790"/>
                <a:gd name="T103" fmla="*/ 0 h 1082"/>
                <a:gd name="T104" fmla="*/ 0 w 790"/>
                <a:gd name="T105" fmla="*/ 0 h 1082"/>
                <a:gd name="T106" fmla="*/ 0 w 790"/>
                <a:gd name="T107" fmla="*/ 0 h 1082"/>
                <a:gd name="T108" fmla="*/ 0 w 790"/>
                <a:gd name="T109" fmla="*/ 0 h 1082"/>
                <a:gd name="T110" fmla="*/ 0 w 790"/>
                <a:gd name="T111" fmla="*/ 0 h 1082"/>
                <a:gd name="T112" fmla="*/ 0 w 790"/>
                <a:gd name="T113" fmla="*/ 0 h 1082"/>
                <a:gd name="T114" fmla="*/ 0 w 790"/>
                <a:gd name="T115" fmla="*/ 0 h 1082"/>
                <a:gd name="T116" fmla="*/ 0 w 790"/>
                <a:gd name="T117" fmla="*/ 0 h 1082"/>
                <a:gd name="T118" fmla="*/ 0 w 790"/>
                <a:gd name="T119" fmla="*/ 0 h 1082"/>
                <a:gd name="T120" fmla="*/ 0 w 790"/>
                <a:gd name="T121" fmla="*/ 0 h 1082"/>
                <a:gd name="T122" fmla="*/ 0 w 790"/>
                <a:gd name="T123" fmla="*/ 0 h 10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5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>
                <a:gd name="T0" fmla="*/ 0 w 941"/>
                <a:gd name="T1" fmla="*/ 0 h 1081"/>
                <a:gd name="T2" fmla="*/ 0 w 941"/>
                <a:gd name="T3" fmla="*/ 0 h 1081"/>
                <a:gd name="T4" fmla="*/ 0 w 941"/>
                <a:gd name="T5" fmla="*/ 0 h 1081"/>
                <a:gd name="T6" fmla="*/ 0 w 941"/>
                <a:gd name="T7" fmla="*/ 0 h 1081"/>
                <a:gd name="T8" fmla="*/ 0 w 941"/>
                <a:gd name="T9" fmla="*/ 0 h 1081"/>
                <a:gd name="T10" fmla="*/ 0 w 941"/>
                <a:gd name="T11" fmla="*/ 0 h 1081"/>
                <a:gd name="T12" fmla="*/ 0 w 941"/>
                <a:gd name="T13" fmla="*/ 0 h 1081"/>
                <a:gd name="T14" fmla="*/ 0 w 941"/>
                <a:gd name="T15" fmla="*/ 0 h 1081"/>
                <a:gd name="T16" fmla="*/ 0 w 941"/>
                <a:gd name="T17" fmla="*/ 0 h 1081"/>
                <a:gd name="T18" fmla="*/ 0 w 941"/>
                <a:gd name="T19" fmla="*/ 0 h 1081"/>
                <a:gd name="T20" fmla="*/ 0 w 941"/>
                <a:gd name="T21" fmla="*/ 0 h 1081"/>
                <a:gd name="T22" fmla="*/ 0 w 941"/>
                <a:gd name="T23" fmla="*/ 0 h 1081"/>
                <a:gd name="T24" fmla="*/ 0 w 941"/>
                <a:gd name="T25" fmla="*/ 0 h 1081"/>
                <a:gd name="T26" fmla="*/ 0 w 941"/>
                <a:gd name="T27" fmla="*/ 0 h 1081"/>
                <a:gd name="T28" fmla="*/ 0 w 941"/>
                <a:gd name="T29" fmla="*/ 0 h 1081"/>
                <a:gd name="T30" fmla="*/ 0 w 941"/>
                <a:gd name="T31" fmla="*/ 0 h 1081"/>
                <a:gd name="T32" fmla="*/ 0 w 941"/>
                <a:gd name="T33" fmla="*/ 0 h 1081"/>
                <a:gd name="T34" fmla="*/ 0 w 941"/>
                <a:gd name="T35" fmla="*/ 0 h 1081"/>
                <a:gd name="T36" fmla="*/ 0 w 941"/>
                <a:gd name="T37" fmla="*/ 0 h 1081"/>
                <a:gd name="T38" fmla="*/ 0 w 941"/>
                <a:gd name="T39" fmla="*/ 0 h 1081"/>
                <a:gd name="T40" fmla="*/ 0 w 941"/>
                <a:gd name="T41" fmla="*/ 0 h 1081"/>
                <a:gd name="T42" fmla="*/ 0 w 941"/>
                <a:gd name="T43" fmla="*/ 0 h 1081"/>
                <a:gd name="T44" fmla="*/ 0 w 941"/>
                <a:gd name="T45" fmla="*/ 0 h 1081"/>
                <a:gd name="T46" fmla="*/ 0 w 941"/>
                <a:gd name="T47" fmla="*/ 0 h 1081"/>
                <a:gd name="T48" fmla="*/ 0 w 941"/>
                <a:gd name="T49" fmla="*/ 0 h 1081"/>
                <a:gd name="T50" fmla="*/ 0 w 941"/>
                <a:gd name="T51" fmla="*/ 0 h 1081"/>
                <a:gd name="T52" fmla="*/ 0 w 941"/>
                <a:gd name="T53" fmla="*/ 0 h 1081"/>
                <a:gd name="T54" fmla="*/ 0 w 941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6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w 942"/>
                <a:gd name="T57" fmla="*/ 0 h 1081"/>
                <a:gd name="T58" fmla="*/ 0 w 942"/>
                <a:gd name="T59" fmla="*/ 0 h 1081"/>
                <a:gd name="T60" fmla="*/ 0 w 942"/>
                <a:gd name="T61" fmla="*/ 0 h 1081"/>
                <a:gd name="T62" fmla="*/ 0 w 942"/>
                <a:gd name="T63" fmla="*/ 0 h 1081"/>
                <a:gd name="T64" fmla="*/ 0 w 942"/>
                <a:gd name="T65" fmla="*/ 0 h 1081"/>
                <a:gd name="T66" fmla="*/ 0 w 942"/>
                <a:gd name="T67" fmla="*/ 0 h 1081"/>
                <a:gd name="T68" fmla="*/ 0 w 942"/>
                <a:gd name="T69" fmla="*/ 0 h 1081"/>
                <a:gd name="T70" fmla="*/ 0 w 942"/>
                <a:gd name="T71" fmla="*/ 0 h 1081"/>
                <a:gd name="T72" fmla="*/ 0 w 942"/>
                <a:gd name="T73" fmla="*/ 0 h 1081"/>
                <a:gd name="T74" fmla="*/ 0 w 942"/>
                <a:gd name="T75" fmla="*/ 0 h 1081"/>
                <a:gd name="T76" fmla="*/ 0 w 942"/>
                <a:gd name="T77" fmla="*/ 0 h 1081"/>
                <a:gd name="T78" fmla="*/ 0 w 942"/>
                <a:gd name="T79" fmla="*/ 0 h 1081"/>
                <a:gd name="T80" fmla="*/ 0 w 942"/>
                <a:gd name="T81" fmla="*/ 0 h 1081"/>
                <a:gd name="T82" fmla="*/ 0 w 942"/>
                <a:gd name="T83" fmla="*/ 0 h 1081"/>
                <a:gd name="T84" fmla="*/ 0 w 942"/>
                <a:gd name="T85" fmla="*/ 0 h 1081"/>
                <a:gd name="T86" fmla="*/ 0 w 942"/>
                <a:gd name="T87" fmla="*/ 0 h 1081"/>
                <a:gd name="T88" fmla="*/ 0 w 942"/>
                <a:gd name="T89" fmla="*/ 0 h 1081"/>
                <a:gd name="T90" fmla="*/ 0 w 942"/>
                <a:gd name="T91" fmla="*/ 0 h 1081"/>
                <a:gd name="T92" fmla="*/ 0 w 942"/>
                <a:gd name="T93" fmla="*/ 0 h 1081"/>
                <a:gd name="T94" fmla="*/ 0 w 942"/>
                <a:gd name="T95" fmla="*/ 0 h 1081"/>
                <a:gd name="T96" fmla="*/ 0 w 942"/>
                <a:gd name="T97" fmla="*/ 0 h 1081"/>
                <a:gd name="T98" fmla="*/ 0 w 942"/>
                <a:gd name="T99" fmla="*/ 0 h 1081"/>
                <a:gd name="T100" fmla="*/ 0 w 942"/>
                <a:gd name="T101" fmla="*/ 0 h 1081"/>
                <a:gd name="T102" fmla="*/ 0 w 942"/>
                <a:gd name="T103" fmla="*/ 0 h 1081"/>
                <a:gd name="T104" fmla="*/ 0 w 942"/>
                <a:gd name="T105" fmla="*/ 0 h 1081"/>
                <a:gd name="T106" fmla="*/ 0 w 942"/>
                <a:gd name="T107" fmla="*/ 0 h 1081"/>
                <a:gd name="T108" fmla="*/ 0 w 942"/>
                <a:gd name="T109" fmla="*/ 0 h 1081"/>
                <a:gd name="T110" fmla="*/ 0 w 942"/>
                <a:gd name="T111" fmla="*/ 0 h 1081"/>
                <a:gd name="T112" fmla="*/ 0 w 942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7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>
                <a:gd name="T0" fmla="*/ 0 w 571"/>
                <a:gd name="T1" fmla="*/ 0 h 1075"/>
                <a:gd name="T2" fmla="*/ 0 w 571"/>
                <a:gd name="T3" fmla="*/ 0 h 1075"/>
                <a:gd name="T4" fmla="*/ 0 w 571"/>
                <a:gd name="T5" fmla="*/ 0 h 1075"/>
                <a:gd name="T6" fmla="*/ 0 w 571"/>
                <a:gd name="T7" fmla="*/ 0 h 1075"/>
                <a:gd name="T8" fmla="*/ 0 w 571"/>
                <a:gd name="T9" fmla="*/ 0 h 1075"/>
                <a:gd name="T10" fmla="*/ 0 w 571"/>
                <a:gd name="T11" fmla="*/ 0 h 1075"/>
                <a:gd name="T12" fmla="*/ 0 w 571"/>
                <a:gd name="T13" fmla="*/ 0 h 1075"/>
                <a:gd name="T14" fmla="*/ 0 w 571"/>
                <a:gd name="T15" fmla="*/ 0 h 1075"/>
                <a:gd name="T16" fmla="*/ 0 w 571"/>
                <a:gd name="T17" fmla="*/ 0 h 1075"/>
                <a:gd name="T18" fmla="*/ 0 w 571"/>
                <a:gd name="T19" fmla="*/ 0 h 1075"/>
                <a:gd name="T20" fmla="*/ 0 w 571"/>
                <a:gd name="T21" fmla="*/ 0 h 1075"/>
                <a:gd name="T22" fmla="*/ 0 w 571"/>
                <a:gd name="T23" fmla="*/ 0 h 1075"/>
                <a:gd name="T24" fmla="*/ 0 w 571"/>
                <a:gd name="T25" fmla="*/ 0 h 1075"/>
                <a:gd name="T26" fmla="*/ 0 w 571"/>
                <a:gd name="T27" fmla="*/ 0 h 1075"/>
                <a:gd name="T28" fmla="*/ 0 w 571"/>
                <a:gd name="T29" fmla="*/ 0 h 1075"/>
                <a:gd name="T30" fmla="*/ 0 w 571"/>
                <a:gd name="T31" fmla="*/ 0 h 1075"/>
                <a:gd name="T32" fmla="*/ 0 w 571"/>
                <a:gd name="T33" fmla="*/ 0 h 1075"/>
                <a:gd name="T34" fmla="*/ 0 w 571"/>
                <a:gd name="T35" fmla="*/ 0 h 1075"/>
                <a:gd name="T36" fmla="*/ 0 w 571"/>
                <a:gd name="T37" fmla="*/ 0 h 1075"/>
                <a:gd name="T38" fmla="*/ 0 w 571"/>
                <a:gd name="T39" fmla="*/ 0 h 1075"/>
                <a:gd name="T40" fmla="*/ 0 w 571"/>
                <a:gd name="T41" fmla="*/ 0 h 1075"/>
                <a:gd name="T42" fmla="*/ 0 w 571"/>
                <a:gd name="T43" fmla="*/ 0 h 1075"/>
                <a:gd name="T44" fmla="*/ 0 w 571"/>
                <a:gd name="T45" fmla="*/ 0 h 1075"/>
                <a:gd name="T46" fmla="*/ 0 w 571"/>
                <a:gd name="T47" fmla="*/ 0 h 1075"/>
                <a:gd name="T48" fmla="*/ 0 w 571"/>
                <a:gd name="T49" fmla="*/ 0 h 1075"/>
                <a:gd name="T50" fmla="*/ 0 w 571"/>
                <a:gd name="T51" fmla="*/ 0 h 1075"/>
                <a:gd name="T52" fmla="*/ 0 w 571"/>
                <a:gd name="T53" fmla="*/ 0 h 1075"/>
                <a:gd name="T54" fmla="*/ 0 w 571"/>
                <a:gd name="T55" fmla="*/ 0 h 1075"/>
                <a:gd name="T56" fmla="*/ 0 w 571"/>
                <a:gd name="T57" fmla="*/ 0 h 1075"/>
                <a:gd name="T58" fmla="*/ 0 w 571"/>
                <a:gd name="T59" fmla="*/ 0 h 1075"/>
                <a:gd name="T60" fmla="*/ 0 w 571"/>
                <a:gd name="T61" fmla="*/ 0 h 1075"/>
                <a:gd name="T62" fmla="*/ 0 w 571"/>
                <a:gd name="T63" fmla="*/ 0 h 1075"/>
                <a:gd name="T64" fmla="*/ 0 w 571"/>
                <a:gd name="T65" fmla="*/ 0 h 1075"/>
                <a:gd name="T66" fmla="*/ 0 w 571"/>
                <a:gd name="T67" fmla="*/ 0 h 1075"/>
                <a:gd name="T68" fmla="*/ 0 w 571"/>
                <a:gd name="T69" fmla="*/ 0 h 1075"/>
                <a:gd name="T70" fmla="*/ 0 w 571"/>
                <a:gd name="T71" fmla="*/ 0 h 1075"/>
                <a:gd name="T72" fmla="*/ 0 w 571"/>
                <a:gd name="T73" fmla="*/ 0 h 1075"/>
                <a:gd name="T74" fmla="*/ 0 w 571"/>
                <a:gd name="T75" fmla="*/ 0 h 1075"/>
                <a:gd name="T76" fmla="*/ 0 w 571"/>
                <a:gd name="T77" fmla="*/ 0 h 1075"/>
                <a:gd name="T78" fmla="*/ 0 w 571"/>
                <a:gd name="T79" fmla="*/ 0 h 1075"/>
                <a:gd name="T80" fmla="*/ 0 w 571"/>
                <a:gd name="T81" fmla="*/ 0 h 1075"/>
                <a:gd name="T82" fmla="*/ 0 w 571"/>
                <a:gd name="T83" fmla="*/ 0 h 1075"/>
                <a:gd name="T84" fmla="*/ 0 w 571"/>
                <a:gd name="T85" fmla="*/ 0 h 1075"/>
                <a:gd name="T86" fmla="*/ 0 w 571"/>
                <a:gd name="T87" fmla="*/ 0 h 1075"/>
                <a:gd name="T88" fmla="*/ 0 w 571"/>
                <a:gd name="T89" fmla="*/ 0 h 1075"/>
                <a:gd name="T90" fmla="*/ 0 w 571"/>
                <a:gd name="T91" fmla="*/ 0 h 1075"/>
                <a:gd name="T92" fmla="*/ 0 w 571"/>
                <a:gd name="T93" fmla="*/ 0 h 1075"/>
                <a:gd name="T94" fmla="*/ 0 w 571"/>
                <a:gd name="T95" fmla="*/ 0 h 1075"/>
                <a:gd name="T96" fmla="*/ 0 w 571"/>
                <a:gd name="T97" fmla="*/ 0 h 1075"/>
                <a:gd name="T98" fmla="*/ 0 w 571"/>
                <a:gd name="T99" fmla="*/ 0 h 1075"/>
                <a:gd name="T100" fmla="*/ 0 w 571"/>
                <a:gd name="T101" fmla="*/ 0 h 1075"/>
                <a:gd name="T102" fmla="*/ 0 w 571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8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>
                <a:gd name="T0" fmla="*/ 0 w 1117"/>
                <a:gd name="T1" fmla="*/ 0 h 1086"/>
                <a:gd name="T2" fmla="*/ 0 w 1117"/>
                <a:gd name="T3" fmla="*/ 0 h 1086"/>
                <a:gd name="T4" fmla="*/ 0 w 1117"/>
                <a:gd name="T5" fmla="*/ 0 h 1086"/>
                <a:gd name="T6" fmla="*/ 0 w 1117"/>
                <a:gd name="T7" fmla="*/ 0 h 1086"/>
                <a:gd name="T8" fmla="*/ 0 w 1117"/>
                <a:gd name="T9" fmla="*/ 0 h 1086"/>
                <a:gd name="T10" fmla="*/ 0 w 1117"/>
                <a:gd name="T11" fmla="*/ 0 h 1086"/>
                <a:gd name="T12" fmla="*/ 0 w 1117"/>
                <a:gd name="T13" fmla="*/ 0 h 1086"/>
                <a:gd name="T14" fmla="*/ 0 w 1117"/>
                <a:gd name="T15" fmla="*/ 0 h 1086"/>
                <a:gd name="T16" fmla="*/ 0 w 1117"/>
                <a:gd name="T17" fmla="*/ 0 h 1086"/>
                <a:gd name="T18" fmla="*/ 0 w 1117"/>
                <a:gd name="T19" fmla="*/ 0 h 1086"/>
                <a:gd name="T20" fmla="*/ 0 w 1117"/>
                <a:gd name="T21" fmla="*/ 0 h 1086"/>
                <a:gd name="T22" fmla="*/ 0 w 1117"/>
                <a:gd name="T23" fmla="*/ 0 h 1086"/>
                <a:gd name="T24" fmla="*/ 0 w 1117"/>
                <a:gd name="T25" fmla="*/ 0 h 1086"/>
                <a:gd name="T26" fmla="*/ 0 w 1117"/>
                <a:gd name="T27" fmla="*/ 0 h 1086"/>
                <a:gd name="T28" fmla="*/ 0 w 1117"/>
                <a:gd name="T29" fmla="*/ 0 h 1086"/>
                <a:gd name="T30" fmla="*/ 0 w 1117"/>
                <a:gd name="T31" fmla="*/ 0 h 1086"/>
                <a:gd name="T32" fmla="*/ 0 w 1117"/>
                <a:gd name="T33" fmla="*/ 0 h 1086"/>
                <a:gd name="T34" fmla="*/ 0 w 1117"/>
                <a:gd name="T35" fmla="*/ 0 h 1086"/>
                <a:gd name="T36" fmla="*/ 0 w 1117"/>
                <a:gd name="T37" fmla="*/ 0 h 1086"/>
                <a:gd name="T38" fmla="*/ 0 w 1117"/>
                <a:gd name="T39" fmla="*/ 0 h 1086"/>
                <a:gd name="T40" fmla="*/ 0 w 1117"/>
                <a:gd name="T41" fmla="*/ 0 h 1086"/>
                <a:gd name="T42" fmla="*/ 0 w 1117"/>
                <a:gd name="T43" fmla="*/ 0 h 1086"/>
                <a:gd name="T44" fmla="*/ 0 w 1117"/>
                <a:gd name="T45" fmla="*/ 0 h 1086"/>
                <a:gd name="T46" fmla="*/ 0 w 1117"/>
                <a:gd name="T47" fmla="*/ 0 h 1086"/>
                <a:gd name="T48" fmla="*/ 0 w 1117"/>
                <a:gd name="T49" fmla="*/ 0 h 1086"/>
                <a:gd name="T50" fmla="*/ 0 w 1117"/>
                <a:gd name="T51" fmla="*/ 0 h 1086"/>
                <a:gd name="T52" fmla="*/ 0 w 1117"/>
                <a:gd name="T53" fmla="*/ 0 h 1086"/>
                <a:gd name="T54" fmla="*/ 0 w 1117"/>
                <a:gd name="T55" fmla="*/ 0 h 1086"/>
                <a:gd name="T56" fmla="*/ 0 w 1117"/>
                <a:gd name="T57" fmla="*/ 0 h 1086"/>
                <a:gd name="T58" fmla="*/ 0 w 1117"/>
                <a:gd name="T59" fmla="*/ 0 h 1086"/>
                <a:gd name="T60" fmla="*/ 0 w 1117"/>
                <a:gd name="T61" fmla="*/ 0 h 1086"/>
                <a:gd name="T62" fmla="*/ 0 w 1117"/>
                <a:gd name="T63" fmla="*/ 0 h 1086"/>
                <a:gd name="T64" fmla="*/ 0 w 1117"/>
                <a:gd name="T65" fmla="*/ 0 h 1086"/>
                <a:gd name="T66" fmla="*/ 0 w 1117"/>
                <a:gd name="T67" fmla="*/ 0 h 1086"/>
                <a:gd name="T68" fmla="*/ 0 w 1117"/>
                <a:gd name="T69" fmla="*/ 0 h 1086"/>
                <a:gd name="T70" fmla="*/ 0 w 1117"/>
                <a:gd name="T71" fmla="*/ 0 h 1086"/>
                <a:gd name="T72" fmla="*/ 0 w 1117"/>
                <a:gd name="T73" fmla="*/ 0 h 1086"/>
                <a:gd name="T74" fmla="*/ 0 w 1117"/>
                <a:gd name="T75" fmla="*/ 0 h 1086"/>
                <a:gd name="T76" fmla="*/ 0 w 1117"/>
                <a:gd name="T77" fmla="*/ 0 h 1086"/>
                <a:gd name="T78" fmla="*/ 0 w 1117"/>
                <a:gd name="T79" fmla="*/ 0 h 1086"/>
                <a:gd name="T80" fmla="*/ 0 w 1117"/>
                <a:gd name="T81" fmla="*/ 0 h 1086"/>
                <a:gd name="T82" fmla="*/ 0 w 1117"/>
                <a:gd name="T83" fmla="*/ 0 h 1086"/>
                <a:gd name="T84" fmla="*/ 0 w 1117"/>
                <a:gd name="T85" fmla="*/ 0 h 1086"/>
                <a:gd name="T86" fmla="*/ 0 w 1117"/>
                <a:gd name="T87" fmla="*/ 0 h 1086"/>
                <a:gd name="T88" fmla="*/ 0 w 1117"/>
                <a:gd name="T89" fmla="*/ 0 h 1086"/>
                <a:gd name="T90" fmla="*/ 0 w 1117"/>
                <a:gd name="T91" fmla="*/ 0 h 1086"/>
                <a:gd name="T92" fmla="*/ 0 w 1117"/>
                <a:gd name="T93" fmla="*/ 0 h 1086"/>
                <a:gd name="T94" fmla="*/ 0 w 1117"/>
                <a:gd name="T95" fmla="*/ 0 h 1086"/>
                <a:gd name="T96" fmla="*/ 0 w 1117"/>
                <a:gd name="T97" fmla="*/ 0 h 1086"/>
                <a:gd name="T98" fmla="*/ 0 w 1117"/>
                <a:gd name="T99" fmla="*/ 0 h 1086"/>
                <a:gd name="T100" fmla="*/ 0 w 1117"/>
                <a:gd name="T101" fmla="*/ 0 h 1086"/>
                <a:gd name="T102" fmla="*/ 0 w 1117"/>
                <a:gd name="T103" fmla="*/ 0 h 1086"/>
                <a:gd name="T104" fmla="*/ 0 w 1117"/>
                <a:gd name="T105" fmla="*/ 0 h 1086"/>
                <a:gd name="T106" fmla="*/ 0 w 1117"/>
                <a:gd name="T107" fmla="*/ 0 h 1086"/>
                <a:gd name="T108" fmla="*/ 0 w 1117"/>
                <a:gd name="T109" fmla="*/ 0 h 1086"/>
                <a:gd name="T110" fmla="*/ 0 w 1117"/>
                <a:gd name="T111" fmla="*/ 0 h 1086"/>
                <a:gd name="T112" fmla="*/ 0 w 1117"/>
                <a:gd name="T113" fmla="*/ 0 h 1086"/>
                <a:gd name="T114" fmla="*/ 0 w 1117"/>
                <a:gd name="T115" fmla="*/ 0 h 1086"/>
                <a:gd name="T116" fmla="*/ 0 w 1117"/>
                <a:gd name="T117" fmla="*/ 0 h 1086"/>
                <a:gd name="T118" fmla="*/ 0 w 1117"/>
                <a:gd name="T119" fmla="*/ 0 h 1086"/>
                <a:gd name="T120" fmla="*/ 0 w 1117"/>
                <a:gd name="T121" fmla="*/ 0 h 1086"/>
                <a:gd name="T122" fmla="*/ 0 w 1117"/>
                <a:gd name="T123" fmla="*/ 0 h 10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9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>
                <a:gd name="T0" fmla="*/ 0 w 140"/>
                <a:gd name="T1" fmla="*/ 0 h 1081"/>
                <a:gd name="T2" fmla="*/ 0 w 140"/>
                <a:gd name="T3" fmla="*/ 0 h 1081"/>
                <a:gd name="T4" fmla="*/ 0 w 140"/>
                <a:gd name="T5" fmla="*/ 0 h 1081"/>
                <a:gd name="T6" fmla="*/ 0 w 140"/>
                <a:gd name="T7" fmla="*/ 0 h 1081"/>
                <a:gd name="T8" fmla="*/ 0 w 140"/>
                <a:gd name="T9" fmla="*/ 0 h 1081"/>
                <a:gd name="T10" fmla="*/ 0 w 140"/>
                <a:gd name="T11" fmla="*/ 0 h 1081"/>
                <a:gd name="T12" fmla="*/ 0 w 140"/>
                <a:gd name="T13" fmla="*/ 0 h 1081"/>
                <a:gd name="T14" fmla="*/ 0 w 140"/>
                <a:gd name="T15" fmla="*/ 0 h 1081"/>
                <a:gd name="T16" fmla="*/ 0 w 140"/>
                <a:gd name="T17" fmla="*/ 0 h 1081"/>
                <a:gd name="T18" fmla="*/ 0 w 140"/>
                <a:gd name="T19" fmla="*/ 0 h 1081"/>
                <a:gd name="T20" fmla="*/ 0 w 140"/>
                <a:gd name="T21" fmla="*/ 0 h 1081"/>
                <a:gd name="T22" fmla="*/ 0 w 140"/>
                <a:gd name="T23" fmla="*/ 0 h 1081"/>
                <a:gd name="T24" fmla="*/ 0 w 140"/>
                <a:gd name="T25" fmla="*/ 0 h 1081"/>
                <a:gd name="T26" fmla="*/ 0 w 140"/>
                <a:gd name="T27" fmla="*/ 0 h 10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0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>
                <a:gd name="T0" fmla="*/ 0 w 688"/>
                <a:gd name="T1" fmla="*/ 0 h 1078"/>
                <a:gd name="T2" fmla="*/ 0 w 688"/>
                <a:gd name="T3" fmla="*/ 0 h 1078"/>
                <a:gd name="T4" fmla="*/ 0 w 688"/>
                <a:gd name="T5" fmla="*/ 0 h 1078"/>
                <a:gd name="T6" fmla="*/ 0 w 688"/>
                <a:gd name="T7" fmla="*/ 0 h 1078"/>
                <a:gd name="T8" fmla="*/ 0 w 688"/>
                <a:gd name="T9" fmla="*/ 0 h 1078"/>
                <a:gd name="T10" fmla="*/ 0 w 688"/>
                <a:gd name="T11" fmla="*/ 0 h 1078"/>
                <a:gd name="T12" fmla="*/ 0 w 688"/>
                <a:gd name="T13" fmla="*/ 0 h 1078"/>
                <a:gd name="T14" fmla="*/ 0 w 688"/>
                <a:gd name="T15" fmla="*/ 0 h 1078"/>
                <a:gd name="T16" fmla="*/ 0 w 688"/>
                <a:gd name="T17" fmla="*/ 0 h 1078"/>
                <a:gd name="T18" fmla="*/ 0 w 688"/>
                <a:gd name="T19" fmla="*/ 0 h 1078"/>
                <a:gd name="T20" fmla="*/ 0 w 688"/>
                <a:gd name="T21" fmla="*/ 0 h 1078"/>
                <a:gd name="T22" fmla="*/ 0 w 688"/>
                <a:gd name="T23" fmla="*/ 0 h 1078"/>
                <a:gd name="T24" fmla="*/ 0 w 688"/>
                <a:gd name="T25" fmla="*/ 0 h 1078"/>
                <a:gd name="T26" fmla="*/ 0 w 688"/>
                <a:gd name="T27" fmla="*/ 0 h 1078"/>
                <a:gd name="T28" fmla="*/ 0 w 688"/>
                <a:gd name="T29" fmla="*/ 0 h 1078"/>
                <a:gd name="T30" fmla="*/ 0 w 688"/>
                <a:gd name="T31" fmla="*/ 0 h 1078"/>
                <a:gd name="T32" fmla="*/ 0 w 688"/>
                <a:gd name="T33" fmla="*/ 0 h 1078"/>
                <a:gd name="T34" fmla="*/ 0 w 688"/>
                <a:gd name="T35" fmla="*/ 0 h 1078"/>
                <a:gd name="T36" fmla="*/ 0 w 688"/>
                <a:gd name="T37" fmla="*/ 0 h 1078"/>
                <a:gd name="T38" fmla="*/ 0 w 688"/>
                <a:gd name="T39" fmla="*/ 0 h 1078"/>
                <a:gd name="T40" fmla="*/ 0 w 688"/>
                <a:gd name="T41" fmla="*/ 0 h 1078"/>
                <a:gd name="T42" fmla="*/ 0 w 688"/>
                <a:gd name="T43" fmla="*/ 0 h 1078"/>
                <a:gd name="T44" fmla="*/ 0 w 688"/>
                <a:gd name="T45" fmla="*/ 0 h 1078"/>
                <a:gd name="T46" fmla="*/ 0 w 688"/>
                <a:gd name="T47" fmla="*/ 0 h 1078"/>
                <a:gd name="T48" fmla="*/ 0 w 688"/>
                <a:gd name="T49" fmla="*/ 0 h 1078"/>
                <a:gd name="T50" fmla="*/ 0 w 688"/>
                <a:gd name="T51" fmla="*/ 0 h 1078"/>
                <a:gd name="T52" fmla="*/ 0 w 688"/>
                <a:gd name="T53" fmla="*/ 0 h 1078"/>
                <a:gd name="T54" fmla="*/ 0 w 688"/>
                <a:gd name="T55" fmla="*/ 0 h 1078"/>
                <a:gd name="T56" fmla="*/ 0 w 688"/>
                <a:gd name="T57" fmla="*/ 0 h 1078"/>
                <a:gd name="T58" fmla="*/ 0 w 688"/>
                <a:gd name="T59" fmla="*/ 0 h 1078"/>
                <a:gd name="T60" fmla="*/ 0 w 688"/>
                <a:gd name="T61" fmla="*/ 0 h 1078"/>
                <a:gd name="T62" fmla="*/ 0 w 688"/>
                <a:gd name="T63" fmla="*/ 0 h 1078"/>
                <a:gd name="T64" fmla="*/ 0 w 688"/>
                <a:gd name="T65" fmla="*/ 0 h 1078"/>
                <a:gd name="T66" fmla="*/ 0 w 688"/>
                <a:gd name="T67" fmla="*/ 0 h 1078"/>
                <a:gd name="T68" fmla="*/ 0 w 688"/>
                <a:gd name="T69" fmla="*/ 0 h 1078"/>
                <a:gd name="T70" fmla="*/ 0 w 688"/>
                <a:gd name="T71" fmla="*/ 0 h 1078"/>
                <a:gd name="T72" fmla="*/ 0 w 688"/>
                <a:gd name="T73" fmla="*/ 0 h 1078"/>
                <a:gd name="T74" fmla="*/ 0 w 688"/>
                <a:gd name="T75" fmla="*/ 0 h 1078"/>
                <a:gd name="T76" fmla="*/ 0 w 688"/>
                <a:gd name="T77" fmla="*/ 0 h 1078"/>
                <a:gd name="T78" fmla="*/ 0 w 688"/>
                <a:gd name="T79" fmla="*/ 0 h 1078"/>
                <a:gd name="T80" fmla="*/ 0 w 688"/>
                <a:gd name="T81" fmla="*/ 0 h 1078"/>
                <a:gd name="T82" fmla="*/ 0 w 688"/>
                <a:gd name="T83" fmla="*/ 0 h 1078"/>
                <a:gd name="T84" fmla="*/ 0 w 688"/>
                <a:gd name="T85" fmla="*/ 0 h 1078"/>
                <a:gd name="T86" fmla="*/ 0 w 688"/>
                <a:gd name="T87" fmla="*/ 0 h 1078"/>
                <a:gd name="T88" fmla="*/ 0 w 688"/>
                <a:gd name="T89" fmla="*/ 0 h 1078"/>
                <a:gd name="T90" fmla="*/ 0 w 688"/>
                <a:gd name="T91" fmla="*/ 0 h 1078"/>
                <a:gd name="T92" fmla="*/ 0 w 688"/>
                <a:gd name="T93" fmla="*/ 0 h 1078"/>
                <a:gd name="T94" fmla="*/ 0 w 688"/>
                <a:gd name="T95" fmla="*/ 0 h 1078"/>
                <a:gd name="T96" fmla="*/ 0 w 688"/>
                <a:gd name="T97" fmla="*/ 0 h 1078"/>
                <a:gd name="T98" fmla="*/ 0 w 688"/>
                <a:gd name="T99" fmla="*/ 0 h 1078"/>
                <a:gd name="T100" fmla="*/ 0 w 688"/>
                <a:gd name="T101" fmla="*/ 0 h 1078"/>
                <a:gd name="T102" fmla="*/ 0 w 688"/>
                <a:gd name="T103" fmla="*/ 0 h 1078"/>
                <a:gd name="T104" fmla="*/ 0 w 688"/>
                <a:gd name="T105" fmla="*/ 0 h 1078"/>
                <a:gd name="T106" fmla="*/ 0 w 688"/>
                <a:gd name="T107" fmla="*/ 0 h 1078"/>
                <a:gd name="T108" fmla="*/ 0 w 688"/>
                <a:gd name="T109" fmla="*/ 0 h 1078"/>
                <a:gd name="T110" fmla="*/ 0 w 688"/>
                <a:gd name="T111" fmla="*/ 0 h 1078"/>
                <a:gd name="T112" fmla="*/ 0 w 688"/>
                <a:gd name="T113" fmla="*/ 0 h 1078"/>
                <a:gd name="T114" fmla="*/ 0 w 688"/>
                <a:gd name="T115" fmla="*/ 0 h 1078"/>
                <a:gd name="T116" fmla="*/ 0 w 688"/>
                <a:gd name="T117" fmla="*/ 0 h 1078"/>
                <a:gd name="T118" fmla="*/ 0 w 688"/>
                <a:gd name="T119" fmla="*/ 0 h 1078"/>
                <a:gd name="T120" fmla="*/ 0 w 688"/>
                <a:gd name="T121" fmla="*/ 0 h 10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1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>
                <a:gd name="T0" fmla="*/ 0 w 707"/>
                <a:gd name="T1" fmla="*/ 0 h 1075"/>
                <a:gd name="T2" fmla="*/ 0 w 707"/>
                <a:gd name="T3" fmla="*/ 0 h 1075"/>
                <a:gd name="T4" fmla="*/ 0 w 707"/>
                <a:gd name="T5" fmla="*/ 0 h 1075"/>
                <a:gd name="T6" fmla="*/ 0 w 707"/>
                <a:gd name="T7" fmla="*/ 0 h 1075"/>
                <a:gd name="T8" fmla="*/ 0 w 707"/>
                <a:gd name="T9" fmla="*/ 0 h 1075"/>
                <a:gd name="T10" fmla="*/ 0 w 707"/>
                <a:gd name="T11" fmla="*/ 0 h 1075"/>
                <a:gd name="T12" fmla="*/ 0 w 707"/>
                <a:gd name="T13" fmla="*/ 0 h 1075"/>
                <a:gd name="T14" fmla="*/ 0 w 707"/>
                <a:gd name="T15" fmla="*/ 0 h 1075"/>
                <a:gd name="T16" fmla="*/ 0 w 707"/>
                <a:gd name="T17" fmla="*/ 0 h 1075"/>
                <a:gd name="T18" fmla="*/ 0 w 707"/>
                <a:gd name="T19" fmla="*/ 0 h 1075"/>
                <a:gd name="T20" fmla="*/ 0 w 707"/>
                <a:gd name="T21" fmla="*/ 0 h 1075"/>
                <a:gd name="T22" fmla="*/ 0 w 707"/>
                <a:gd name="T23" fmla="*/ 0 h 1075"/>
                <a:gd name="T24" fmla="*/ 0 w 707"/>
                <a:gd name="T25" fmla="*/ 0 h 1075"/>
                <a:gd name="T26" fmla="*/ 0 w 707"/>
                <a:gd name="T27" fmla="*/ 0 h 1075"/>
                <a:gd name="T28" fmla="*/ 0 w 707"/>
                <a:gd name="T29" fmla="*/ 0 h 1075"/>
                <a:gd name="T30" fmla="*/ 0 w 707"/>
                <a:gd name="T31" fmla="*/ 0 h 1075"/>
                <a:gd name="T32" fmla="*/ 0 w 707"/>
                <a:gd name="T33" fmla="*/ 0 h 1075"/>
                <a:gd name="T34" fmla="*/ 0 w 707"/>
                <a:gd name="T35" fmla="*/ 0 h 1075"/>
                <a:gd name="T36" fmla="*/ 0 w 707"/>
                <a:gd name="T37" fmla="*/ 0 h 1075"/>
                <a:gd name="T38" fmla="*/ 0 w 707"/>
                <a:gd name="T39" fmla="*/ 0 h 1075"/>
                <a:gd name="T40" fmla="*/ 0 w 707"/>
                <a:gd name="T41" fmla="*/ 0 h 1075"/>
                <a:gd name="T42" fmla="*/ 0 w 707"/>
                <a:gd name="T43" fmla="*/ 0 h 1075"/>
                <a:gd name="T44" fmla="*/ 0 w 707"/>
                <a:gd name="T45" fmla="*/ 0 h 1075"/>
                <a:gd name="T46" fmla="*/ 0 w 707"/>
                <a:gd name="T47" fmla="*/ 0 h 1075"/>
                <a:gd name="T48" fmla="*/ 0 w 707"/>
                <a:gd name="T49" fmla="*/ 0 h 1075"/>
                <a:gd name="T50" fmla="*/ 0 w 707"/>
                <a:gd name="T51" fmla="*/ 0 h 1075"/>
                <a:gd name="T52" fmla="*/ 0 w 707"/>
                <a:gd name="T53" fmla="*/ 0 h 1075"/>
                <a:gd name="T54" fmla="*/ 0 w 707"/>
                <a:gd name="T55" fmla="*/ 0 h 1075"/>
                <a:gd name="T56" fmla="*/ 0 w 707"/>
                <a:gd name="T57" fmla="*/ 0 h 1075"/>
                <a:gd name="T58" fmla="*/ 0 w 707"/>
                <a:gd name="T59" fmla="*/ 0 h 1075"/>
                <a:gd name="T60" fmla="*/ 0 w 707"/>
                <a:gd name="T61" fmla="*/ 0 h 1075"/>
                <a:gd name="T62" fmla="*/ 0 w 707"/>
                <a:gd name="T63" fmla="*/ 0 h 1075"/>
                <a:gd name="T64" fmla="*/ 0 w 707"/>
                <a:gd name="T65" fmla="*/ 0 h 1075"/>
                <a:gd name="T66" fmla="*/ 0 w 707"/>
                <a:gd name="T67" fmla="*/ 0 h 1075"/>
                <a:gd name="T68" fmla="*/ 0 w 707"/>
                <a:gd name="T69" fmla="*/ 0 h 1075"/>
                <a:gd name="T70" fmla="*/ 0 w 707"/>
                <a:gd name="T71" fmla="*/ 0 h 1075"/>
                <a:gd name="T72" fmla="*/ 0 w 707"/>
                <a:gd name="T73" fmla="*/ 0 h 1075"/>
                <a:gd name="T74" fmla="*/ 0 w 707"/>
                <a:gd name="T75" fmla="*/ 0 h 1075"/>
                <a:gd name="T76" fmla="*/ 0 w 707"/>
                <a:gd name="T77" fmla="*/ 0 h 1075"/>
                <a:gd name="T78" fmla="*/ 0 w 707"/>
                <a:gd name="T79" fmla="*/ 0 h 1075"/>
                <a:gd name="T80" fmla="*/ 0 w 707"/>
                <a:gd name="T81" fmla="*/ 0 h 1075"/>
                <a:gd name="T82" fmla="*/ 0 w 707"/>
                <a:gd name="T83" fmla="*/ 0 h 1075"/>
                <a:gd name="T84" fmla="*/ 0 w 707"/>
                <a:gd name="T85" fmla="*/ 0 h 1075"/>
                <a:gd name="T86" fmla="*/ 0 w 707"/>
                <a:gd name="T87" fmla="*/ 0 h 1075"/>
                <a:gd name="T88" fmla="*/ 0 w 707"/>
                <a:gd name="T89" fmla="*/ 0 h 1075"/>
                <a:gd name="T90" fmla="*/ 0 w 707"/>
                <a:gd name="T91" fmla="*/ 0 h 1075"/>
                <a:gd name="T92" fmla="*/ 0 w 707"/>
                <a:gd name="T93" fmla="*/ 0 h 1075"/>
                <a:gd name="T94" fmla="*/ 0 w 707"/>
                <a:gd name="T95" fmla="*/ 0 h 1075"/>
                <a:gd name="T96" fmla="*/ 0 w 707"/>
                <a:gd name="T97" fmla="*/ 0 h 1075"/>
                <a:gd name="T98" fmla="*/ 0 w 707"/>
                <a:gd name="T99" fmla="*/ 0 h 1075"/>
                <a:gd name="T100" fmla="*/ 0 w 707"/>
                <a:gd name="T101" fmla="*/ 0 h 1075"/>
                <a:gd name="T102" fmla="*/ 0 w 707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2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3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w 940"/>
                <a:gd name="T57" fmla="*/ 0 h 1081"/>
                <a:gd name="T58" fmla="*/ 0 w 940"/>
                <a:gd name="T59" fmla="*/ 0 h 1081"/>
                <a:gd name="T60" fmla="*/ 0 w 940"/>
                <a:gd name="T61" fmla="*/ 0 h 1081"/>
                <a:gd name="T62" fmla="*/ 0 w 940"/>
                <a:gd name="T63" fmla="*/ 0 h 1081"/>
                <a:gd name="T64" fmla="*/ 0 w 940"/>
                <a:gd name="T65" fmla="*/ 0 h 1081"/>
                <a:gd name="T66" fmla="*/ 0 w 940"/>
                <a:gd name="T67" fmla="*/ 0 h 1081"/>
                <a:gd name="T68" fmla="*/ 0 w 940"/>
                <a:gd name="T69" fmla="*/ 0 h 1081"/>
                <a:gd name="T70" fmla="*/ 0 w 940"/>
                <a:gd name="T71" fmla="*/ 0 h 1081"/>
                <a:gd name="T72" fmla="*/ 0 w 940"/>
                <a:gd name="T73" fmla="*/ 0 h 1081"/>
                <a:gd name="T74" fmla="*/ 0 w 940"/>
                <a:gd name="T75" fmla="*/ 0 h 1081"/>
                <a:gd name="T76" fmla="*/ 0 w 940"/>
                <a:gd name="T77" fmla="*/ 0 h 1081"/>
                <a:gd name="T78" fmla="*/ 0 w 940"/>
                <a:gd name="T79" fmla="*/ 0 h 1081"/>
                <a:gd name="T80" fmla="*/ 0 w 940"/>
                <a:gd name="T81" fmla="*/ 0 h 1081"/>
                <a:gd name="T82" fmla="*/ 0 w 940"/>
                <a:gd name="T83" fmla="*/ 0 h 1081"/>
                <a:gd name="T84" fmla="*/ 0 w 940"/>
                <a:gd name="T85" fmla="*/ 0 h 1081"/>
                <a:gd name="T86" fmla="*/ 0 w 940"/>
                <a:gd name="T87" fmla="*/ 0 h 1081"/>
                <a:gd name="T88" fmla="*/ 0 w 940"/>
                <a:gd name="T89" fmla="*/ 0 h 1081"/>
                <a:gd name="T90" fmla="*/ 0 w 940"/>
                <a:gd name="T91" fmla="*/ 0 h 1081"/>
                <a:gd name="T92" fmla="*/ 0 w 940"/>
                <a:gd name="T93" fmla="*/ 0 h 1081"/>
                <a:gd name="T94" fmla="*/ 0 w 940"/>
                <a:gd name="T95" fmla="*/ 0 h 1081"/>
                <a:gd name="T96" fmla="*/ 0 w 940"/>
                <a:gd name="T97" fmla="*/ 0 h 1081"/>
                <a:gd name="T98" fmla="*/ 0 w 940"/>
                <a:gd name="T99" fmla="*/ 0 h 1081"/>
                <a:gd name="T100" fmla="*/ 0 w 940"/>
                <a:gd name="T101" fmla="*/ 0 h 10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4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>
                <a:gd name="T0" fmla="*/ 1 w 7283"/>
                <a:gd name="T1" fmla="*/ 1 h 4012"/>
                <a:gd name="T2" fmla="*/ 1 w 7283"/>
                <a:gd name="T3" fmla="*/ 1 h 4012"/>
                <a:gd name="T4" fmla="*/ 1 w 7283"/>
                <a:gd name="T5" fmla="*/ 0 h 4012"/>
                <a:gd name="T6" fmla="*/ 1 w 7283"/>
                <a:gd name="T7" fmla="*/ 0 h 4012"/>
                <a:gd name="T8" fmla="*/ 1 w 7283"/>
                <a:gd name="T9" fmla="*/ 0 h 4012"/>
                <a:gd name="T10" fmla="*/ 1 w 7283"/>
                <a:gd name="T11" fmla="*/ 0 h 4012"/>
                <a:gd name="T12" fmla="*/ 1 w 7283"/>
                <a:gd name="T13" fmla="*/ 0 h 4012"/>
                <a:gd name="T14" fmla="*/ 1 w 7283"/>
                <a:gd name="T15" fmla="*/ 0 h 4012"/>
                <a:gd name="T16" fmla="*/ 1 w 7283"/>
                <a:gd name="T17" fmla="*/ 0 h 4012"/>
                <a:gd name="T18" fmla="*/ 1 w 7283"/>
                <a:gd name="T19" fmla="*/ 0 h 4012"/>
                <a:gd name="T20" fmla="*/ 1 w 7283"/>
                <a:gd name="T21" fmla="*/ 0 h 4012"/>
                <a:gd name="T22" fmla="*/ 1 w 7283"/>
                <a:gd name="T23" fmla="*/ 0 h 4012"/>
                <a:gd name="T24" fmla="*/ 1 w 7283"/>
                <a:gd name="T25" fmla="*/ 0 h 4012"/>
                <a:gd name="T26" fmla="*/ 1 w 7283"/>
                <a:gd name="T27" fmla="*/ 0 h 4012"/>
                <a:gd name="T28" fmla="*/ 1 w 7283"/>
                <a:gd name="T29" fmla="*/ 0 h 4012"/>
                <a:gd name="T30" fmla="*/ 1 w 7283"/>
                <a:gd name="T31" fmla="*/ 0 h 4012"/>
                <a:gd name="T32" fmla="*/ 1 w 7283"/>
                <a:gd name="T33" fmla="*/ 0 h 4012"/>
                <a:gd name="T34" fmla="*/ 1 w 7283"/>
                <a:gd name="T35" fmla="*/ 0 h 4012"/>
                <a:gd name="T36" fmla="*/ 1 w 7283"/>
                <a:gd name="T37" fmla="*/ 0 h 4012"/>
                <a:gd name="T38" fmla="*/ 1 w 7283"/>
                <a:gd name="T39" fmla="*/ 0 h 4012"/>
                <a:gd name="T40" fmla="*/ 1 w 7283"/>
                <a:gd name="T41" fmla="*/ 0 h 4012"/>
                <a:gd name="T42" fmla="*/ 1 w 7283"/>
                <a:gd name="T43" fmla="*/ 0 h 4012"/>
                <a:gd name="T44" fmla="*/ 1 w 7283"/>
                <a:gd name="T45" fmla="*/ 0 h 4012"/>
                <a:gd name="T46" fmla="*/ 1 w 7283"/>
                <a:gd name="T47" fmla="*/ 0 h 4012"/>
                <a:gd name="T48" fmla="*/ 1 w 7283"/>
                <a:gd name="T49" fmla="*/ 0 h 4012"/>
                <a:gd name="T50" fmla="*/ 1 w 7283"/>
                <a:gd name="T51" fmla="*/ 0 h 4012"/>
                <a:gd name="T52" fmla="*/ 1 w 7283"/>
                <a:gd name="T53" fmla="*/ 0 h 4012"/>
                <a:gd name="T54" fmla="*/ 1 w 7283"/>
                <a:gd name="T55" fmla="*/ 0 h 4012"/>
                <a:gd name="T56" fmla="*/ 1 w 7283"/>
                <a:gd name="T57" fmla="*/ 0 h 4012"/>
                <a:gd name="T58" fmla="*/ 1 w 7283"/>
                <a:gd name="T59" fmla="*/ 0 h 4012"/>
                <a:gd name="T60" fmla="*/ 1 w 7283"/>
                <a:gd name="T61" fmla="*/ 0 h 4012"/>
                <a:gd name="T62" fmla="*/ 1 w 7283"/>
                <a:gd name="T63" fmla="*/ 0 h 4012"/>
                <a:gd name="T64" fmla="*/ 1 w 7283"/>
                <a:gd name="T65" fmla="*/ 0 h 4012"/>
                <a:gd name="T66" fmla="*/ 1 w 7283"/>
                <a:gd name="T67" fmla="*/ 0 h 4012"/>
                <a:gd name="T68" fmla="*/ 1 w 7283"/>
                <a:gd name="T69" fmla="*/ 0 h 4012"/>
                <a:gd name="T70" fmla="*/ 0 w 7283"/>
                <a:gd name="T71" fmla="*/ 0 h 4012"/>
                <a:gd name="T72" fmla="*/ 0 w 7283"/>
                <a:gd name="T73" fmla="*/ 0 h 4012"/>
                <a:gd name="T74" fmla="*/ 0 w 7283"/>
                <a:gd name="T75" fmla="*/ 0 h 4012"/>
                <a:gd name="T76" fmla="*/ 0 w 7283"/>
                <a:gd name="T77" fmla="*/ 0 h 4012"/>
                <a:gd name="T78" fmla="*/ 0 w 7283"/>
                <a:gd name="T79" fmla="*/ 0 h 4012"/>
                <a:gd name="T80" fmla="*/ 0 w 7283"/>
                <a:gd name="T81" fmla="*/ 0 h 4012"/>
                <a:gd name="T82" fmla="*/ 0 w 7283"/>
                <a:gd name="T83" fmla="*/ 0 h 4012"/>
                <a:gd name="T84" fmla="*/ 0 w 7283"/>
                <a:gd name="T85" fmla="*/ 0 h 4012"/>
                <a:gd name="T86" fmla="*/ 0 w 7283"/>
                <a:gd name="T87" fmla="*/ 0 h 4012"/>
                <a:gd name="T88" fmla="*/ 0 w 7283"/>
                <a:gd name="T89" fmla="*/ 0 h 4012"/>
                <a:gd name="T90" fmla="*/ 0 w 7283"/>
                <a:gd name="T91" fmla="*/ 0 h 4012"/>
                <a:gd name="T92" fmla="*/ 0 w 7283"/>
                <a:gd name="T93" fmla="*/ 0 h 4012"/>
                <a:gd name="T94" fmla="*/ 0 w 7283"/>
                <a:gd name="T95" fmla="*/ 0 h 4012"/>
                <a:gd name="T96" fmla="*/ 0 w 7283"/>
                <a:gd name="T97" fmla="*/ 0 h 4012"/>
                <a:gd name="T98" fmla="*/ 0 w 7283"/>
                <a:gd name="T99" fmla="*/ 0 h 4012"/>
                <a:gd name="T100" fmla="*/ 0 w 7283"/>
                <a:gd name="T101" fmla="*/ 0 h 4012"/>
                <a:gd name="T102" fmla="*/ 0 w 7283"/>
                <a:gd name="T103" fmla="*/ 0 h 4012"/>
                <a:gd name="T104" fmla="*/ 0 w 7283"/>
                <a:gd name="T105" fmla="*/ 0 h 4012"/>
                <a:gd name="T106" fmla="*/ 0 w 7283"/>
                <a:gd name="T107" fmla="*/ 0 h 4012"/>
                <a:gd name="T108" fmla="*/ 0 w 7283"/>
                <a:gd name="T109" fmla="*/ 0 h 4012"/>
                <a:gd name="T110" fmla="*/ 0 w 7283"/>
                <a:gd name="T111" fmla="*/ 0 h 4012"/>
                <a:gd name="T112" fmla="*/ 0 w 7283"/>
                <a:gd name="T113" fmla="*/ 0 h 4012"/>
                <a:gd name="T114" fmla="*/ 0 w 7283"/>
                <a:gd name="T115" fmla="*/ 1 h 4012"/>
                <a:gd name="T116" fmla="*/ 0 w 7283"/>
                <a:gd name="T117" fmla="*/ 1 h 4012"/>
                <a:gd name="T118" fmla="*/ 0 w 7283"/>
                <a:gd name="T119" fmla="*/ 1 h 4012"/>
                <a:gd name="T120" fmla="*/ 0 w 7283"/>
                <a:gd name="T121" fmla="*/ 1 h 4012"/>
                <a:gd name="T122" fmla="*/ 0 w 7283"/>
                <a:gd name="T123" fmla="*/ 1 h 40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5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>
                <a:gd name="T0" fmla="*/ 1 w 7279"/>
                <a:gd name="T1" fmla="*/ 0 h 6066"/>
                <a:gd name="T2" fmla="*/ 0 w 7279"/>
                <a:gd name="T3" fmla="*/ 0 h 6066"/>
                <a:gd name="T4" fmla="*/ 0 w 7279"/>
                <a:gd name="T5" fmla="*/ 0 h 6066"/>
                <a:gd name="T6" fmla="*/ 0 w 7279"/>
                <a:gd name="T7" fmla="*/ 1 h 6066"/>
                <a:gd name="T8" fmla="*/ 0 w 7279"/>
                <a:gd name="T9" fmla="*/ 1 h 6066"/>
                <a:gd name="T10" fmla="*/ 0 w 7279"/>
                <a:gd name="T11" fmla="*/ 1 h 6066"/>
                <a:gd name="T12" fmla="*/ 0 w 7279"/>
                <a:gd name="T13" fmla="*/ 1 h 6066"/>
                <a:gd name="T14" fmla="*/ 0 w 7279"/>
                <a:gd name="T15" fmla="*/ 1 h 6066"/>
                <a:gd name="T16" fmla="*/ 0 w 7279"/>
                <a:gd name="T17" fmla="*/ 1 h 6066"/>
                <a:gd name="T18" fmla="*/ 0 w 7279"/>
                <a:gd name="T19" fmla="*/ 1 h 6066"/>
                <a:gd name="T20" fmla="*/ 0 w 7279"/>
                <a:gd name="T21" fmla="*/ 1 h 6066"/>
                <a:gd name="T22" fmla="*/ 0 w 7279"/>
                <a:gd name="T23" fmla="*/ 1 h 6066"/>
                <a:gd name="T24" fmla="*/ 0 w 7279"/>
                <a:gd name="T25" fmla="*/ 1 h 6066"/>
                <a:gd name="T26" fmla="*/ 0 w 7279"/>
                <a:gd name="T27" fmla="*/ 1 h 6066"/>
                <a:gd name="T28" fmla="*/ 0 w 7279"/>
                <a:gd name="T29" fmla="*/ 1 h 6066"/>
                <a:gd name="T30" fmla="*/ 0 w 7279"/>
                <a:gd name="T31" fmla="*/ 1 h 6066"/>
                <a:gd name="T32" fmla="*/ 0 w 7279"/>
                <a:gd name="T33" fmla="*/ 1 h 6066"/>
                <a:gd name="T34" fmla="*/ 0 w 7279"/>
                <a:gd name="T35" fmla="*/ 1 h 6066"/>
                <a:gd name="T36" fmla="*/ 0 w 7279"/>
                <a:gd name="T37" fmla="*/ 1 h 6066"/>
                <a:gd name="T38" fmla="*/ 0 w 7279"/>
                <a:gd name="T39" fmla="*/ 1 h 6066"/>
                <a:gd name="T40" fmla="*/ 1 w 7279"/>
                <a:gd name="T41" fmla="*/ 1 h 6066"/>
                <a:gd name="T42" fmla="*/ 1 w 7279"/>
                <a:gd name="T43" fmla="*/ 1 h 6066"/>
                <a:gd name="T44" fmla="*/ 1 w 7279"/>
                <a:gd name="T45" fmla="*/ 1 h 6066"/>
                <a:gd name="T46" fmla="*/ 1 w 7279"/>
                <a:gd name="T47" fmla="*/ 1 h 6066"/>
                <a:gd name="T48" fmla="*/ 1 w 7279"/>
                <a:gd name="T49" fmla="*/ 1 h 6066"/>
                <a:gd name="T50" fmla="*/ 1 w 7279"/>
                <a:gd name="T51" fmla="*/ 1 h 6066"/>
                <a:gd name="T52" fmla="*/ 1 w 7279"/>
                <a:gd name="T53" fmla="*/ 1 h 6066"/>
                <a:gd name="T54" fmla="*/ 1 w 7279"/>
                <a:gd name="T55" fmla="*/ 1 h 6066"/>
                <a:gd name="T56" fmla="*/ 1 w 7279"/>
                <a:gd name="T57" fmla="*/ 1 h 6066"/>
                <a:gd name="T58" fmla="*/ 1 w 7279"/>
                <a:gd name="T59" fmla="*/ 1 h 6066"/>
                <a:gd name="T60" fmla="*/ 1 w 7279"/>
                <a:gd name="T61" fmla="*/ 1 h 6066"/>
                <a:gd name="T62" fmla="*/ 1 w 7279"/>
                <a:gd name="T63" fmla="*/ 1 h 6066"/>
                <a:gd name="T64" fmla="*/ 1 w 7279"/>
                <a:gd name="T65" fmla="*/ 1 h 6066"/>
                <a:gd name="T66" fmla="*/ 1 w 7279"/>
                <a:gd name="T67" fmla="*/ 1 h 6066"/>
                <a:gd name="T68" fmla="*/ 1 w 7279"/>
                <a:gd name="T69" fmla="*/ 1 h 6066"/>
                <a:gd name="T70" fmla="*/ 1 w 7279"/>
                <a:gd name="T71" fmla="*/ 1 h 6066"/>
                <a:gd name="T72" fmla="*/ 1 w 7279"/>
                <a:gd name="T73" fmla="*/ 1 h 6066"/>
                <a:gd name="T74" fmla="*/ 1 w 7279"/>
                <a:gd name="T75" fmla="*/ 1 h 6066"/>
                <a:gd name="T76" fmla="*/ 1 w 7279"/>
                <a:gd name="T77" fmla="*/ 1 h 6066"/>
                <a:gd name="T78" fmla="*/ 1 w 7279"/>
                <a:gd name="T79" fmla="*/ 1 h 6066"/>
                <a:gd name="T80" fmla="*/ 1 w 7279"/>
                <a:gd name="T81" fmla="*/ 1 h 6066"/>
                <a:gd name="T82" fmla="*/ 1 w 7279"/>
                <a:gd name="T83" fmla="*/ 1 h 6066"/>
                <a:gd name="T84" fmla="*/ 1 w 7279"/>
                <a:gd name="T85" fmla="*/ 0 h 6066"/>
                <a:gd name="T86" fmla="*/ 1 w 7279"/>
                <a:gd name="T87" fmla="*/ 0 h 6066"/>
                <a:gd name="T88" fmla="*/ 1 w 7279"/>
                <a:gd name="T89" fmla="*/ 0 h 6066"/>
                <a:gd name="T90" fmla="*/ 1 w 7279"/>
                <a:gd name="T91" fmla="*/ 0 h 60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56" name="Рисунок 123" descr="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t="2670" r="2576" b="2734"/>
          <a:stretch>
            <a:fillRect/>
          </a:stretch>
        </p:blipFill>
        <p:spPr bwMode="auto">
          <a:xfrm>
            <a:off x="9748869" y="86585"/>
            <a:ext cx="2206625" cy="267448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Рисунок 124" descr="11__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" r="15007" b="12390"/>
          <a:stretch>
            <a:fillRect/>
          </a:stretch>
        </p:blipFill>
        <p:spPr bwMode="auto">
          <a:xfrm>
            <a:off x="5975350" y="1107725"/>
            <a:ext cx="3568700" cy="165334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Рисунок 65" descr="2.t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r="139"/>
          <a:stretch>
            <a:fillRect/>
          </a:stretch>
        </p:blipFill>
        <p:spPr bwMode="auto">
          <a:xfrm>
            <a:off x="2989294" y="2366631"/>
            <a:ext cx="3544887" cy="165334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угольник 58"/>
          <p:cNvSpPr/>
          <p:nvPr/>
        </p:nvSpPr>
        <p:spPr>
          <a:xfrm>
            <a:off x="2719388" y="4026842"/>
            <a:ext cx="258762" cy="192409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0" name="Прямоугольник 59"/>
          <p:cNvSpPr/>
          <p:nvPr userDrawn="1"/>
        </p:nvSpPr>
        <p:spPr>
          <a:xfrm>
            <a:off x="6096000" y="3790469"/>
            <a:ext cx="6096000" cy="22951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1" name="Прямоугольник 60"/>
          <p:cNvSpPr/>
          <p:nvPr userDrawn="1"/>
        </p:nvSpPr>
        <p:spPr>
          <a:xfrm>
            <a:off x="0" y="1107740"/>
            <a:ext cx="6096000" cy="22951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361995"/>
            <a:ext cx="12192000" cy="239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Прямоугольник 62"/>
          <p:cNvSpPr/>
          <p:nvPr userDrawn="1"/>
        </p:nvSpPr>
        <p:spPr>
          <a:xfrm>
            <a:off x="19302413" y="254256"/>
            <a:ext cx="5245100" cy="1493917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64" name="Group 4"/>
          <p:cNvGrpSpPr>
            <a:grpSpLocks noChangeAspect="1"/>
          </p:cNvGrpSpPr>
          <p:nvPr userDrawn="1"/>
        </p:nvGrpSpPr>
        <p:grpSpPr bwMode="auto">
          <a:xfrm>
            <a:off x="379413" y="1645111"/>
            <a:ext cx="1924050" cy="1855371"/>
            <a:chOff x="1816" y="774"/>
            <a:chExt cx="777" cy="999"/>
          </a:xfrm>
        </p:grpSpPr>
        <p:sp>
          <p:nvSpPr>
            <p:cNvPr id="65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>
                <a:gd name="T0" fmla="*/ 0 w 1620"/>
                <a:gd name="T1" fmla="*/ 0 h 1739"/>
                <a:gd name="T2" fmla="*/ 0 w 1620"/>
                <a:gd name="T3" fmla="*/ 0 h 1739"/>
                <a:gd name="T4" fmla="*/ 0 w 1620"/>
                <a:gd name="T5" fmla="*/ 0 h 1739"/>
                <a:gd name="T6" fmla="*/ 0 w 1620"/>
                <a:gd name="T7" fmla="*/ 0 h 1739"/>
                <a:gd name="T8" fmla="*/ 0 w 1620"/>
                <a:gd name="T9" fmla="*/ 0 h 1739"/>
                <a:gd name="T10" fmla="*/ 0 w 1620"/>
                <a:gd name="T11" fmla="*/ 0 h 1739"/>
                <a:gd name="T12" fmla="*/ 0 w 1620"/>
                <a:gd name="T13" fmla="*/ 0 h 1739"/>
                <a:gd name="T14" fmla="*/ 0 w 1620"/>
                <a:gd name="T15" fmla="*/ 0 h 1739"/>
                <a:gd name="T16" fmla="*/ 0 w 1620"/>
                <a:gd name="T17" fmla="*/ 0 h 1739"/>
                <a:gd name="T18" fmla="*/ 0 w 1620"/>
                <a:gd name="T19" fmla="*/ 0 h 1739"/>
                <a:gd name="T20" fmla="*/ 0 w 1620"/>
                <a:gd name="T21" fmla="*/ 0 h 1739"/>
                <a:gd name="T22" fmla="*/ 0 w 1620"/>
                <a:gd name="T23" fmla="*/ 0 h 1739"/>
                <a:gd name="T24" fmla="*/ 0 w 1620"/>
                <a:gd name="T25" fmla="*/ 0 h 1739"/>
                <a:gd name="T26" fmla="*/ 0 w 1620"/>
                <a:gd name="T27" fmla="*/ 0 h 1739"/>
                <a:gd name="T28" fmla="*/ 0 w 1620"/>
                <a:gd name="T29" fmla="*/ 0 h 1739"/>
                <a:gd name="T30" fmla="*/ 0 w 1620"/>
                <a:gd name="T31" fmla="*/ 0 h 1739"/>
                <a:gd name="T32" fmla="*/ 0 w 1620"/>
                <a:gd name="T33" fmla="*/ 0 h 1739"/>
                <a:gd name="T34" fmla="*/ 0 w 1620"/>
                <a:gd name="T35" fmla="*/ 0 h 1739"/>
                <a:gd name="T36" fmla="*/ 0 w 1620"/>
                <a:gd name="T37" fmla="*/ 0 h 1739"/>
                <a:gd name="T38" fmla="*/ 0 w 1620"/>
                <a:gd name="T39" fmla="*/ 0 h 1739"/>
                <a:gd name="T40" fmla="*/ 0 w 1620"/>
                <a:gd name="T41" fmla="*/ 0 h 1739"/>
                <a:gd name="T42" fmla="*/ 0 w 1620"/>
                <a:gd name="T43" fmla="*/ 0 h 1739"/>
                <a:gd name="T44" fmla="*/ 0 w 1620"/>
                <a:gd name="T45" fmla="*/ 0 h 1739"/>
                <a:gd name="T46" fmla="*/ 0 w 1620"/>
                <a:gd name="T47" fmla="*/ 0 h 1739"/>
                <a:gd name="T48" fmla="*/ 0 w 1620"/>
                <a:gd name="T49" fmla="*/ 0 h 1739"/>
                <a:gd name="T50" fmla="*/ 0 w 1620"/>
                <a:gd name="T51" fmla="*/ 0 h 1739"/>
                <a:gd name="T52" fmla="*/ 0 w 1620"/>
                <a:gd name="T53" fmla="*/ 0 h 1739"/>
                <a:gd name="T54" fmla="*/ 0 w 1620"/>
                <a:gd name="T55" fmla="*/ 0 h 1739"/>
                <a:gd name="T56" fmla="*/ 0 w 1620"/>
                <a:gd name="T57" fmla="*/ 0 h 1739"/>
                <a:gd name="T58" fmla="*/ 0 w 1620"/>
                <a:gd name="T59" fmla="*/ 0 h 1739"/>
                <a:gd name="T60" fmla="*/ 0 w 1620"/>
                <a:gd name="T61" fmla="*/ 0 h 1739"/>
                <a:gd name="T62" fmla="*/ 0 w 1620"/>
                <a:gd name="T63" fmla="*/ 0 h 1739"/>
                <a:gd name="T64" fmla="*/ 0 w 1620"/>
                <a:gd name="T65" fmla="*/ 0 h 1739"/>
                <a:gd name="T66" fmla="*/ 0 w 1620"/>
                <a:gd name="T67" fmla="*/ 0 h 1739"/>
                <a:gd name="T68" fmla="*/ 0 w 1620"/>
                <a:gd name="T69" fmla="*/ 0 h 1739"/>
                <a:gd name="T70" fmla="*/ 0 w 1620"/>
                <a:gd name="T71" fmla="*/ 0 h 1739"/>
                <a:gd name="T72" fmla="*/ 0 w 1620"/>
                <a:gd name="T73" fmla="*/ 0 h 17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>
                <a:gd name="T0" fmla="*/ 0 w 1516"/>
                <a:gd name="T1" fmla="*/ 0 h 1739"/>
                <a:gd name="T2" fmla="*/ 0 w 1516"/>
                <a:gd name="T3" fmla="*/ 0 h 1739"/>
                <a:gd name="T4" fmla="*/ 0 w 1516"/>
                <a:gd name="T5" fmla="*/ 0 h 1739"/>
                <a:gd name="T6" fmla="*/ 0 w 1516"/>
                <a:gd name="T7" fmla="*/ 0 h 1739"/>
                <a:gd name="T8" fmla="*/ 0 w 1516"/>
                <a:gd name="T9" fmla="*/ 0 h 1739"/>
                <a:gd name="T10" fmla="*/ 0 w 1516"/>
                <a:gd name="T11" fmla="*/ 0 h 1739"/>
                <a:gd name="T12" fmla="*/ 0 w 1516"/>
                <a:gd name="T13" fmla="*/ 0 h 1739"/>
                <a:gd name="T14" fmla="*/ 0 w 1516"/>
                <a:gd name="T15" fmla="*/ 0 h 1739"/>
                <a:gd name="T16" fmla="*/ 0 w 1516"/>
                <a:gd name="T17" fmla="*/ 0 h 1739"/>
                <a:gd name="T18" fmla="*/ 0 w 1516"/>
                <a:gd name="T19" fmla="*/ 0 h 1739"/>
                <a:gd name="T20" fmla="*/ 0 w 1516"/>
                <a:gd name="T21" fmla="*/ 0 h 1739"/>
                <a:gd name="T22" fmla="*/ 0 w 1516"/>
                <a:gd name="T23" fmla="*/ 0 h 1739"/>
                <a:gd name="T24" fmla="*/ 0 w 1516"/>
                <a:gd name="T25" fmla="*/ 0 h 1739"/>
                <a:gd name="T26" fmla="*/ 0 w 1516"/>
                <a:gd name="T27" fmla="*/ 0 h 1739"/>
                <a:gd name="T28" fmla="*/ 0 w 1516"/>
                <a:gd name="T29" fmla="*/ 0 h 1739"/>
                <a:gd name="T30" fmla="*/ 0 w 1516"/>
                <a:gd name="T31" fmla="*/ 0 h 1739"/>
                <a:gd name="T32" fmla="*/ 0 w 1516"/>
                <a:gd name="T33" fmla="*/ 0 h 1739"/>
                <a:gd name="T34" fmla="*/ 0 w 1516"/>
                <a:gd name="T35" fmla="*/ 0 h 1739"/>
                <a:gd name="T36" fmla="*/ 0 w 1516"/>
                <a:gd name="T37" fmla="*/ 0 h 1739"/>
                <a:gd name="T38" fmla="*/ 0 w 1516"/>
                <a:gd name="T39" fmla="*/ 0 h 1739"/>
                <a:gd name="T40" fmla="*/ 0 w 1516"/>
                <a:gd name="T41" fmla="*/ 0 h 1739"/>
                <a:gd name="T42" fmla="*/ 0 w 1516"/>
                <a:gd name="T43" fmla="*/ 0 h 1739"/>
                <a:gd name="T44" fmla="*/ 0 w 1516"/>
                <a:gd name="T45" fmla="*/ 0 h 1739"/>
                <a:gd name="T46" fmla="*/ 0 w 1516"/>
                <a:gd name="T47" fmla="*/ 0 h 1739"/>
                <a:gd name="T48" fmla="*/ 0 w 1516"/>
                <a:gd name="T49" fmla="*/ 0 h 1739"/>
                <a:gd name="T50" fmla="*/ 0 w 1516"/>
                <a:gd name="T51" fmla="*/ 0 h 1739"/>
                <a:gd name="T52" fmla="*/ 0 w 1516"/>
                <a:gd name="T53" fmla="*/ 0 h 1739"/>
                <a:gd name="T54" fmla="*/ 0 w 1516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9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>
                <a:gd name="T0" fmla="*/ 0 w 1501"/>
                <a:gd name="T1" fmla="*/ 0 h 1807"/>
                <a:gd name="T2" fmla="*/ 0 w 1501"/>
                <a:gd name="T3" fmla="*/ 0 h 1807"/>
                <a:gd name="T4" fmla="*/ 0 w 1501"/>
                <a:gd name="T5" fmla="*/ 0 h 1807"/>
                <a:gd name="T6" fmla="*/ 0 w 1501"/>
                <a:gd name="T7" fmla="*/ 0 h 1807"/>
                <a:gd name="T8" fmla="*/ 0 w 1501"/>
                <a:gd name="T9" fmla="*/ 0 h 1807"/>
                <a:gd name="T10" fmla="*/ 0 w 1501"/>
                <a:gd name="T11" fmla="*/ 0 h 1807"/>
                <a:gd name="T12" fmla="*/ 0 w 1501"/>
                <a:gd name="T13" fmla="*/ 0 h 1807"/>
                <a:gd name="T14" fmla="*/ 0 w 1501"/>
                <a:gd name="T15" fmla="*/ 0 h 1807"/>
                <a:gd name="T16" fmla="*/ 0 w 1501"/>
                <a:gd name="T17" fmla="*/ 0 h 1807"/>
                <a:gd name="T18" fmla="*/ 0 w 1501"/>
                <a:gd name="T19" fmla="*/ 0 h 1807"/>
                <a:gd name="T20" fmla="*/ 0 w 1501"/>
                <a:gd name="T21" fmla="*/ 0 h 1807"/>
                <a:gd name="T22" fmla="*/ 0 w 1501"/>
                <a:gd name="T23" fmla="*/ 0 h 1807"/>
                <a:gd name="T24" fmla="*/ 0 w 1501"/>
                <a:gd name="T25" fmla="*/ 0 h 1807"/>
                <a:gd name="T26" fmla="*/ 0 w 1501"/>
                <a:gd name="T27" fmla="*/ 0 h 1807"/>
                <a:gd name="T28" fmla="*/ 0 w 1501"/>
                <a:gd name="T29" fmla="*/ 0 h 1807"/>
                <a:gd name="T30" fmla="*/ 0 w 1501"/>
                <a:gd name="T31" fmla="*/ 0 h 1807"/>
                <a:gd name="T32" fmla="*/ 0 w 1501"/>
                <a:gd name="T33" fmla="*/ 0 h 1807"/>
                <a:gd name="T34" fmla="*/ 0 w 1501"/>
                <a:gd name="T35" fmla="*/ 0 h 1807"/>
                <a:gd name="T36" fmla="*/ 0 w 1501"/>
                <a:gd name="T37" fmla="*/ 0 h 1807"/>
                <a:gd name="T38" fmla="*/ 0 w 1501"/>
                <a:gd name="T39" fmla="*/ 0 h 1807"/>
                <a:gd name="T40" fmla="*/ 0 w 1501"/>
                <a:gd name="T41" fmla="*/ 0 h 1807"/>
                <a:gd name="T42" fmla="*/ 0 w 1501"/>
                <a:gd name="T43" fmla="*/ 0 h 1807"/>
                <a:gd name="T44" fmla="*/ 0 w 1501"/>
                <a:gd name="T45" fmla="*/ 0 h 1807"/>
                <a:gd name="T46" fmla="*/ 0 w 1501"/>
                <a:gd name="T47" fmla="*/ 0 h 1807"/>
                <a:gd name="T48" fmla="*/ 0 w 1501"/>
                <a:gd name="T49" fmla="*/ 0 h 1807"/>
                <a:gd name="T50" fmla="*/ 0 w 1501"/>
                <a:gd name="T51" fmla="*/ 0 h 1807"/>
                <a:gd name="T52" fmla="*/ 0 w 1501"/>
                <a:gd name="T53" fmla="*/ 0 h 1807"/>
                <a:gd name="T54" fmla="*/ 0 w 1501"/>
                <a:gd name="T55" fmla="*/ 0 h 1807"/>
                <a:gd name="T56" fmla="*/ 0 w 1501"/>
                <a:gd name="T57" fmla="*/ 0 h 1807"/>
                <a:gd name="T58" fmla="*/ 0 w 1501"/>
                <a:gd name="T59" fmla="*/ 0 h 1807"/>
                <a:gd name="T60" fmla="*/ 0 w 1501"/>
                <a:gd name="T61" fmla="*/ 0 h 1807"/>
                <a:gd name="T62" fmla="*/ 0 w 1501"/>
                <a:gd name="T63" fmla="*/ 0 h 1807"/>
                <a:gd name="T64" fmla="*/ 0 w 1501"/>
                <a:gd name="T65" fmla="*/ 0 h 1807"/>
                <a:gd name="T66" fmla="*/ 0 w 1501"/>
                <a:gd name="T67" fmla="*/ 0 h 1807"/>
                <a:gd name="T68" fmla="*/ 0 w 1501"/>
                <a:gd name="T69" fmla="*/ 0 h 1807"/>
                <a:gd name="T70" fmla="*/ 0 w 1501"/>
                <a:gd name="T71" fmla="*/ 0 h 1807"/>
                <a:gd name="T72" fmla="*/ 0 w 1501"/>
                <a:gd name="T73" fmla="*/ 0 h 1807"/>
                <a:gd name="T74" fmla="*/ 0 w 1501"/>
                <a:gd name="T75" fmla="*/ 0 h 1807"/>
                <a:gd name="T76" fmla="*/ 0 w 1501"/>
                <a:gd name="T77" fmla="*/ 0 h 1807"/>
                <a:gd name="T78" fmla="*/ 0 w 1501"/>
                <a:gd name="T79" fmla="*/ 0 h 1807"/>
                <a:gd name="T80" fmla="*/ 0 w 1501"/>
                <a:gd name="T81" fmla="*/ 0 h 1807"/>
                <a:gd name="T82" fmla="*/ 0 w 1501"/>
                <a:gd name="T83" fmla="*/ 0 h 1807"/>
                <a:gd name="T84" fmla="*/ 0 w 1501"/>
                <a:gd name="T85" fmla="*/ 0 h 1807"/>
                <a:gd name="T86" fmla="*/ 0 w 1501"/>
                <a:gd name="T87" fmla="*/ 0 h 1807"/>
                <a:gd name="T88" fmla="*/ 0 w 1501"/>
                <a:gd name="T89" fmla="*/ 0 h 1807"/>
                <a:gd name="T90" fmla="*/ 0 w 1501"/>
                <a:gd name="T91" fmla="*/ 0 h 1807"/>
                <a:gd name="T92" fmla="*/ 0 w 1501"/>
                <a:gd name="T93" fmla="*/ 0 h 1807"/>
                <a:gd name="T94" fmla="*/ 0 w 1501"/>
                <a:gd name="T95" fmla="*/ 0 h 1807"/>
                <a:gd name="T96" fmla="*/ 0 w 1501"/>
                <a:gd name="T97" fmla="*/ 0 h 1807"/>
                <a:gd name="T98" fmla="*/ 0 w 1501"/>
                <a:gd name="T99" fmla="*/ 0 h 1807"/>
                <a:gd name="T100" fmla="*/ 0 w 1501"/>
                <a:gd name="T101" fmla="*/ 0 h 1807"/>
                <a:gd name="T102" fmla="*/ 0 w 1501"/>
                <a:gd name="T103" fmla="*/ 0 h 1807"/>
                <a:gd name="T104" fmla="*/ 0 w 1501"/>
                <a:gd name="T105" fmla="*/ 0 h 1807"/>
                <a:gd name="T106" fmla="*/ 0 w 1501"/>
                <a:gd name="T107" fmla="*/ 0 h 1807"/>
                <a:gd name="T108" fmla="*/ 0 w 1501"/>
                <a:gd name="T109" fmla="*/ 0 h 1807"/>
                <a:gd name="T110" fmla="*/ 0 w 1501"/>
                <a:gd name="T111" fmla="*/ 0 h 1807"/>
                <a:gd name="T112" fmla="*/ 0 w 1501"/>
                <a:gd name="T113" fmla="*/ 0 h 1807"/>
                <a:gd name="T114" fmla="*/ 0 w 1501"/>
                <a:gd name="T115" fmla="*/ 0 h 1807"/>
                <a:gd name="T116" fmla="*/ 0 w 1501"/>
                <a:gd name="T117" fmla="*/ 0 h 18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1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>
                <a:gd name="T0" fmla="*/ 0 w 1514"/>
                <a:gd name="T1" fmla="*/ 0 h 1739"/>
                <a:gd name="T2" fmla="*/ 0 w 1514"/>
                <a:gd name="T3" fmla="*/ 0 h 1739"/>
                <a:gd name="T4" fmla="*/ 0 w 1514"/>
                <a:gd name="T5" fmla="*/ 0 h 1739"/>
                <a:gd name="T6" fmla="*/ 0 w 1514"/>
                <a:gd name="T7" fmla="*/ 0 h 1739"/>
                <a:gd name="T8" fmla="*/ 0 w 1514"/>
                <a:gd name="T9" fmla="*/ 0 h 1739"/>
                <a:gd name="T10" fmla="*/ 0 w 1514"/>
                <a:gd name="T11" fmla="*/ 0 h 1739"/>
                <a:gd name="T12" fmla="*/ 0 w 1514"/>
                <a:gd name="T13" fmla="*/ 0 h 1739"/>
                <a:gd name="T14" fmla="*/ 0 w 1514"/>
                <a:gd name="T15" fmla="*/ 0 h 1739"/>
                <a:gd name="T16" fmla="*/ 0 w 1514"/>
                <a:gd name="T17" fmla="*/ 0 h 1739"/>
                <a:gd name="T18" fmla="*/ 0 w 1514"/>
                <a:gd name="T19" fmla="*/ 0 h 1739"/>
                <a:gd name="T20" fmla="*/ 0 w 1514"/>
                <a:gd name="T21" fmla="*/ 0 h 1739"/>
                <a:gd name="T22" fmla="*/ 0 w 1514"/>
                <a:gd name="T23" fmla="*/ 0 h 1739"/>
                <a:gd name="T24" fmla="*/ 0 w 1514"/>
                <a:gd name="T25" fmla="*/ 0 h 1739"/>
                <a:gd name="T26" fmla="*/ 0 w 1514"/>
                <a:gd name="T27" fmla="*/ 0 h 1739"/>
                <a:gd name="T28" fmla="*/ 0 w 1514"/>
                <a:gd name="T29" fmla="*/ 0 h 1739"/>
                <a:gd name="T30" fmla="*/ 0 w 1514"/>
                <a:gd name="T31" fmla="*/ 0 h 1739"/>
                <a:gd name="T32" fmla="*/ 0 w 1514"/>
                <a:gd name="T33" fmla="*/ 0 h 1739"/>
                <a:gd name="T34" fmla="*/ 0 w 1514"/>
                <a:gd name="T35" fmla="*/ 0 h 1739"/>
                <a:gd name="T36" fmla="*/ 0 w 1514"/>
                <a:gd name="T37" fmla="*/ 0 h 1739"/>
                <a:gd name="T38" fmla="*/ 0 w 1514"/>
                <a:gd name="T39" fmla="*/ 0 h 1739"/>
                <a:gd name="T40" fmla="*/ 0 w 1514"/>
                <a:gd name="T41" fmla="*/ 0 h 1739"/>
                <a:gd name="T42" fmla="*/ 0 w 1514"/>
                <a:gd name="T43" fmla="*/ 0 h 1739"/>
                <a:gd name="T44" fmla="*/ 0 w 1514"/>
                <a:gd name="T45" fmla="*/ 0 h 1739"/>
                <a:gd name="T46" fmla="*/ 0 w 1514"/>
                <a:gd name="T47" fmla="*/ 0 h 1739"/>
                <a:gd name="T48" fmla="*/ 0 w 1514"/>
                <a:gd name="T49" fmla="*/ 0 h 1739"/>
                <a:gd name="T50" fmla="*/ 0 w 1514"/>
                <a:gd name="T51" fmla="*/ 0 h 1739"/>
                <a:gd name="T52" fmla="*/ 0 w 1514"/>
                <a:gd name="T53" fmla="*/ 0 h 1739"/>
                <a:gd name="T54" fmla="*/ 0 w 1514"/>
                <a:gd name="T55" fmla="*/ 0 h 1739"/>
                <a:gd name="T56" fmla="*/ 0 w 1514"/>
                <a:gd name="T57" fmla="*/ 0 h 1739"/>
                <a:gd name="T58" fmla="*/ 0 w 1514"/>
                <a:gd name="T59" fmla="*/ 0 h 1739"/>
                <a:gd name="T60" fmla="*/ 0 w 1514"/>
                <a:gd name="T61" fmla="*/ 0 h 1739"/>
                <a:gd name="T62" fmla="*/ 0 w 1514"/>
                <a:gd name="T63" fmla="*/ 0 h 1739"/>
                <a:gd name="T64" fmla="*/ 0 w 1514"/>
                <a:gd name="T65" fmla="*/ 0 h 1739"/>
                <a:gd name="T66" fmla="*/ 0 w 1514"/>
                <a:gd name="T67" fmla="*/ 0 h 1739"/>
                <a:gd name="T68" fmla="*/ 0 w 1514"/>
                <a:gd name="T69" fmla="*/ 0 h 1739"/>
                <a:gd name="T70" fmla="*/ 0 w 1514"/>
                <a:gd name="T71" fmla="*/ 0 h 1739"/>
                <a:gd name="T72" fmla="*/ 0 w 1514"/>
                <a:gd name="T73" fmla="*/ 0 h 1739"/>
                <a:gd name="T74" fmla="*/ 0 w 1514"/>
                <a:gd name="T75" fmla="*/ 0 h 1739"/>
                <a:gd name="T76" fmla="*/ 0 w 1514"/>
                <a:gd name="T77" fmla="*/ 0 h 1739"/>
                <a:gd name="T78" fmla="*/ 0 w 1514"/>
                <a:gd name="T79" fmla="*/ 0 h 1739"/>
                <a:gd name="T80" fmla="*/ 0 w 1514"/>
                <a:gd name="T81" fmla="*/ 0 h 1739"/>
                <a:gd name="T82" fmla="*/ 0 w 1514"/>
                <a:gd name="T83" fmla="*/ 0 h 1739"/>
                <a:gd name="T84" fmla="*/ 0 w 1514"/>
                <a:gd name="T85" fmla="*/ 0 h 1739"/>
                <a:gd name="T86" fmla="*/ 0 w 1514"/>
                <a:gd name="T87" fmla="*/ 0 h 1739"/>
                <a:gd name="T88" fmla="*/ 0 w 1514"/>
                <a:gd name="T89" fmla="*/ 0 h 1739"/>
                <a:gd name="T90" fmla="*/ 0 w 1514"/>
                <a:gd name="T91" fmla="*/ 0 h 1739"/>
                <a:gd name="T92" fmla="*/ 0 w 1514"/>
                <a:gd name="T93" fmla="*/ 0 h 1739"/>
                <a:gd name="T94" fmla="*/ 0 w 1514"/>
                <a:gd name="T95" fmla="*/ 0 h 1739"/>
                <a:gd name="T96" fmla="*/ 0 w 1514"/>
                <a:gd name="T97" fmla="*/ 0 h 1739"/>
                <a:gd name="T98" fmla="*/ 0 w 1514"/>
                <a:gd name="T99" fmla="*/ 0 h 1739"/>
                <a:gd name="T100" fmla="*/ 0 w 1514"/>
                <a:gd name="T101" fmla="*/ 0 h 1739"/>
                <a:gd name="T102" fmla="*/ 0 w 1514"/>
                <a:gd name="T103" fmla="*/ 0 h 1739"/>
                <a:gd name="T104" fmla="*/ 0 w 1514"/>
                <a:gd name="T105" fmla="*/ 0 h 1739"/>
                <a:gd name="T106" fmla="*/ 0 w 1514"/>
                <a:gd name="T107" fmla="*/ 0 h 1739"/>
                <a:gd name="T108" fmla="*/ 0 w 1514"/>
                <a:gd name="T109" fmla="*/ 0 h 1739"/>
                <a:gd name="T110" fmla="*/ 0 w 1514"/>
                <a:gd name="T111" fmla="*/ 0 h 1739"/>
                <a:gd name="T112" fmla="*/ 0 w 1514"/>
                <a:gd name="T113" fmla="*/ 0 h 1739"/>
                <a:gd name="T114" fmla="*/ 0 w 1514"/>
                <a:gd name="T115" fmla="*/ 0 h 1739"/>
                <a:gd name="T116" fmla="*/ 0 w 1514"/>
                <a:gd name="T117" fmla="*/ 0 h 1739"/>
                <a:gd name="T118" fmla="*/ 0 w 1514"/>
                <a:gd name="T119" fmla="*/ 0 h 1739"/>
                <a:gd name="T120" fmla="*/ 0 w 1514"/>
                <a:gd name="T121" fmla="*/ 0 h 17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2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>
                <a:gd name="T0" fmla="*/ 0 w 1515"/>
                <a:gd name="T1" fmla="*/ 0 h 1739"/>
                <a:gd name="T2" fmla="*/ 0 w 1515"/>
                <a:gd name="T3" fmla="*/ 0 h 1739"/>
                <a:gd name="T4" fmla="*/ 0 w 1515"/>
                <a:gd name="T5" fmla="*/ 0 h 1739"/>
                <a:gd name="T6" fmla="*/ 0 w 1515"/>
                <a:gd name="T7" fmla="*/ 0 h 1739"/>
                <a:gd name="T8" fmla="*/ 0 w 1515"/>
                <a:gd name="T9" fmla="*/ 0 h 1739"/>
                <a:gd name="T10" fmla="*/ 0 w 1515"/>
                <a:gd name="T11" fmla="*/ 0 h 1739"/>
                <a:gd name="T12" fmla="*/ 0 w 1515"/>
                <a:gd name="T13" fmla="*/ 0 h 1739"/>
                <a:gd name="T14" fmla="*/ 0 w 1515"/>
                <a:gd name="T15" fmla="*/ 0 h 1739"/>
                <a:gd name="T16" fmla="*/ 0 w 1515"/>
                <a:gd name="T17" fmla="*/ 0 h 1739"/>
                <a:gd name="T18" fmla="*/ 0 w 1515"/>
                <a:gd name="T19" fmla="*/ 0 h 1739"/>
                <a:gd name="T20" fmla="*/ 0 w 1515"/>
                <a:gd name="T21" fmla="*/ 0 h 1739"/>
                <a:gd name="T22" fmla="*/ 0 w 1515"/>
                <a:gd name="T23" fmla="*/ 0 h 1739"/>
                <a:gd name="T24" fmla="*/ 0 w 1515"/>
                <a:gd name="T25" fmla="*/ 0 h 1739"/>
                <a:gd name="T26" fmla="*/ 0 w 1515"/>
                <a:gd name="T27" fmla="*/ 0 h 1739"/>
                <a:gd name="T28" fmla="*/ 0 w 1515"/>
                <a:gd name="T29" fmla="*/ 0 h 1739"/>
                <a:gd name="T30" fmla="*/ 0 w 1515"/>
                <a:gd name="T31" fmla="*/ 0 h 1739"/>
                <a:gd name="T32" fmla="*/ 0 w 1515"/>
                <a:gd name="T33" fmla="*/ 0 h 1739"/>
                <a:gd name="T34" fmla="*/ 0 w 1515"/>
                <a:gd name="T35" fmla="*/ 0 h 1739"/>
                <a:gd name="T36" fmla="*/ 0 w 1515"/>
                <a:gd name="T37" fmla="*/ 0 h 1739"/>
                <a:gd name="T38" fmla="*/ 0 w 1515"/>
                <a:gd name="T39" fmla="*/ 0 h 1739"/>
                <a:gd name="T40" fmla="*/ 0 w 1515"/>
                <a:gd name="T41" fmla="*/ 0 h 1739"/>
                <a:gd name="T42" fmla="*/ 0 w 1515"/>
                <a:gd name="T43" fmla="*/ 0 h 1739"/>
                <a:gd name="T44" fmla="*/ 0 w 1515"/>
                <a:gd name="T45" fmla="*/ 0 h 1739"/>
                <a:gd name="T46" fmla="*/ 0 w 1515"/>
                <a:gd name="T47" fmla="*/ 0 h 1739"/>
                <a:gd name="T48" fmla="*/ 0 w 1515"/>
                <a:gd name="T49" fmla="*/ 0 h 1739"/>
                <a:gd name="T50" fmla="*/ 0 w 1515"/>
                <a:gd name="T51" fmla="*/ 0 h 1739"/>
                <a:gd name="T52" fmla="*/ 0 w 1515"/>
                <a:gd name="T53" fmla="*/ 0 h 1739"/>
                <a:gd name="T54" fmla="*/ 0 w 1515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4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>
                <a:gd name="T0" fmla="*/ 0 w 1022"/>
                <a:gd name="T1" fmla="*/ 0 h 1146"/>
                <a:gd name="T2" fmla="*/ 0 w 1022"/>
                <a:gd name="T3" fmla="*/ 0 h 1146"/>
                <a:gd name="T4" fmla="*/ 0 w 1022"/>
                <a:gd name="T5" fmla="*/ 0 h 1146"/>
                <a:gd name="T6" fmla="*/ 0 w 1022"/>
                <a:gd name="T7" fmla="*/ 0 h 1146"/>
                <a:gd name="T8" fmla="*/ 0 w 1022"/>
                <a:gd name="T9" fmla="*/ 0 h 1146"/>
                <a:gd name="T10" fmla="*/ 0 w 1022"/>
                <a:gd name="T11" fmla="*/ 0 h 1146"/>
                <a:gd name="T12" fmla="*/ 0 w 1022"/>
                <a:gd name="T13" fmla="*/ 0 h 1146"/>
                <a:gd name="T14" fmla="*/ 0 w 1022"/>
                <a:gd name="T15" fmla="*/ 0 h 1146"/>
                <a:gd name="T16" fmla="*/ 0 w 1022"/>
                <a:gd name="T17" fmla="*/ 0 h 1146"/>
                <a:gd name="T18" fmla="*/ 0 w 1022"/>
                <a:gd name="T19" fmla="*/ 0 h 1146"/>
                <a:gd name="T20" fmla="*/ 0 w 1022"/>
                <a:gd name="T21" fmla="*/ 0 h 1146"/>
                <a:gd name="T22" fmla="*/ 0 w 1022"/>
                <a:gd name="T23" fmla="*/ 0 h 1146"/>
                <a:gd name="T24" fmla="*/ 0 w 1022"/>
                <a:gd name="T25" fmla="*/ 0 h 1146"/>
                <a:gd name="T26" fmla="*/ 0 w 1022"/>
                <a:gd name="T27" fmla="*/ 0 h 1146"/>
                <a:gd name="T28" fmla="*/ 0 w 1022"/>
                <a:gd name="T29" fmla="*/ 0 h 1146"/>
                <a:gd name="T30" fmla="*/ 0 w 1022"/>
                <a:gd name="T31" fmla="*/ 0 h 1146"/>
                <a:gd name="T32" fmla="*/ 0 w 1022"/>
                <a:gd name="T33" fmla="*/ 0 h 1146"/>
                <a:gd name="T34" fmla="*/ 0 w 1022"/>
                <a:gd name="T35" fmla="*/ 0 h 1146"/>
                <a:gd name="T36" fmla="*/ 0 w 1022"/>
                <a:gd name="T37" fmla="*/ 0 h 1146"/>
                <a:gd name="T38" fmla="*/ 0 w 1022"/>
                <a:gd name="T39" fmla="*/ 0 h 1146"/>
                <a:gd name="T40" fmla="*/ 0 w 1022"/>
                <a:gd name="T41" fmla="*/ 0 h 1146"/>
                <a:gd name="T42" fmla="*/ 0 w 1022"/>
                <a:gd name="T43" fmla="*/ 0 h 1146"/>
                <a:gd name="T44" fmla="*/ 0 w 1022"/>
                <a:gd name="T45" fmla="*/ 0 h 1146"/>
                <a:gd name="T46" fmla="*/ 0 w 1022"/>
                <a:gd name="T47" fmla="*/ 0 h 1146"/>
                <a:gd name="T48" fmla="*/ 0 w 1022"/>
                <a:gd name="T49" fmla="*/ 0 h 1146"/>
                <a:gd name="T50" fmla="*/ 0 w 1022"/>
                <a:gd name="T51" fmla="*/ 0 h 1146"/>
                <a:gd name="T52" fmla="*/ 0 w 1022"/>
                <a:gd name="T53" fmla="*/ 0 h 1146"/>
                <a:gd name="T54" fmla="*/ 0 w 1022"/>
                <a:gd name="T55" fmla="*/ 0 h 1146"/>
                <a:gd name="T56" fmla="*/ 0 w 1022"/>
                <a:gd name="T57" fmla="*/ 0 h 1146"/>
                <a:gd name="T58" fmla="*/ 0 w 1022"/>
                <a:gd name="T59" fmla="*/ 0 h 1146"/>
                <a:gd name="T60" fmla="*/ 0 w 1022"/>
                <a:gd name="T61" fmla="*/ 0 h 1146"/>
                <a:gd name="T62" fmla="*/ 0 w 1022"/>
                <a:gd name="T63" fmla="*/ 0 h 1146"/>
                <a:gd name="T64" fmla="*/ 0 w 1022"/>
                <a:gd name="T65" fmla="*/ 0 h 1146"/>
                <a:gd name="T66" fmla="*/ 0 w 1022"/>
                <a:gd name="T67" fmla="*/ 0 h 1146"/>
                <a:gd name="T68" fmla="*/ 0 w 1022"/>
                <a:gd name="T69" fmla="*/ 0 h 1146"/>
                <a:gd name="T70" fmla="*/ 0 w 1022"/>
                <a:gd name="T71" fmla="*/ 0 h 1146"/>
                <a:gd name="T72" fmla="*/ 0 w 1022"/>
                <a:gd name="T73" fmla="*/ 0 h 1146"/>
                <a:gd name="T74" fmla="*/ 0 w 1022"/>
                <a:gd name="T75" fmla="*/ 0 h 1146"/>
                <a:gd name="T76" fmla="*/ 0 w 1022"/>
                <a:gd name="T77" fmla="*/ 0 h 1146"/>
                <a:gd name="T78" fmla="*/ 0 w 1022"/>
                <a:gd name="T79" fmla="*/ 0 h 1146"/>
                <a:gd name="T80" fmla="*/ 0 w 1022"/>
                <a:gd name="T81" fmla="*/ 0 h 1146"/>
                <a:gd name="T82" fmla="*/ 0 w 1022"/>
                <a:gd name="T83" fmla="*/ 0 h 1146"/>
                <a:gd name="T84" fmla="*/ 0 w 1022"/>
                <a:gd name="T85" fmla="*/ 0 h 1146"/>
                <a:gd name="T86" fmla="*/ 0 w 1022"/>
                <a:gd name="T87" fmla="*/ 0 h 1146"/>
                <a:gd name="T88" fmla="*/ 0 w 1022"/>
                <a:gd name="T89" fmla="*/ 0 h 1146"/>
                <a:gd name="T90" fmla="*/ 0 w 1022"/>
                <a:gd name="T91" fmla="*/ 0 h 1146"/>
                <a:gd name="T92" fmla="*/ 0 w 1022"/>
                <a:gd name="T93" fmla="*/ 0 h 1146"/>
                <a:gd name="T94" fmla="*/ 0 w 1022"/>
                <a:gd name="T95" fmla="*/ 0 h 1146"/>
                <a:gd name="T96" fmla="*/ 0 w 1022"/>
                <a:gd name="T97" fmla="*/ 0 h 1146"/>
                <a:gd name="T98" fmla="*/ 0 w 1022"/>
                <a:gd name="T99" fmla="*/ 0 h 1146"/>
                <a:gd name="T100" fmla="*/ 0 w 1022"/>
                <a:gd name="T101" fmla="*/ 0 h 1146"/>
                <a:gd name="T102" fmla="*/ 0 w 1022"/>
                <a:gd name="T103" fmla="*/ 0 h 1146"/>
                <a:gd name="T104" fmla="*/ 0 w 1022"/>
                <a:gd name="T105" fmla="*/ 0 h 1146"/>
                <a:gd name="T106" fmla="*/ 0 w 1022"/>
                <a:gd name="T107" fmla="*/ 0 h 1146"/>
                <a:gd name="T108" fmla="*/ 0 w 1022"/>
                <a:gd name="T109" fmla="*/ 0 h 1146"/>
                <a:gd name="T110" fmla="*/ 0 w 1022"/>
                <a:gd name="T111" fmla="*/ 0 h 1146"/>
                <a:gd name="T112" fmla="*/ 0 w 1022"/>
                <a:gd name="T113" fmla="*/ 0 h 1146"/>
                <a:gd name="T114" fmla="*/ 0 w 1022"/>
                <a:gd name="T115" fmla="*/ 0 h 1146"/>
                <a:gd name="T116" fmla="*/ 0 w 1022"/>
                <a:gd name="T117" fmla="*/ 0 h 1146"/>
                <a:gd name="T118" fmla="*/ 0 w 1022"/>
                <a:gd name="T119" fmla="*/ 0 h 1146"/>
                <a:gd name="T120" fmla="*/ 0 w 1022"/>
                <a:gd name="T121" fmla="*/ 0 h 1146"/>
                <a:gd name="T122" fmla="*/ 0 w 1022"/>
                <a:gd name="T123" fmla="*/ 0 h 1146"/>
                <a:gd name="T124" fmla="*/ 0 w 1022"/>
                <a:gd name="T125" fmla="*/ 0 h 11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8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>
                <a:gd name="T0" fmla="*/ 0 w 1268"/>
                <a:gd name="T1" fmla="*/ 0 h 1081"/>
                <a:gd name="T2" fmla="*/ 0 w 1268"/>
                <a:gd name="T3" fmla="*/ 0 h 1081"/>
                <a:gd name="T4" fmla="*/ 0 w 1268"/>
                <a:gd name="T5" fmla="*/ 0 h 1081"/>
                <a:gd name="T6" fmla="*/ 0 w 1268"/>
                <a:gd name="T7" fmla="*/ 0 h 1081"/>
                <a:gd name="T8" fmla="*/ 0 w 1268"/>
                <a:gd name="T9" fmla="*/ 0 h 1081"/>
                <a:gd name="T10" fmla="*/ 0 w 1268"/>
                <a:gd name="T11" fmla="*/ 0 h 1081"/>
                <a:gd name="T12" fmla="*/ 0 w 1268"/>
                <a:gd name="T13" fmla="*/ 0 h 1081"/>
                <a:gd name="T14" fmla="*/ 0 w 1268"/>
                <a:gd name="T15" fmla="*/ 0 h 1081"/>
                <a:gd name="T16" fmla="*/ 0 w 1268"/>
                <a:gd name="T17" fmla="*/ 0 h 1081"/>
                <a:gd name="T18" fmla="*/ 0 w 1268"/>
                <a:gd name="T19" fmla="*/ 0 h 1081"/>
                <a:gd name="T20" fmla="*/ 0 w 1268"/>
                <a:gd name="T21" fmla="*/ 0 h 1081"/>
                <a:gd name="T22" fmla="*/ 0 w 1268"/>
                <a:gd name="T23" fmla="*/ 0 h 1081"/>
                <a:gd name="T24" fmla="*/ 0 w 1268"/>
                <a:gd name="T25" fmla="*/ 0 h 1081"/>
                <a:gd name="T26" fmla="*/ 0 w 1268"/>
                <a:gd name="T27" fmla="*/ 0 h 1081"/>
                <a:gd name="T28" fmla="*/ 0 w 1268"/>
                <a:gd name="T29" fmla="*/ 0 h 1081"/>
                <a:gd name="T30" fmla="*/ 0 w 1268"/>
                <a:gd name="T31" fmla="*/ 0 h 1081"/>
                <a:gd name="T32" fmla="*/ 0 w 1268"/>
                <a:gd name="T33" fmla="*/ 0 h 1081"/>
                <a:gd name="T34" fmla="*/ 0 w 1268"/>
                <a:gd name="T35" fmla="*/ 0 h 1081"/>
                <a:gd name="T36" fmla="*/ 0 w 1268"/>
                <a:gd name="T37" fmla="*/ 0 h 1081"/>
                <a:gd name="T38" fmla="*/ 0 w 1268"/>
                <a:gd name="T39" fmla="*/ 0 h 1081"/>
                <a:gd name="T40" fmla="*/ 0 w 1268"/>
                <a:gd name="T41" fmla="*/ 0 h 1081"/>
                <a:gd name="T42" fmla="*/ 0 w 1268"/>
                <a:gd name="T43" fmla="*/ 0 h 1081"/>
                <a:gd name="T44" fmla="*/ 0 w 1268"/>
                <a:gd name="T45" fmla="*/ 0 h 1081"/>
                <a:gd name="T46" fmla="*/ 0 w 1268"/>
                <a:gd name="T47" fmla="*/ 0 h 1081"/>
                <a:gd name="T48" fmla="*/ 0 w 1268"/>
                <a:gd name="T49" fmla="*/ 0 h 1081"/>
                <a:gd name="T50" fmla="*/ 0 w 1268"/>
                <a:gd name="T51" fmla="*/ 0 h 1081"/>
                <a:gd name="T52" fmla="*/ 0 w 1268"/>
                <a:gd name="T53" fmla="*/ 0 h 1081"/>
                <a:gd name="T54" fmla="*/ 0 w 1268"/>
                <a:gd name="T55" fmla="*/ 0 h 1081"/>
                <a:gd name="T56" fmla="*/ 0 w 1268"/>
                <a:gd name="T57" fmla="*/ 0 h 1081"/>
                <a:gd name="T58" fmla="*/ 0 w 1268"/>
                <a:gd name="T59" fmla="*/ 0 h 1081"/>
                <a:gd name="T60" fmla="*/ 0 w 1268"/>
                <a:gd name="T61" fmla="*/ 0 h 1081"/>
                <a:gd name="T62" fmla="*/ 0 w 1268"/>
                <a:gd name="T63" fmla="*/ 0 h 1081"/>
                <a:gd name="T64" fmla="*/ 0 w 1268"/>
                <a:gd name="T65" fmla="*/ 0 h 1081"/>
                <a:gd name="T66" fmla="*/ 0 w 1268"/>
                <a:gd name="T67" fmla="*/ 0 h 1081"/>
                <a:gd name="T68" fmla="*/ 0 w 1268"/>
                <a:gd name="T69" fmla="*/ 0 h 1081"/>
                <a:gd name="T70" fmla="*/ 0 w 1268"/>
                <a:gd name="T71" fmla="*/ 0 h 1081"/>
                <a:gd name="T72" fmla="*/ 0 w 1268"/>
                <a:gd name="T73" fmla="*/ 0 h 1081"/>
                <a:gd name="T74" fmla="*/ 0 w 1268"/>
                <a:gd name="T75" fmla="*/ 0 h 1081"/>
                <a:gd name="T76" fmla="*/ 0 w 1268"/>
                <a:gd name="T77" fmla="*/ 0 h 1081"/>
                <a:gd name="T78" fmla="*/ 0 w 1268"/>
                <a:gd name="T79" fmla="*/ 0 h 1081"/>
                <a:gd name="T80" fmla="*/ 0 w 1268"/>
                <a:gd name="T81" fmla="*/ 0 h 1081"/>
                <a:gd name="T82" fmla="*/ 0 w 1268"/>
                <a:gd name="T83" fmla="*/ 0 h 1081"/>
                <a:gd name="T84" fmla="*/ 0 w 1268"/>
                <a:gd name="T85" fmla="*/ 0 h 1081"/>
                <a:gd name="T86" fmla="*/ 0 w 1268"/>
                <a:gd name="T87" fmla="*/ 0 h 1081"/>
                <a:gd name="T88" fmla="*/ 0 w 1268"/>
                <a:gd name="T89" fmla="*/ 0 h 1081"/>
                <a:gd name="T90" fmla="*/ 0 w 1268"/>
                <a:gd name="T91" fmla="*/ 0 h 1081"/>
                <a:gd name="T92" fmla="*/ 0 w 1268"/>
                <a:gd name="T93" fmla="*/ 0 h 1081"/>
                <a:gd name="T94" fmla="*/ 0 w 1268"/>
                <a:gd name="T95" fmla="*/ 0 h 1081"/>
                <a:gd name="T96" fmla="*/ 0 w 1268"/>
                <a:gd name="T97" fmla="*/ 0 h 1081"/>
                <a:gd name="T98" fmla="*/ 0 w 1268"/>
                <a:gd name="T99" fmla="*/ 0 h 1081"/>
                <a:gd name="T100" fmla="*/ 0 w 1268"/>
                <a:gd name="T101" fmla="*/ 0 h 1081"/>
                <a:gd name="T102" fmla="*/ 0 w 1268"/>
                <a:gd name="T103" fmla="*/ 0 h 1081"/>
                <a:gd name="T104" fmla="*/ 0 w 1268"/>
                <a:gd name="T105" fmla="*/ 0 h 1081"/>
                <a:gd name="T106" fmla="*/ 0 w 1268"/>
                <a:gd name="T107" fmla="*/ 0 h 1081"/>
                <a:gd name="T108" fmla="*/ 0 w 1268"/>
                <a:gd name="T109" fmla="*/ 0 h 1081"/>
                <a:gd name="T110" fmla="*/ 0 w 1268"/>
                <a:gd name="T111" fmla="*/ 0 h 1081"/>
                <a:gd name="T112" fmla="*/ 0 w 1268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0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>
                <a:gd name="T0" fmla="*/ 0 w 1000"/>
                <a:gd name="T1" fmla="*/ 0 h 1081"/>
                <a:gd name="T2" fmla="*/ 0 w 1000"/>
                <a:gd name="T3" fmla="*/ 0 h 1081"/>
                <a:gd name="T4" fmla="*/ 0 w 1000"/>
                <a:gd name="T5" fmla="*/ 0 h 1081"/>
                <a:gd name="T6" fmla="*/ 0 w 1000"/>
                <a:gd name="T7" fmla="*/ 0 h 1081"/>
                <a:gd name="T8" fmla="*/ 0 w 1000"/>
                <a:gd name="T9" fmla="*/ 0 h 1081"/>
                <a:gd name="T10" fmla="*/ 0 w 1000"/>
                <a:gd name="T11" fmla="*/ 0 h 1081"/>
                <a:gd name="T12" fmla="*/ 0 w 1000"/>
                <a:gd name="T13" fmla="*/ 0 h 1081"/>
                <a:gd name="T14" fmla="*/ 0 w 1000"/>
                <a:gd name="T15" fmla="*/ 0 h 1081"/>
                <a:gd name="T16" fmla="*/ 0 w 1000"/>
                <a:gd name="T17" fmla="*/ 0 h 1081"/>
                <a:gd name="T18" fmla="*/ 0 w 1000"/>
                <a:gd name="T19" fmla="*/ 0 h 1081"/>
                <a:gd name="T20" fmla="*/ 0 w 1000"/>
                <a:gd name="T21" fmla="*/ 0 h 1081"/>
                <a:gd name="T22" fmla="*/ 0 w 1000"/>
                <a:gd name="T23" fmla="*/ 0 h 1081"/>
                <a:gd name="T24" fmla="*/ 0 w 1000"/>
                <a:gd name="T25" fmla="*/ 0 h 1081"/>
                <a:gd name="T26" fmla="*/ 0 w 1000"/>
                <a:gd name="T27" fmla="*/ 0 h 1081"/>
                <a:gd name="T28" fmla="*/ 0 w 1000"/>
                <a:gd name="T29" fmla="*/ 0 h 1081"/>
                <a:gd name="T30" fmla="*/ 0 w 1000"/>
                <a:gd name="T31" fmla="*/ 0 h 1081"/>
                <a:gd name="T32" fmla="*/ 0 w 1000"/>
                <a:gd name="T33" fmla="*/ 0 h 1081"/>
                <a:gd name="T34" fmla="*/ 0 w 1000"/>
                <a:gd name="T35" fmla="*/ 0 h 1081"/>
                <a:gd name="T36" fmla="*/ 0 w 1000"/>
                <a:gd name="T37" fmla="*/ 0 h 1081"/>
                <a:gd name="T38" fmla="*/ 0 w 1000"/>
                <a:gd name="T39" fmla="*/ 0 h 1081"/>
                <a:gd name="T40" fmla="*/ 0 w 1000"/>
                <a:gd name="T41" fmla="*/ 0 h 1081"/>
                <a:gd name="T42" fmla="*/ 0 w 1000"/>
                <a:gd name="T43" fmla="*/ 0 h 1081"/>
                <a:gd name="T44" fmla="*/ 0 w 1000"/>
                <a:gd name="T45" fmla="*/ 0 h 1081"/>
                <a:gd name="T46" fmla="*/ 0 w 1000"/>
                <a:gd name="T47" fmla="*/ 0 h 1081"/>
                <a:gd name="T48" fmla="*/ 0 w 1000"/>
                <a:gd name="T49" fmla="*/ 0 h 1081"/>
                <a:gd name="T50" fmla="*/ 0 w 1000"/>
                <a:gd name="T51" fmla="*/ 0 h 1081"/>
                <a:gd name="T52" fmla="*/ 0 w 1000"/>
                <a:gd name="T53" fmla="*/ 0 h 1081"/>
                <a:gd name="T54" fmla="*/ 0 w 1000"/>
                <a:gd name="T55" fmla="*/ 0 h 1081"/>
                <a:gd name="T56" fmla="*/ 0 w 1000"/>
                <a:gd name="T57" fmla="*/ 0 h 1081"/>
                <a:gd name="T58" fmla="*/ 0 w 1000"/>
                <a:gd name="T59" fmla="*/ 0 h 1081"/>
                <a:gd name="T60" fmla="*/ 0 w 1000"/>
                <a:gd name="T61" fmla="*/ 0 h 1081"/>
                <a:gd name="T62" fmla="*/ 0 w 1000"/>
                <a:gd name="T63" fmla="*/ 0 h 1081"/>
                <a:gd name="T64" fmla="*/ 0 w 1000"/>
                <a:gd name="T65" fmla="*/ 0 h 1081"/>
                <a:gd name="T66" fmla="*/ 0 w 1000"/>
                <a:gd name="T67" fmla="*/ 0 h 1081"/>
                <a:gd name="T68" fmla="*/ 0 w 1000"/>
                <a:gd name="T69" fmla="*/ 0 h 1081"/>
                <a:gd name="T70" fmla="*/ 0 w 1000"/>
                <a:gd name="T71" fmla="*/ 0 h 1081"/>
                <a:gd name="T72" fmla="*/ 0 w 1000"/>
                <a:gd name="T73" fmla="*/ 0 h 1081"/>
                <a:gd name="T74" fmla="*/ 0 w 1000"/>
                <a:gd name="T75" fmla="*/ 0 h 1081"/>
                <a:gd name="T76" fmla="*/ 0 w 1000"/>
                <a:gd name="T77" fmla="*/ 0 h 1081"/>
                <a:gd name="T78" fmla="*/ 0 w 1000"/>
                <a:gd name="T79" fmla="*/ 0 h 1081"/>
                <a:gd name="T80" fmla="*/ 0 w 1000"/>
                <a:gd name="T81" fmla="*/ 0 h 10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3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>
                <a:gd name="T0" fmla="*/ 0 w 708"/>
                <a:gd name="T1" fmla="*/ 0 h 1076"/>
                <a:gd name="T2" fmla="*/ 0 w 708"/>
                <a:gd name="T3" fmla="*/ 0 h 1076"/>
                <a:gd name="T4" fmla="*/ 0 w 708"/>
                <a:gd name="T5" fmla="*/ 0 h 1076"/>
                <a:gd name="T6" fmla="*/ 0 w 708"/>
                <a:gd name="T7" fmla="*/ 0 h 1076"/>
                <a:gd name="T8" fmla="*/ 0 w 708"/>
                <a:gd name="T9" fmla="*/ 0 h 1076"/>
                <a:gd name="T10" fmla="*/ 0 w 708"/>
                <a:gd name="T11" fmla="*/ 0 h 1076"/>
                <a:gd name="T12" fmla="*/ 0 w 708"/>
                <a:gd name="T13" fmla="*/ 0 h 1076"/>
                <a:gd name="T14" fmla="*/ 0 w 708"/>
                <a:gd name="T15" fmla="*/ 0 h 1076"/>
                <a:gd name="T16" fmla="*/ 0 w 708"/>
                <a:gd name="T17" fmla="*/ 0 h 1076"/>
                <a:gd name="T18" fmla="*/ 0 w 708"/>
                <a:gd name="T19" fmla="*/ 0 h 1076"/>
                <a:gd name="T20" fmla="*/ 0 w 708"/>
                <a:gd name="T21" fmla="*/ 0 h 1076"/>
                <a:gd name="T22" fmla="*/ 0 w 708"/>
                <a:gd name="T23" fmla="*/ 0 h 1076"/>
                <a:gd name="T24" fmla="*/ 0 w 708"/>
                <a:gd name="T25" fmla="*/ 0 h 1076"/>
                <a:gd name="T26" fmla="*/ 0 w 708"/>
                <a:gd name="T27" fmla="*/ 0 h 1076"/>
                <a:gd name="T28" fmla="*/ 0 w 708"/>
                <a:gd name="T29" fmla="*/ 0 h 1076"/>
                <a:gd name="T30" fmla="*/ 0 w 708"/>
                <a:gd name="T31" fmla="*/ 0 h 1076"/>
                <a:gd name="T32" fmla="*/ 0 w 708"/>
                <a:gd name="T33" fmla="*/ 0 h 1076"/>
                <a:gd name="T34" fmla="*/ 0 w 708"/>
                <a:gd name="T35" fmla="*/ 0 h 1076"/>
                <a:gd name="T36" fmla="*/ 0 w 708"/>
                <a:gd name="T37" fmla="*/ 0 h 1076"/>
                <a:gd name="T38" fmla="*/ 0 w 708"/>
                <a:gd name="T39" fmla="*/ 0 h 1076"/>
                <a:gd name="T40" fmla="*/ 0 w 708"/>
                <a:gd name="T41" fmla="*/ 0 h 1076"/>
                <a:gd name="T42" fmla="*/ 0 w 708"/>
                <a:gd name="T43" fmla="*/ 0 h 1076"/>
                <a:gd name="T44" fmla="*/ 0 w 708"/>
                <a:gd name="T45" fmla="*/ 0 h 1076"/>
                <a:gd name="T46" fmla="*/ 0 w 708"/>
                <a:gd name="T47" fmla="*/ 0 h 1076"/>
                <a:gd name="T48" fmla="*/ 0 w 708"/>
                <a:gd name="T49" fmla="*/ 0 h 1076"/>
                <a:gd name="T50" fmla="*/ 0 w 708"/>
                <a:gd name="T51" fmla="*/ 0 h 1076"/>
                <a:gd name="T52" fmla="*/ 0 w 708"/>
                <a:gd name="T53" fmla="*/ 0 h 1076"/>
                <a:gd name="T54" fmla="*/ 0 w 708"/>
                <a:gd name="T55" fmla="*/ 0 h 1076"/>
                <a:gd name="T56" fmla="*/ 0 w 708"/>
                <a:gd name="T57" fmla="*/ 0 h 1076"/>
                <a:gd name="T58" fmla="*/ 0 w 708"/>
                <a:gd name="T59" fmla="*/ 0 h 1076"/>
                <a:gd name="T60" fmla="*/ 0 w 708"/>
                <a:gd name="T61" fmla="*/ 0 h 1076"/>
                <a:gd name="T62" fmla="*/ 0 w 708"/>
                <a:gd name="T63" fmla="*/ 0 h 1076"/>
                <a:gd name="T64" fmla="*/ 0 w 708"/>
                <a:gd name="T65" fmla="*/ 0 h 1076"/>
                <a:gd name="T66" fmla="*/ 0 w 708"/>
                <a:gd name="T67" fmla="*/ 0 h 1076"/>
                <a:gd name="T68" fmla="*/ 0 w 708"/>
                <a:gd name="T69" fmla="*/ 0 h 1076"/>
                <a:gd name="T70" fmla="*/ 0 w 708"/>
                <a:gd name="T71" fmla="*/ 0 h 1076"/>
                <a:gd name="T72" fmla="*/ 0 w 708"/>
                <a:gd name="T73" fmla="*/ 0 h 1076"/>
                <a:gd name="T74" fmla="*/ 0 w 708"/>
                <a:gd name="T75" fmla="*/ 0 h 1076"/>
                <a:gd name="T76" fmla="*/ 0 w 708"/>
                <a:gd name="T77" fmla="*/ 0 h 1076"/>
                <a:gd name="T78" fmla="*/ 0 w 708"/>
                <a:gd name="T79" fmla="*/ 0 h 1076"/>
                <a:gd name="T80" fmla="*/ 0 w 708"/>
                <a:gd name="T81" fmla="*/ 0 h 1076"/>
                <a:gd name="T82" fmla="*/ 0 w 708"/>
                <a:gd name="T83" fmla="*/ 0 h 1076"/>
                <a:gd name="T84" fmla="*/ 0 w 708"/>
                <a:gd name="T85" fmla="*/ 0 h 1076"/>
                <a:gd name="T86" fmla="*/ 0 w 708"/>
                <a:gd name="T87" fmla="*/ 0 h 1076"/>
                <a:gd name="T88" fmla="*/ 0 w 708"/>
                <a:gd name="T89" fmla="*/ 0 h 1076"/>
                <a:gd name="T90" fmla="*/ 0 w 708"/>
                <a:gd name="T91" fmla="*/ 0 h 1076"/>
                <a:gd name="T92" fmla="*/ 0 w 708"/>
                <a:gd name="T93" fmla="*/ 0 h 1076"/>
                <a:gd name="T94" fmla="*/ 0 w 708"/>
                <a:gd name="T95" fmla="*/ 0 h 1076"/>
                <a:gd name="T96" fmla="*/ 0 w 708"/>
                <a:gd name="T97" fmla="*/ 0 h 1076"/>
                <a:gd name="T98" fmla="*/ 0 w 708"/>
                <a:gd name="T99" fmla="*/ 0 h 1076"/>
                <a:gd name="T100" fmla="*/ 0 w 708"/>
                <a:gd name="T101" fmla="*/ 0 h 1076"/>
                <a:gd name="T102" fmla="*/ 0 w 708"/>
                <a:gd name="T103" fmla="*/ 0 h 1076"/>
                <a:gd name="T104" fmla="*/ 0 w 708"/>
                <a:gd name="T105" fmla="*/ 0 h 10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5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>
                <a:gd name="T0" fmla="*/ 0 w 649"/>
                <a:gd name="T1" fmla="*/ 0 h 154"/>
                <a:gd name="T2" fmla="*/ 0 w 649"/>
                <a:gd name="T3" fmla="*/ 0 h 154"/>
                <a:gd name="T4" fmla="*/ 0 w 649"/>
                <a:gd name="T5" fmla="*/ 0 h 154"/>
                <a:gd name="T6" fmla="*/ 0 w 649"/>
                <a:gd name="T7" fmla="*/ 0 h 154"/>
                <a:gd name="T8" fmla="*/ 0 w 649"/>
                <a:gd name="T9" fmla="*/ 0 h 154"/>
                <a:gd name="T10" fmla="*/ 0 w 649"/>
                <a:gd name="T11" fmla="*/ 0 h 154"/>
                <a:gd name="T12" fmla="*/ 0 w 649"/>
                <a:gd name="T13" fmla="*/ 0 h 154"/>
                <a:gd name="T14" fmla="*/ 0 w 649"/>
                <a:gd name="T15" fmla="*/ 0 h 154"/>
                <a:gd name="T16" fmla="*/ 0 w 649"/>
                <a:gd name="T17" fmla="*/ 0 h 154"/>
                <a:gd name="T18" fmla="*/ 0 w 649"/>
                <a:gd name="T19" fmla="*/ 0 h 154"/>
                <a:gd name="T20" fmla="*/ 0 w 649"/>
                <a:gd name="T21" fmla="*/ 0 h 154"/>
                <a:gd name="T22" fmla="*/ 0 w 649"/>
                <a:gd name="T23" fmla="*/ 0 h 154"/>
                <a:gd name="T24" fmla="*/ 0 w 649"/>
                <a:gd name="T25" fmla="*/ 0 h 154"/>
                <a:gd name="T26" fmla="*/ 0 w 649"/>
                <a:gd name="T27" fmla="*/ 0 h 154"/>
                <a:gd name="T28" fmla="*/ 0 w 649"/>
                <a:gd name="T29" fmla="*/ 0 h 154"/>
                <a:gd name="T30" fmla="*/ 0 w 649"/>
                <a:gd name="T31" fmla="*/ 0 h 154"/>
                <a:gd name="T32" fmla="*/ 0 w 649"/>
                <a:gd name="T33" fmla="*/ 0 h 154"/>
                <a:gd name="T34" fmla="*/ 0 w 649"/>
                <a:gd name="T35" fmla="*/ 0 h 154"/>
                <a:gd name="T36" fmla="*/ 0 w 649"/>
                <a:gd name="T37" fmla="*/ 0 h 154"/>
                <a:gd name="T38" fmla="*/ 0 w 649"/>
                <a:gd name="T39" fmla="*/ 0 h 154"/>
                <a:gd name="T40" fmla="*/ 0 w 649"/>
                <a:gd name="T41" fmla="*/ 0 h 154"/>
                <a:gd name="T42" fmla="*/ 0 w 649"/>
                <a:gd name="T43" fmla="*/ 0 h 154"/>
                <a:gd name="T44" fmla="*/ 0 w 649"/>
                <a:gd name="T45" fmla="*/ 0 h 154"/>
                <a:gd name="T46" fmla="*/ 0 w 649"/>
                <a:gd name="T47" fmla="*/ 0 h 154"/>
                <a:gd name="T48" fmla="*/ 0 w 649"/>
                <a:gd name="T49" fmla="*/ 0 h 154"/>
                <a:gd name="T50" fmla="*/ 0 w 649"/>
                <a:gd name="T51" fmla="*/ 0 h 154"/>
                <a:gd name="T52" fmla="*/ 0 w 649"/>
                <a:gd name="T53" fmla="*/ 0 h 154"/>
                <a:gd name="T54" fmla="*/ 0 w 649"/>
                <a:gd name="T55" fmla="*/ 0 h 154"/>
                <a:gd name="T56" fmla="*/ 0 w 649"/>
                <a:gd name="T57" fmla="*/ 0 h 154"/>
                <a:gd name="T58" fmla="*/ 0 w 649"/>
                <a:gd name="T59" fmla="*/ 0 h 154"/>
                <a:gd name="T60" fmla="*/ 0 w 649"/>
                <a:gd name="T61" fmla="*/ 0 h 154"/>
                <a:gd name="T62" fmla="*/ 0 w 649"/>
                <a:gd name="T63" fmla="*/ 0 h 154"/>
                <a:gd name="T64" fmla="*/ 0 w 649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7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>
                <a:gd name="T0" fmla="*/ 0 w 939"/>
                <a:gd name="T1" fmla="*/ 0 h 1080"/>
                <a:gd name="T2" fmla="*/ 0 w 939"/>
                <a:gd name="T3" fmla="*/ 0 h 1080"/>
                <a:gd name="T4" fmla="*/ 0 w 939"/>
                <a:gd name="T5" fmla="*/ 0 h 1080"/>
                <a:gd name="T6" fmla="*/ 0 w 939"/>
                <a:gd name="T7" fmla="*/ 0 h 1080"/>
                <a:gd name="T8" fmla="*/ 0 w 939"/>
                <a:gd name="T9" fmla="*/ 0 h 1080"/>
                <a:gd name="T10" fmla="*/ 0 w 939"/>
                <a:gd name="T11" fmla="*/ 0 h 1080"/>
                <a:gd name="T12" fmla="*/ 0 w 939"/>
                <a:gd name="T13" fmla="*/ 0 h 1080"/>
                <a:gd name="T14" fmla="*/ 0 w 939"/>
                <a:gd name="T15" fmla="*/ 0 h 1080"/>
                <a:gd name="T16" fmla="*/ 0 w 939"/>
                <a:gd name="T17" fmla="*/ 0 h 1080"/>
                <a:gd name="T18" fmla="*/ 0 w 939"/>
                <a:gd name="T19" fmla="*/ 0 h 1080"/>
                <a:gd name="T20" fmla="*/ 0 w 939"/>
                <a:gd name="T21" fmla="*/ 0 h 1080"/>
                <a:gd name="T22" fmla="*/ 0 w 939"/>
                <a:gd name="T23" fmla="*/ 0 h 1080"/>
                <a:gd name="T24" fmla="*/ 0 w 939"/>
                <a:gd name="T25" fmla="*/ 0 h 1080"/>
                <a:gd name="T26" fmla="*/ 0 w 939"/>
                <a:gd name="T27" fmla="*/ 0 h 1080"/>
                <a:gd name="T28" fmla="*/ 0 w 939"/>
                <a:gd name="T29" fmla="*/ 0 h 1080"/>
                <a:gd name="T30" fmla="*/ 0 w 939"/>
                <a:gd name="T31" fmla="*/ 0 h 1080"/>
                <a:gd name="T32" fmla="*/ 0 w 939"/>
                <a:gd name="T33" fmla="*/ 0 h 1080"/>
                <a:gd name="T34" fmla="*/ 0 w 939"/>
                <a:gd name="T35" fmla="*/ 0 h 1080"/>
                <a:gd name="T36" fmla="*/ 0 w 939"/>
                <a:gd name="T37" fmla="*/ 0 h 1080"/>
                <a:gd name="T38" fmla="*/ 0 w 939"/>
                <a:gd name="T39" fmla="*/ 0 h 1080"/>
                <a:gd name="T40" fmla="*/ 0 w 939"/>
                <a:gd name="T41" fmla="*/ 0 h 1080"/>
                <a:gd name="T42" fmla="*/ 0 w 939"/>
                <a:gd name="T43" fmla="*/ 0 h 1080"/>
                <a:gd name="T44" fmla="*/ 0 w 939"/>
                <a:gd name="T45" fmla="*/ 0 h 1080"/>
                <a:gd name="T46" fmla="*/ 0 w 939"/>
                <a:gd name="T47" fmla="*/ 0 h 1080"/>
                <a:gd name="T48" fmla="*/ 0 w 939"/>
                <a:gd name="T49" fmla="*/ 0 h 1080"/>
                <a:gd name="T50" fmla="*/ 0 w 939"/>
                <a:gd name="T51" fmla="*/ 0 h 1080"/>
                <a:gd name="T52" fmla="*/ 0 w 939"/>
                <a:gd name="T53" fmla="*/ 0 h 1080"/>
                <a:gd name="T54" fmla="*/ 0 w 939"/>
                <a:gd name="T55" fmla="*/ 0 h 10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>
                <a:gd name="T0" fmla="*/ 0 w 792"/>
                <a:gd name="T1" fmla="*/ 0 h 1081"/>
                <a:gd name="T2" fmla="*/ 0 w 792"/>
                <a:gd name="T3" fmla="*/ 0 h 1081"/>
                <a:gd name="T4" fmla="*/ 0 w 792"/>
                <a:gd name="T5" fmla="*/ 0 h 1081"/>
                <a:gd name="T6" fmla="*/ 0 w 792"/>
                <a:gd name="T7" fmla="*/ 0 h 1081"/>
                <a:gd name="T8" fmla="*/ 0 w 792"/>
                <a:gd name="T9" fmla="*/ 0 h 1081"/>
                <a:gd name="T10" fmla="*/ 0 w 792"/>
                <a:gd name="T11" fmla="*/ 0 h 1081"/>
                <a:gd name="T12" fmla="*/ 0 w 792"/>
                <a:gd name="T13" fmla="*/ 0 h 1081"/>
                <a:gd name="T14" fmla="*/ 0 w 792"/>
                <a:gd name="T15" fmla="*/ 0 h 1081"/>
                <a:gd name="T16" fmla="*/ 0 w 792"/>
                <a:gd name="T17" fmla="*/ 0 h 1081"/>
                <a:gd name="T18" fmla="*/ 0 w 792"/>
                <a:gd name="T19" fmla="*/ 0 h 1081"/>
                <a:gd name="T20" fmla="*/ 0 w 792"/>
                <a:gd name="T21" fmla="*/ 0 h 1081"/>
                <a:gd name="T22" fmla="*/ 0 w 792"/>
                <a:gd name="T23" fmla="*/ 0 h 1081"/>
                <a:gd name="T24" fmla="*/ 0 w 792"/>
                <a:gd name="T25" fmla="*/ 0 h 1081"/>
                <a:gd name="T26" fmla="*/ 0 w 792"/>
                <a:gd name="T27" fmla="*/ 0 h 1081"/>
                <a:gd name="T28" fmla="*/ 0 w 792"/>
                <a:gd name="T29" fmla="*/ 0 h 1081"/>
                <a:gd name="T30" fmla="*/ 0 w 792"/>
                <a:gd name="T31" fmla="*/ 0 h 1081"/>
                <a:gd name="T32" fmla="*/ 0 w 792"/>
                <a:gd name="T33" fmla="*/ 0 h 1081"/>
                <a:gd name="T34" fmla="*/ 0 w 792"/>
                <a:gd name="T35" fmla="*/ 0 h 1081"/>
                <a:gd name="T36" fmla="*/ 0 w 792"/>
                <a:gd name="T37" fmla="*/ 0 h 1081"/>
                <a:gd name="T38" fmla="*/ 0 w 792"/>
                <a:gd name="T39" fmla="*/ 0 h 1081"/>
                <a:gd name="T40" fmla="*/ 0 w 792"/>
                <a:gd name="T41" fmla="*/ 0 h 1081"/>
                <a:gd name="T42" fmla="*/ 0 w 792"/>
                <a:gd name="T43" fmla="*/ 0 h 1081"/>
                <a:gd name="T44" fmla="*/ 0 w 792"/>
                <a:gd name="T45" fmla="*/ 0 h 1081"/>
                <a:gd name="T46" fmla="*/ 0 w 792"/>
                <a:gd name="T47" fmla="*/ 0 h 1081"/>
                <a:gd name="T48" fmla="*/ 0 w 792"/>
                <a:gd name="T49" fmla="*/ 0 h 1081"/>
                <a:gd name="T50" fmla="*/ 0 w 792"/>
                <a:gd name="T51" fmla="*/ 0 h 1081"/>
                <a:gd name="T52" fmla="*/ 0 w 792"/>
                <a:gd name="T53" fmla="*/ 0 h 1081"/>
                <a:gd name="T54" fmla="*/ 0 w 792"/>
                <a:gd name="T55" fmla="*/ 0 h 1081"/>
                <a:gd name="T56" fmla="*/ 0 w 792"/>
                <a:gd name="T57" fmla="*/ 0 h 1081"/>
                <a:gd name="T58" fmla="*/ 0 w 792"/>
                <a:gd name="T59" fmla="*/ 0 h 1081"/>
                <a:gd name="T60" fmla="*/ 0 w 792"/>
                <a:gd name="T61" fmla="*/ 0 h 1081"/>
                <a:gd name="T62" fmla="*/ 0 w 792"/>
                <a:gd name="T63" fmla="*/ 0 h 1081"/>
                <a:gd name="T64" fmla="*/ 0 w 792"/>
                <a:gd name="T65" fmla="*/ 0 h 1081"/>
                <a:gd name="T66" fmla="*/ 0 w 792"/>
                <a:gd name="T67" fmla="*/ 0 h 1081"/>
                <a:gd name="T68" fmla="*/ 0 w 792"/>
                <a:gd name="T69" fmla="*/ 0 h 1081"/>
                <a:gd name="T70" fmla="*/ 0 w 792"/>
                <a:gd name="T71" fmla="*/ 0 h 1081"/>
                <a:gd name="T72" fmla="*/ 0 w 792"/>
                <a:gd name="T73" fmla="*/ 0 h 1081"/>
                <a:gd name="T74" fmla="*/ 0 w 792"/>
                <a:gd name="T75" fmla="*/ 0 h 1081"/>
                <a:gd name="T76" fmla="*/ 0 w 792"/>
                <a:gd name="T77" fmla="*/ 0 h 1081"/>
                <a:gd name="T78" fmla="*/ 0 w 792"/>
                <a:gd name="T79" fmla="*/ 0 h 1081"/>
                <a:gd name="T80" fmla="*/ 0 w 792"/>
                <a:gd name="T81" fmla="*/ 0 h 1081"/>
                <a:gd name="T82" fmla="*/ 0 w 792"/>
                <a:gd name="T83" fmla="*/ 0 h 1081"/>
                <a:gd name="T84" fmla="*/ 0 w 792"/>
                <a:gd name="T85" fmla="*/ 0 h 1081"/>
                <a:gd name="T86" fmla="*/ 0 w 792"/>
                <a:gd name="T87" fmla="*/ 0 h 1081"/>
                <a:gd name="T88" fmla="*/ 0 w 792"/>
                <a:gd name="T89" fmla="*/ 0 h 1081"/>
                <a:gd name="T90" fmla="*/ 0 w 792"/>
                <a:gd name="T91" fmla="*/ 0 h 1081"/>
                <a:gd name="T92" fmla="*/ 0 w 792"/>
                <a:gd name="T93" fmla="*/ 0 h 1081"/>
                <a:gd name="T94" fmla="*/ 0 w 792"/>
                <a:gd name="T95" fmla="*/ 0 h 1081"/>
                <a:gd name="T96" fmla="*/ 0 w 792"/>
                <a:gd name="T97" fmla="*/ 0 h 1081"/>
                <a:gd name="T98" fmla="*/ 0 w 792"/>
                <a:gd name="T99" fmla="*/ 0 h 1081"/>
                <a:gd name="T100" fmla="*/ 0 w 792"/>
                <a:gd name="T101" fmla="*/ 0 h 1081"/>
                <a:gd name="T102" fmla="*/ 0 w 792"/>
                <a:gd name="T103" fmla="*/ 0 h 1081"/>
                <a:gd name="T104" fmla="*/ 0 w 792"/>
                <a:gd name="T105" fmla="*/ 0 h 1081"/>
                <a:gd name="T106" fmla="*/ 0 w 792"/>
                <a:gd name="T107" fmla="*/ 0 h 1081"/>
                <a:gd name="T108" fmla="*/ 0 w 792"/>
                <a:gd name="T109" fmla="*/ 0 h 1081"/>
                <a:gd name="T110" fmla="*/ 0 w 792"/>
                <a:gd name="T111" fmla="*/ 0 h 1081"/>
                <a:gd name="T112" fmla="*/ 0 w 792"/>
                <a:gd name="T113" fmla="*/ 0 h 1081"/>
                <a:gd name="T114" fmla="*/ 0 w 792"/>
                <a:gd name="T115" fmla="*/ 0 h 1081"/>
                <a:gd name="T116" fmla="*/ 0 w 792"/>
                <a:gd name="T117" fmla="*/ 0 h 1081"/>
                <a:gd name="T118" fmla="*/ 0 w 792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9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>
                <a:gd name="T0" fmla="*/ 0 w 931"/>
                <a:gd name="T1" fmla="*/ 0 h 1122"/>
                <a:gd name="T2" fmla="*/ 0 w 931"/>
                <a:gd name="T3" fmla="*/ 0 h 1122"/>
                <a:gd name="T4" fmla="*/ 0 w 931"/>
                <a:gd name="T5" fmla="*/ 0 h 1122"/>
                <a:gd name="T6" fmla="*/ 0 w 931"/>
                <a:gd name="T7" fmla="*/ 0 h 1122"/>
                <a:gd name="T8" fmla="*/ 0 w 931"/>
                <a:gd name="T9" fmla="*/ 0 h 1122"/>
                <a:gd name="T10" fmla="*/ 0 w 931"/>
                <a:gd name="T11" fmla="*/ 0 h 1122"/>
                <a:gd name="T12" fmla="*/ 0 w 931"/>
                <a:gd name="T13" fmla="*/ 0 h 1122"/>
                <a:gd name="T14" fmla="*/ 0 w 931"/>
                <a:gd name="T15" fmla="*/ 0 h 1122"/>
                <a:gd name="T16" fmla="*/ 0 w 931"/>
                <a:gd name="T17" fmla="*/ 0 h 1122"/>
                <a:gd name="T18" fmla="*/ 0 w 931"/>
                <a:gd name="T19" fmla="*/ 0 h 1122"/>
                <a:gd name="T20" fmla="*/ 0 w 931"/>
                <a:gd name="T21" fmla="*/ 0 h 1122"/>
                <a:gd name="T22" fmla="*/ 0 w 931"/>
                <a:gd name="T23" fmla="*/ 0 h 1122"/>
                <a:gd name="T24" fmla="*/ 0 w 931"/>
                <a:gd name="T25" fmla="*/ 0 h 1122"/>
                <a:gd name="T26" fmla="*/ 0 w 931"/>
                <a:gd name="T27" fmla="*/ 0 h 1122"/>
                <a:gd name="T28" fmla="*/ 0 w 931"/>
                <a:gd name="T29" fmla="*/ 0 h 1122"/>
                <a:gd name="T30" fmla="*/ 0 w 931"/>
                <a:gd name="T31" fmla="*/ 0 h 1122"/>
                <a:gd name="T32" fmla="*/ 0 w 931"/>
                <a:gd name="T33" fmla="*/ 0 h 1122"/>
                <a:gd name="T34" fmla="*/ 0 w 931"/>
                <a:gd name="T35" fmla="*/ 0 h 1122"/>
                <a:gd name="T36" fmla="*/ 0 w 931"/>
                <a:gd name="T37" fmla="*/ 0 h 1122"/>
                <a:gd name="T38" fmla="*/ 0 w 931"/>
                <a:gd name="T39" fmla="*/ 0 h 1122"/>
                <a:gd name="T40" fmla="*/ 0 w 931"/>
                <a:gd name="T41" fmla="*/ 0 h 1122"/>
                <a:gd name="T42" fmla="*/ 0 w 931"/>
                <a:gd name="T43" fmla="*/ 0 h 1122"/>
                <a:gd name="T44" fmla="*/ 0 w 931"/>
                <a:gd name="T45" fmla="*/ 0 h 1122"/>
                <a:gd name="T46" fmla="*/ 0 w 931"/>
                <a:gd name="T47" fmla="*/ 0 h 1122"/>
                <a:gd name="T48" fmla="*/ 0 w 931"/>
                <a:gd name="T49" fmla="*/ 0 h 1122"/>
                <a:gd name="T50" fmla="*/ 0 w 931"/>
                <a:gd name="T51" fmla="*/ 0 h 1122"/>
                <a:gd name="T52" fmla="*/ 0 w 931"/>
                <a:gd name="T53" fmla="*/ 0 h 1122"/>
                <a:gd name="T54" fmla="*/ 0 w 931"/>
                <a:gd name="T55" fmla="*/ 0 h 1122"/>
                <a:gd name="T56" fmla="*/ 0 w 931"/>
                <a:gd name="T57" fmla="*/ 0 h 1122"/>
                <a:gd name="T58" fmla="*/ 0 w 931"/>
                <a:gd name="T59" fmla="*/ 0 h 1122"/>
                <a:gd name="T60" fmla="*/ 0 w 931"/>
                <a:gd name="T61" fmla="*/ 0 h 1122"/>
                <a:gd name="T62" fmla="*/ 0 w 931"/>
                <a:gd name="T63" fmla="*/ 0 h 1122"/>
                <a:gd name="T64" fmla="*/ 0 w 931"/>
                <a:gd name="T65" fmla="*/ 0 h 1122"/>
                <a:gd name="T66" fmla="*/ 0 w 931"/>
                <a:gd name="T67" fmla="*/ 0 h 1122"/>
                <a:gd name="T68" fmla="*/ 0 w 931"/>
                <a:gd name="T69" fmla="*/ 0 h 1122"/>
                <a:gd name="T70" fmla="*/ 0 w 931"/>
                <a:gd name="T71" fmla="*/ 0 h 1122"/>
                <a:gd name="T72" fmla="*/ 0 w 931"/>
                <a:gd name="T73" fmla="*/ 0 h 1122"/>
                <a:gd name="T74" fmla="*/ 0 w 931"/>
                <a:gd name="T75" fmla="*/ 0 h 1122"/>
                <a:gd name="T76" fmla="*/ 0 w 931"/>
                <a:gd name="T77" fmla="*/ 0 h 1122"/>
                <a:gd name="T78" fmla="*/ 0 w 931"/>
                <a:gd name="T79" fmla="*/ 0 h 1122"/>
                <a:gd name="T80" fmla="*/ 0 w 931"/>
                <a:gd name="T81" fmla="*/ 0 h 1122"/>
                <a:gd name="T82" fmla="*/ 0 w 931"/>
                <a:gd name="T83" fmla="*/ 0 h 1122"/>
                <a:gd name="T84" fmla="*/ 0 w 931"/>
                <a:gd name="T85" fmla="*/ 0 h 1122"/>
                <a:gd name="T86" fmla="*/ 0 w 931"/>
                <a:gd name="T87" fmla="*/ 0 h 1122"/>
                <a:gd name="T88" fmla="*/ 0 w 931"/>
                <a:gd name="T89" fmla="*/ 0 h 1122"/>
                <a:gd name="T90" fmla="*/ 0 w 931"/>
                <a:gd name="T91" fmla="*/ 0 h 1122"/>
                <a:gd name="T92" fmla="*/ 0 w 931"/>
                <a:gd name="T93" fmla="*/ 0 h 1122"/>
                <a:gd name="T94" fmla="*/ 0 w 931"/>
                <a:gd name="T95" fmla="*/ 0 h 1122"/>
                <a:gd name="T96" fmla="*/ 0 w 931"/>
                <a:gd name="T97" fmla="*/ 0 h 1122"/>
                <a:gd name="T98" fmla="*/ 0 w 931"/>
                <a:gd name="T99" fmla="*/ 0 h 1122"/>
                <a:gd name="T100" fmla="*/ 0 w 931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0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>
                <a:gd name="T0" fmla="*/ 0 w 688"/>
                <a:gd name="T1" fmla="*/ 0 h 1080"/>
                <a:gd name="T2" fmla="*/ 0 w 688"/>
                <a:gd name="T3" fmla="*/ 0 h 1080"/>
                <a:gd name="T4" fmla="*/ 0 w 688"/>
                <a:gd name="T5" fmla="*/ 0 h 1080"/>
                <a:gd name="T6" fmla="*/ 0 w 688"/>
                <a:gd name="T7" fmla="*/ 0 h 1080"/>
                <a:gd name="T8" fmla="*/ 0 w 688"/>
                <a:gd name="T9" fmla="*/ 0 h 1080"/>
                <a:gd name="T10" fmla="*/ 0 w 688"/>
                <a:gd name="T11" fmla="*/ 0 h 1080"/>
                <a:gd name="T12" fmla="*/ 0 w 688"/>
                <a:gd name="T13" fmla="*/ 0 h 1080"/>
                <a:gd name="T14" fmla="*/ 0 w 688"/>
                <a:gd name="T15" fmla="*/ 0 h 1080"/>
                <a:gd name="T16" fmla="*/ 0 w 688"/>
                <a:gd name="T17" fmla="*/ 0 h 1080"/>
                <a:gd name="T18" fmla="*/ 0 w 688"/>
                <a:gd name="T19" fmla="*/ 0 h 1080"/>
                <a:gd name="T20" fmla="*/ 0 w 688"/>
                <a:gd name="T21" fmla="*/ 0 h 1080"/>
                <a:gd name="T22" fmla="*/ 0 w 688"/>
                <a:gd name="T23" fmla="*/ 0 h 1080"/>
                <a:gd name="T24" fmla="*/ 0 w 688"/>
                <a:gd name="T25" fmla="*/ 0 h 1080"/>
                <a:gd name="T26" fmla="*/ 0 w 688"/>
                <a:gd name="T27" fmla="*/ 0 h 1080"/>
                <a:gd name="T28" fmla="*/ 0 w 688"/>
                <a:gd name="T29" fmla="*/ 0 h 1080"/>
                <a:gd name="T30" fmla="*/ 0 w 688"/>
                <a:gd name="T31" fmla="*/ 0 h 1080"/>
                <a:gd name="T32" fmla="*/ 0 w 688"/>
                <a:gd name="T33" fmla="*/ 0 h 1080"/>
                <a:gd name="T34" fmla="*/ 0 w 688"/>
                <a:gd name="T35" fmla="*/ 0 h 1080"/>
                <a:gd name="T36" fmla="*/ 0 w 688"/>
                <a:gd name="T37" fmla="*/ 0 h 1080"/>
                <a:gd name="T38" fmla="*/ 0 w 688"/>
                <a:gd name="T39" fmla="*/ 0 h 1080"/>
                <a:gd name="T40" fmla="*/ 0 w 688"/>
                <a:gd name="T41" fmla="*/ 0 h 1080"/>
                <a:gd name="T42" fmla="*/ 0 w 688"/>
                <a:gd name="T43" fmla="*/ 0 h 1080"/>
                <a:gd name="T44" fmla="*/ 0 w 688"/>
                <a:gd name="T45" fmla="*/ 0 h 1080"/>
                <a:gd name="T46" fmla="*/ 0 w 688"/>
                <a:gd name="T47" fmla="*/ 0 h 1080"/>
                <a:gd name="T48" fmla="*/ 0 w 688"/>
                <a:gd name="T49" fmla="*/ 0 h 1080"/>
                <a:gd name="T50" fmla="*/ 0 w 688"/>
                <a:gd name="T51" fmla="*/ 0 h 1080"/>
                <a:gd name="T52" fmla="*/ 0 w 688"/>
                <a:gd name="T53" fmla="*/ 0 h 1080"/>
                <a:gd name="T54" fmla="*/ 0 w 688"/>
                <a:gd name="T55" fmla="*/ 0 h 1080"/>
                <a:gd name="T56" fmla="*/ 0 w 688"/>
                <a:gd name="T57" fmla="*/ 0 h 1080"/>
                <a:gd name="T58" fmla="*/ 0 w 688"/>
                <a:gd name="T59" fmla="*/ 0 h 1080"/>
                <a:gd name="T60" fmla="*/ 0 w 688"/>
                <a:gd name="T61" fmla="*/ 0 h 1080"/>
                <a:gd name="T62" fmla="*/ 0 w 688"/>
                <a:gd name="T63" fmla="*/ 0 h 1080"/>
                <a:gd name="T64" fmla="*/ 0 w 688"/>
                <a:gd name="T65" fmla="*/ 0 h 1080"/>
                <a:gd name="T66" fmla="*/ 0 w 688"/>
                <a:gd name="T67" fmla="*/ 0 h 1080"/>
                <a:gd name="T68" fmla="*/ 0 w 688"/>
                <a:gd name="T69" fmla="*/ 0 h 1080"/>
                <a:gd name="T70" fmla="*/ 0 w 688"/>
                <a:gd name="T71" fmla="*/ 0 h 1080"/>
                <a:gd name="T72" fmla="*/ 0 w 688"/>
                <a:gd name="T73" fmla="*/ 0 h 1080"/>
                <a:gd name="T74" fmla="*/ 0 w 688"/>
                <a:gd name="T75" fmla="*/ 0 h 1080"/>
                <a:gd name="T76" fmla="*/ 0 w 688"/>
                <a:gd name="T77" fmla="*/ 0 h 1080"/>
                <a:gd name="T78" fmla="*/ 0 w 688"/>
                <a:gd name="T79" fmla="*/ 0 h 1080"/>
                <a:gd name="T80" fmla="*/ 0 w 688"/>
                <a:gd name="T81" fmla="*/ 0 h 1080"/>
                <a:gd name="T82" fmla="*/ 0 w 688"/>
                <a:gd name="T83" fmla="*/ 0 h 1080"/>
                <a:gd name="T84" fmla="*/ 0 w 688"/>
                <a:gd name="T85" fmla="*/ 0 h 1080"/>
                <a:gd name="T86" fmla="*/ 0 w 688"/>
                <a:gd name="T87" fmla="*/ 0 h 1080"/>
                <a:gd name="T88" fmla="*/ 0 w 688"/>
                <a:gd name="T89" fmla="*/ 0 h 1080"/>
                <a:gd name="T90" fmla="*/ 0 w 688"/>
                <a:gd name="T91" fmla="*/ 0 h 1080"/>
                <a:gd name="T92" fmla="*/ 0 w 688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1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w 791"/>
                <a:gd name="T121" fmla="*/ 0 h 1081"/>
                <a:gd name="T122" fmla="*/ 0 w 791"/>
                <a:gd name="T123" fmla="*/ 0 h 10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2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3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w 941"/>
                <a:gd name="T59" fmla="*/ 0 h 1080"/>
                <a:gd name="T60" fmla="*/ 0 w 941"/>
                <a:gd name="T61" fmla="*/ 0 h 1080"/>
                <a:gd name="T62" fmla="*/ 0 w 941"/>
                <a:gd name="T63" fmla="*/ 0 h 1080"/>
                <a:gd name="T64" fmla="*/ 0 w 941"/>
                <a:gd name="T65" fmla="*/ 0 h 1080"/>
                <a:gd name="T66" fmla="*/ 0 w 941"/>
                <a:gd name="T67" fmla="*/ 0 h 1080"/>
                <a:gd name="T68" fmla="*/ 0 w 941"/>
                <a:gd name="T69" fmla="*/ 0 h 1080"/>
                <a:gd name="T70" fmla="*/ 0 w 941"/>
                <a:gd name="T71" fmla="*/ 0 h 1080"/>
                <a:gd name="T72" fmla="*/ 0 w 941"/>
                <a:gd name="T73" fmla="*/ 0 h 1080"/>
                <a:gd name="T74" fmla="*/ 0 w 941"/>
                <a:gd name="T75" fmla="*/ 0 h 1080"/>
                <a:gd name="T76" fmla="*/ 0 w 941"/>
                <a:gd name="T77" fmla="*/ 0 h 1080"/>
                <a:gd name="T78" fmla="*/ 0 w 941"/>
                <a:gd name="T79" fmla="*/ 0 h 1080"/>
                <a:gd name="T80" fmla="*/ 0 w 941"/>
                <a:gd name="T81" fmla="*/ 0 h 1080"/>
                <a:gd name="T82" fmla="*/ 0 w 941"/>
                <a:gd name="T83" fmla="*/ 0 h 1080"/>
                <a:gd name="T84" fmla="*/ 0 w 941"/>
                <a:gd name="T85" fmla="*/ 0 h 1080"/>
                <a:gd name="T86" fmla="*/ 0 w 941"/>
                <a:gd name="T87" fmla="*/ 0 h 1080"/>
                <a:gd name="T88" fmla="*/ 0 w 941"/>
                <a:gd name="T89" fmla="*/ 0 h 1080"/>
                <a:gd name="T90" fmla="*/ 0 w 941"/>
                <a:gd name="T91" fmla="*/ 0 h 1080"/>
                <a:gd name="T92" fmla="*/ 0 w 941"/>
                <a:gd name="T93" fmla="*/ 0 h 1080"/>
                <a:gd name="T94" fmla="*/ 0 w 941"/>
                <a:gd name="T95" fmla="*/ 0 h 1080"/>
                <a:gd name="T96" fmla="*/ 0 w 941"/>
                <a:gd name="T97" fmla="*/ 0 h 1080"/>
                <a:gd name="T98" fmla="*/ 0 w 941"/>
                <a:gd name="T99" fmla="*/ 0 h 1080"/>
                <a:gd name="T100" fmla="*/ 0 w 941"/>
                <a:gd name="T101" fmla="*/ 0 h 1080"/>
                <a:gd name="T102" fmla="*/ 0 w 941"/>
                <a:gd name="T103" fmla="*/ 0 h 1080"/>
                <a:gd name="T104" fmla="*/ 0 w 941"/>
                <a:gd name="T105" fmla="*/ 0 h 1080"/>
                <a:gd name="T106" fmla="*/ 0 w 941"/>
                <a:gd name="T107" fmla="*/ 0 h 1080"/>
                <a:gd name="T108" fmla="*/ 0 w 941"/>
                <a:gd name="T109" fmla="*/ 0 h 1080"/>
                <a:gd name="T110" fmla="*/ 0 w 941"/>
                <a:gd name="T111" fmla="*/ 0 h 1080"/>
                <a:gd name="T112" fmla="*/ 0 w 941"/>
                <a:gd name="T113" fmla="*/ 0 h 10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4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>
                <a:gd name="T0" fmla="*/ 0 w 934"/>
                <a:gd name="T1" fmla="*/ 0 h 1122"/>
                <a:gd name="T2" fmla="*/ 0 w 934"/>
                <a:gd name="T3" fmla="*/ 0 h 1122"/>
                <a:gd name="T4" fmla="*/ 0 w 934"/>
                <a:gd name="T5" fmla="*/ 0 h 1122"/>
                <a:gd name="T6" fmla="*/ 0 w 934"/>
                <a:gd name="T7" fmla="*/ 0 h 1122"/>
                <a:gd name="T8" fmla="*/ 0 w 934"/>
                <a:gd name="T9" fmla="*/ 0 h 1122"/>
                <a:gd name="T10" fmla="*/ 0 w 934"/>
                <a:gd name="T11" fmla="*/ 0 h 1122"/>
                <a:gd name="T12" fmla="*/ 0 w 934"/>
                <a:gd name="T13" fmla="*/ 0 h 1122"/>
                <a:gd name="T14" fmla="*/ 0 w 934"/>
                <a:gd name="T15" fmla="*/ 0 h 1122"/>
                <a:gd name="T16" fmla="*/ 0 w 934"/>
                <a:gd name="T17" fmla="*/ 0 h 1122"/>
                <a:gd name="T18" fmla="*/ 0 w 934"/>
                <a:gd name="T19" fmla="*/ 0 h 1122"/>
                <a:gd name="T20" fmla="*/ 0 w 934"/>
                <a:gd name="T21" fmla="*/ 0 h 1122"/>
                <a:gd name="T22" fmla="*/ 0 w 934"/>
                <a:gd name="T23" fmla="*/ 0 h 1122"/>
                <a:gd name="T24" fmla="*/ 0 w 934"/>
                <a:gd name="T25" fmla="*/ 0 h 1122"/>
                <a:gd name="T26" fmla="*/ 0 w 934"/>
                <a:gd name="T27" fmla="*/ 0 h 1122"/>
                <a:gd name="T28" fmla="*/ 0 w 934"/>
                <a:gd name="T29" fmla="*/ 0 h 1122"/>
                <a:gd name="T30" fmla="*/ 0 w 934"/>
                <a:gd name="T31" fmla="*/ 0 h 1122"/>
                <a:gd name="T32" fmla="*/ 0 w 934"/>
                <a:gd name="T33" fmla="*/ 0 h 1122"/>
                <a:gd name="T34" fmla="*/ 0 w 934"/>
                <a:gd name="T35" fmla="*/ 0 h 1122"/>
                <a:gd name="T36" fmla="*/ 0 w 934"/>
                <a:gd name="T37" fmla="*/ 0 h 1122"/>
                <a:gd name="T38" fmla="*/ 0 w 934"/>
                <a:gd name="T39" fmla="*/ 0 h 1122"/>
                <a:gd name="T40" fmla="*/ 0 w 934"/>
                <a:gd name="T41" fmla="*/ 0 h 1122"/>
                <a:gd name="T42" fmla="*/ 0 w 934"/>
                <a:gd name="T43" fmla="*/ 0 h 1122"/>
                <a:gd name="T44" fmla="*/ 0 w 934"/>
                <a:gd name="T45" fmla="*/ 0 h 1122"/>
                <a:gd name="T46" fmla="*/ 0 w 934"/>
                <a:gd name="T47" fmla="*/ 0 h 1122"/>
                <a:gd name="T48" fmla="*/ 0 w 934"/>
                <a:gd name="T49" fmla="*/ 0 h 1122"/>
                <a:gd name="T50" fmla="*/ 0 w 934"/>
                <a:gd name="T51" fmla="*/ 0 h 1122"/>
                <a:gd name="T52" fmla="*/ 0 w 934"/>
                <a:gd name="T53" fmla="*/ 0 h 1122"/>
                <a:gd name="T54" fmla="*/ 0 w 934"/>
                <a:gd name="T55" fmla="*/ 0 h 1122"/>
                <a:gd name="T56" fmla="*/ 0 w 934"/>
                <a:gd name="T57" fmla="*/ 0 h 1122"/>
                <a:gd name="T58" fmla="*/ 0 w 934"/>
                <a:gd name="T59" fmla="*/ 0 h 1122"/>
                <a:gd name="T60" fmla="*/ 0 w 934"/>
                <a:gd name="T61" fmla="*/ 0 h 1122"/>
                <a:gd name="T62" fmla="*/ 0 w 934"/>
                <a:gd name="T63" fmla="*/ 0 h 1122"/>
                <a:gd name="T64" fmla="*/ 0 w 934"/>
                <a:gd name="T65" fmla="*/ 0 h 1122"/>
                <a:gd name="T66" fmla="*/ 0 w 934"/>
                <a:gd name="T67" fmla="*/ 0 h 1122"/>
                <a:gd name="T68" fmla="*/ 0 w 934"/>
                <a:gd name="T69" fmla="*/ 0 h 1122"/>
                <a:gd name="T70" fmla="*/ 0 w 934"/>
                <a:gd name="T71" fmla="*/ 0 h 1122"/>
                <a:gd name="T72" fmla="*/ 0 w 934"/>
                <a:gd name="T73" fmla="*/ 0 h 1122"/>
                <a:gd name="T74" fmla="*/ 0 w 934"/>
                <a:gd name="T75" fmla="*/ 0 h 1122"/>
                <a:gd name="T76" fmla="*/ 0 w 934"/>
                <a:gd name="T77" fmla="*/ 0 h 1122"/>
                <a:gd name="T78" fmla="*/ 0 w 934"/>
                <a:gd name="T79" fmla="*/ 0 h 1122"/>
                <a:gd name="T80" fmla="*/ 0 w 934"/>
                <a:gd name="T81" fmla="*/ 0 h 1122"/>
                <a:gd name="T82" fmla="*/ 0 w 934"/>
                <a:gd name="T83" fmla="*/ 0 h 1122"/>
                <a:gd name="T84" fmla="*/ 0 w 934"/>
                <a:gd name="T85" fmla="*/ 0 h 1122"/>
                <a:gd name="T86" fmla="*/ 0 w 934"/>
                <a:gd name="T87" fmla="*/ 0 h 1122"/>
                <a:gd name="T88" fmla="*/ 0 w 934"/>
                <a:gd name="T89" fmla="*/ 0 h 1122"/>
                <a:gd name="T90" fmla="*/ 0 w 934"/>
                <a:gd name="T91" fmla="*/ 0 h 1122"/>
                <a:gd name="T92" fmla="*/ 0 w 934"/>
                <a:gd name="T93" fmla="*/ 0 h 1122"/>
                <a:gd name="T94" fmla="*/ 0 w 934"/>
                <a:gd name="T95" fmla="*/ 0 h 1122"/>
                <a:gd name="T96" fmla="*/ 0 w 934"/>
                <a:gd name="T97" fmla="*/ 0 h 1122"/>
                <a:gd name="T98" fmla="*/ 0 w 934"/>
                <a:gd name="T99" fmla="*/ 0 h 1122"/>
                <a:gd name="T100" fmla="*/ 0 w 934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5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>
                <a:gd name="T0" fmla="*/ 0 w 1001"/>
                <a:gd name="T1" fmla="*/ 0 h 1104"/>
                <a:gd name="T2" fmla="*/ 0 w 1001"/>
                <a:gd name="T3" fmla="*/ 0 h 1104"/>
                <a:gd name="T4" fmla="*/ 0 w 1001"/>
                <a:gd name="T5" fmla="*/ 0 h 1104"/>
                <a:gd name="T6" fmla="*/ 0 w 1001"/>
                <a:gd name="T7" fmla="*/ 0 h 1104"/>
                <a:gd name="T8" fmla="*/ 0 w 1001"/>
                <a:gd name="T9" fmla="*/ 0 h 1104"/>
                <a:gd name="T10" fmla="*/ 0 w 1001"/>
                <a:gd name="T11" fmla="*/ 0 h 1104"/>
                <a:gd name="T12" fmla="*/ 0 w 1001"/>
                <a:gd name="T13" fmla="*/ 0 h 1104"/>
                <a:gd name="T14" fmla="*/ 0 w 1001"/>
                <a:gd name="T15" fmla="*/ 0 h 1104"/>
                <a:gd name="T16" fmla="*/ 0 w 1001"/>
                <a:gd name="T17" fmla="*/ 0 h 1104"/>
                <a:gd name="T18" fmla="*/ 0 w 1001"/>
                <a:gd name="T19" fmla="*/ 0 h 1104"/>
                <a:gd name="T20" fmla="*/ 0 w 1001"/>
                <a:gd name="T21" fmla="*/ 0 h 1104"/>
                <a:gd name="T22" fmla="*/ 0 w 1001"/>
                <a:gd name="T23" fmla="*/ 0 h 1104"/>
                <a:gd name="T24" fmla="*/ 0 w 1001"/>
                <a:gd name="T25" fmla="*/ 0 h 1104"/>
                <a:gd name="T26" fmla="*/ 0 w 1001"/>
                <a:gd name="T27" fmla="*/ 0 h 1104"/>
                <a:gd name="T28" fmla="*/ 0 w 1001"/>
                <a:gd name="T29" fmla="*/ 0 h 1104"/>
                <a:gd name="T30" fmla="*/ 0 w 1001"/>
                <a:gd name="T31" fmla="*/ 0 h 1104"/>
                <a:gd name="T32" fmla="*/ 0 w 1001"/>
                <a:gd name="T33" fmla="*/ 0 h 1104"/>
                <a:gd name="T34" fmla="*/ 0 w 1001"/>
                <a:gd name="T35" fmla="*/ 0 h 1104"/>
                <a:gd name="T36" fmla="*/ 0 w 1001"/>
                <a:gd name="T37" fmla="*/ 0 h 1104"/>
                <a:gd name="T38" fmla="*/ 0 w 1001"/>
                <a:gd name="T39" fmla="*/ 0 h 1104"/>
                <a:gd name="T40" fmla="*/ 0 w 1001"/>
                <a:gd name="T41" fmla="*/ 0 h 1104"/>
                <a:gd name="T42" fmla="*/ 0 w 1001"/>
                <a:gd name="T43" fmla="*/ 0 h 1104"/>
                <a:gd name="T44" fmla="*/ 0 w 1001"/>
                <a:gd name="T45" fmla="*/ 0 h 1104"/>
                <a:gd name="T46" fmla="*/ 0 w 1001"/>
                <a:gd name="T47" fmla="*/ 0 h 1104"/>
                <a:gd name="T48" fmla="*/ 0 w 1001"/>
                <a:gd name="T49" fmla="*/ 0 h 1104"/>
                <a:gd name="T50" fmla="*/ 0 w 1001"/>
                <a:gd name="T51" fmla="*/ 0 h 1104"/>
                <a:gd name="T52" fmla="*/ 0 w 1001"/>
                <a:gd name="T53" fmla="*/ 0 h 1104"/>
                <a:gd name="T54" fmla="*/ 0 w 1001"/>
                <a:gd name="T55" fmla="*/ 0 h 1104"/>
                <a:gd name="T56" fmla="*/ 0 w 1001"/>
                <a:gd name="T57" fmla="*/ 0 h 1104"/>
                <a:gd name="T58" fmla="*/ 0 w 1001"/>
                <a:gd name="T59" fmla="*/ 0 h 1104"/>
                <a:gd name="T60" fmla="*/ 0 w 1001"/>
                <a:gd name="T61" fmla="*/ 0 h 1104"/>
                <a:gd name="T62" fmla="*/ 0 w 1001"/>
                <a:gd name="T63" fmla="*/ 0 h 1104"/>
                <a:gd name="T64" fmla="*/ 0 w 1001"/>
                <a:gd name="T65" fmla="*/ 0 h 1104"/>
                <a:gd name="T66" fmla="*/ 0 w 1001"/>
                <a:gd name="T67" fmla="*/ 0 h 1104"/>
                <a:gd name="T68" fmla="*/ 0 w 1001"/>
                <a:gd name="T69" fmla="*/ 0 h 1104"/>
                <a:gd name="T70" fmla="*/ 0 w 1001"/>
                <a:gd name="T71" fmla="*/ 0 h 1104"/>
                <a:gd name="T72" fmla="*/ 0 w 1001"/>
                <a:gd name="T73" fmla="*/ 0 h 1104"/>
                <a:gd name="T74" fmla="*/ 0 w 1001"/>
                <a:gd name="T75" fmla="*/ 0 h 1104"/>
                <a:gd name="T76" fmla="*/ 0 w 1001"/>
                <a:gd name="T77" fmla="*/ 0 h 1104"/>
                <a:gd name="T78" fmla="*/ 0 w 1001"/>
                <a:gd name="T79" fmla="*/ 0 h 1104"/>
                <a:gd name="T80" fmla="*/ 0 w 1001"/>
                <a:gd name="T81" fmla="*/ 0 h 1104"/>
                <a:gd name="T82" fmla="*/ 0 w 1001"/>
                <a:gd name="T83" fmla="*/ 0 h 1104"/>
                <a:gd name="T84" fmla="*/ 0 w 1001"/>
                <a:gd name="T85" fmla="*/ 0 h 1104"/>
                <a:gd name="T86" fmla="*/ 0 w 1001"/>
                <a:gd name="T87" fmla="*/ 0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6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>
                <a:gd name="T0" fmla="*/ 0 w 689"/>
                <a:gd name="T1" fmla="*/ 0 h 1080"/>
                <a:gd name="T2" fmla="*/ 0 w 689"/>
                <a:gd name="T3" fmla="*/ 0 h 1080"/>
                <a:gd name="T4" fmla="*/ 0 w 689"/>
                <a:gd name="T5" fmla="*/ 0 h 1080"/>
                <a:gd name="T6" fmla="*/ 0 w 689"/>
                <a:gd name="T7" fmla="*/ 0 h 1080"/>
                <a:gd name="T8" fmla="*/ 0 w 689"/>
                <a:gd name="T9" fmla="*/ 0 h 1080"/>
                <a:gd name="T10" fmla="*/ 0 w 689"/>
                <a:gd name="T11" fmla="*/ 0 h 1080"/>
                <a:gd name="T12" fmla="*/ 0 w 689"/>
                <a:gd name="T13" fmla="*/ 0 h 1080"/>
                <a:gd name="T14" fmla="*/ 0 w 689"/>
                <a:gd name="T15" fmla="*/ 0 h 1080"/>
                <a:gd name="T16" fmla="*/ 0 w 689"/>
                <a:gd name="T17" fmla="*/ 0 h 1080"/>
                <a:gd name="T18" fmla="*/ 0 w 689"/>
                <a:gd name="T19" fmla="*/ 0 h 1080"/>
                <a:gd name="T20" fmla="*/ 0 w 689"/>
                <a:gd name="T21" fmla="*/ 0 h 1080"/>
                <a:gd name="T22" fmla="*/ 0 w 689"/>
                <a:gd name="T23" fmla="*/ 0 h 1080"/>
                <a:gd name="T24" fmla="*/ 0 w 689"/>
                <a:gd name="T25" fmla="*/ 0 h 1080"/>
                <a:gd name="T26" fmla="*/ 0 w 689"/>
                <a:gd name="T27" fmla="*/ 0 h 1080"/>
                <a:gd name="T28" fmla="*/ 0 w 689"/>
                <a:gd name="T29" fmla="*/ 0 h 1080"/>
                <a:gd name="T30" fmla="*/ 0 w 689"/>
                <a:gd name="T31" fmla="*/ 0 h 1080"/>
                <a:gd name="T32" fmla="*/ 0 w 689"/>
                <a:gd name="T33" fmla="*/ 0 h 1080"/>
                <a:gd name="T34" fmla="*/ 0 w 689"/>
                <a:gd name="T35" fmla="*/ 0 h 1080"/>
                <a:gd name="T36" fmla="*/ 0 w 689"/>
                <a:gd name="T37" fmla="*/ 0 h 1080"/>
                <a:gd name="T38" fmla="*/ 0 w 689"/>
                <a:gd name="T39" fmla="*/ 0 h 1080"/>
                <a:gd name="T40" fmla="*/ 0 w 689"/>
                <a:gd name="T41" fmla="*/ 0 h 1080"/>
                <a:gd name="T42" fmla="*/ 0 w 689"/>
                <a:gd name="T43" fmla="*/ 0 h 1080"/>
                <a:gd name="T44" fmla="*/ 0 w 689"/>
                <a:gd name="T45" fmla="*/ 0 h 1080"/>
                <a:gd name="T46" fmla="*/ 0 w 689"/>
                <a:gd name="T47" fmla="*/ 0 h 1080"/>
                <a:gd name="T48" fmla="*/ 0 w 689"/>
                <a:gd name="T49" fmla="*/ 0 h 1080"/>
                <a:gd name="T50" fmla="*/ 0 w 689"/>
                <a:gd name="T51" fmla="*/ 0 h 1080"/>
                <a:gd name="T52" fmla="*/ 0 w 689"/>
                <a:gd name="T53" fmla="*/ 0 h 1080"/>
                <a:gd name="T54" fmla="*/ 0 w 689"/>
                <a:gd name="T55" fmla="*/ 0 h 1080"/>
                <a:gd name="T56" fmla="*/ 0 w 689"/>
                <a:gd name="T57" fmla="*/ 0 h 1080"/>
                <a:gd name="T58" fmla="*/ 0 w 689"/>
                <a:gd name="T59" fmla="*/ 0 h 1080"/>
                <a:gd name="T60" fmla="*/ 0 w 689"/>
                <a:gd name="T61" fmla="*/ 0 h 1080"/>
                <a:gd name="T62" fmla="*/ 0 w 689"/>
                <a:gd name="T63" fmla="*/ 0 h 1080"/>
                <a:gd name="T64" fmla="*/ 0 w 689"/>
                <a:gd name="T65" fmla="*/ 0 h 1080"/>
                <a:gd name="T66" fmla="*/ 0 w 689"/>
                <a:gd name="T67" fmla="*/ 0 h 1080"/>
                <a:gd name="T68" fmla="*/ 0 w 689"/>
                <a:gd name="T69" fmla="*/ 0 h 1080"/>
                <a:gd name="T70" fmla="*/ 0 w 689"/>
                <a:gd name="T71" fmla="*/ 0 h 1080"/>
                <a:gd name="T72" fmla="*/ 0 w 689"/>
                <a:gd name="T73" fmla="*/ 0 h 1080"/>
                <a:gd name="T74" fmla="*/ 0 w 689"/>
                <a:gd name="T75" fmla="*/ 0 h 1080"/>
                <a:gd name="T76" fmla="*/ 0 w 689"/>
                <a:gd name="T77" fmla="*/ 0 h 1080"/>
                <a:gd name="T78" fmla="*/ 0 w 689"/>
                <a:gd name="T79" fmla="*/ 0 h 1080"/>
                <a:gd name="T80" fmla="*/ 0 w 689"/>
                <a:gd name="T81" fmla="*/ 0 h 1080"/>
                <a:gd name="T82" fmla="*/ 0 w 689"/>
                <a:gd name="T83" fmla="*/ 0 h 1080"/>
                <a:gd name="T84" fmla="*/ 0 w 689"/>
                <a:gd name="T85" fmla="*/ 0 h 1080"/>
                <a:gd name="T86" fmla="*/ 0 w 689"/>
                <a:gd name="T87" fmla="*/ 0 h 1080"/>
                <a:gd name="T88" fmla="*/ 0 w 689"/>
                <a:gd name="T89" fmla="*/ 0 h 1080"/>
                <a:gd name="T90" fmla="*/ 0 w 689"/>
                <a:gd name="T91" fmla="*/ 0 h 1080"/>
                <a:gd name="T92" fmla="*/ 0 w 689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7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8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>
                <a:gd name="T0" fmla="*/ 0 w 790"/>
                <a:gd name="T1" fmla="*/ 0 h 1082"/>
                <a:gd name="T2" fmla="*/ 0 w 790"/>
                <a:gd name="T3" fmla="*/ 0 h 1082"/>
                <a:gd name="T4" fmla="*/ 0 w 790"/>
                <a:gd name="T5" fmla="*/ 0 h 1082"/>
                <a:gd name="T6" fmla="*/ 0 w 790"/>
                <a:gd name="T7" fmla="*/ 0 h 1082"/>
                <a:gd name="T8" fmla="*/ 0 w 790"/>
                <a:gd name="T9" fmla="*/ 0 h 1082"/>
                <a:gd name="T10" fmla="*/ 0 w 790"/>
                <a:gd name="T11" fmla="*/ 0 h 1082"/>
                <a:gd name="T12" fmla="*/ 0 w 790"/>
                <a:gd name="T13" fmla="*/ 0 h 1082"/>
                <a:gd name="T14" fmla="*/ 0 w 790"/>
                <a:gd name="T15" fmla="*/ 0 h 1082"/>
                <a:gd name="T16" fmla="*/ 0 w 790"/>
                <a:gd name="T17" fmla="*/ 0 h 1082"/>
                <a:gd name="T18" fmla="*/ 0 w 790"/>
                <a:gd name="T19" fmla="*/ 0 h 1082"/>
                <a:gd name="T20" fmla="*/ 0 w 790"/>
                <a:gd name="T21" fmla="*/ 0 h 1082"/>
                <a:gd name="T22" fmla="*/ 0 w 790"/>
                <a:gd name="T23" fmla="*/ 0 h 1082"/>
                <a:gd name="T24" fmla="*/ 0 w 790"/>
                <a:gd name="T25" fmla="*/ 0 h 1082"/>
                <a:gd name="T26" fmla="*/ 0 w 790"/>
                <a:gd name="T27" fmla="*/ 0 h 1082"/>
                <a:gd name="T28" fmla="*/ 0 w 790"/>
                <a:gd name="T29" fmla="*/ 0 h 1082"/>
                <a:gd name="T30" fmla="*/ 0 w 790"/>
                <a:gd name="T31" fmla="*/ 0 h 1082"/>
                <a:gd name="T32" fmla="*/ 0 w 790"/>
                <a:gd name="T33" fmla="*/ 0 h 1082"/>
                <a:gd name="T34" fmla="*/ 0 w 790"/>
                <a:gd name="T35" fmla="*/ 0 h 1082"/>
                <a:gd name="T36" fmla="*/ 0 w 790"/>
                <a:gd name="T37" fmla="*/ 0 h 1082"/>
                <a:gd name="T38" fmla="*/ 0 w 790"/>
                <a:gd name="T39" fmla="*/ 0 h 1082"/>
                <a:gd name="T40" fmla="*/ 0 w 790"/>
                <a:gd name="T41" fmla="*/ 0 h 1082"/>
                <a:gd name="T42" fmla="*/ 0 w 790"/>
                <a:gd name="T43" fmla="*/ 0 h 1082"/>
                <a:gd name="T44" fmla="*/ 0 w 790"/>
                <a:gd name="T45" fmla="*/ 0 h 1082"/>
                <a:gd name="T46" fmla="*/ 0 w 790"/>
                <a:gd name="T47" fmla="*/ 0 h 1082"/>
                <a:gd name="T48" fmla="*/ 0 w 790"/>
                <a:gd name="T49" fmla="*/ 0 h 1082"/>
                <a:gd name="T50" fmla="*/ 0 w 790"/>
                <a:gd name="T51" fmla="*/ 0 h 1082"/>
                <a:gd name="T52" fmla="*/ 0 w 790"/>
                <a:gd name="T53" fmla="*/ 0 h 1082"/>
                <a:gd name="T54" fmla="*/ 0 w 790"/>
                <a:gd name="T55" fmla="*/ 0 h 1082"/>
                <a:gd name="T56" fmla="*/ 0 w 790"/>
                <a:gd name="T57" fmla="*/ 0 h 1082"/>
                <a:gd name="T58" fmla="*/ 0 w 790"/>
                <a:gd name="T59" fmla="*/ 0 h 1082"/>
                <a:gd name="T60" fmla="*/ 0 w 790"/>
                <a:gd name="T61" fmla="*/ 0 h 1082"/>
                <a:gd name="T62" fmla="*/ 0 w 790"/>
                <a:gd name="T63" fmla="*/ 0 h 1082"/>
                <a:gd name="T64" fmla="*/ 0 w 790"/>
                <a:gd name="T65" fmla="*/ 0 h 1082"/>
                <a:gd name="T66" fmla="*/ 0 w 790"/>
                <a:gd name="T67" fmla="*/ 0 h 1082"/>
                <a:gd name="T68" fmla="*/ 0 w 790"/>
                <a:gd name="T69" fmla="*/ 0 h 1082"/>
                <a:gd name="T70" fmla="*/ 0 w 790"/>
                <a:gd name="T71" fmla="*/ 0 h 1082"/>
                <a:gd name="T72" fmla="*/ 0 w 790"/>
                <a:gd name="T73" fmla="*/ 0 h 1082"/>
                <a:gd name="T74" fmla="*/ 0 w 790"/>
                <a:gd name="T75" fmla="*/ 0 h 1082"/>
                <a:gd name="T76" fmla="*/ 0 w 790"/>
                <a:gd name="T77" fmla="*/ 0 h 1082"/>
                <a:gd name="T78" fmla="*/ 0 w 790"/>
                <a:gd name="T79" fmla="*/ 0 h 1082"/>
                <a:gd name="T80" fmla="*/ 0 w 790"/>
                <a:gd name="T81" fmla="*/ 0 h 1082"/>
                <a:gd name="T82" fmla="*/ 0 w 790"/>
                <a:gd name="T83" fmla="*/ 0 h 1082"/>
                <a:gd name="T84" fmla="*/ 0 w 790"/>
                <a:gd name="T85" fmla="*/ 0 h 1082"/>
                <a:gd name="T86" fmla="*/ 0 w 790"/>
                <a:gd name="T87" fmla="*/ 0 h 1082"/>
                <a:gd name="T88" fmla="*/ 0 w 790"/>
                <a:gd name="T89" fmla="*/ 0 h 1082"/>
                <a:gd name="T90" fmla="*/ 0 w 790"/>
                <a:gd name="T91" fmla="*/ 0 h 1082"/>
                <a:gd name="T92" fmla="*/ 0 w 790"/>
                <a:gd name="T93" fmla="*/ 0 h 1082"/>
                <a:gd name="T94" fmla="*/ 0 w 790"/>
                <a:gd name="T95" fmla="*/ 0 h 1082"/>
                <a:gd name="T96" fmla="*/ 0 w 790"/>
                <a:gd name="T97" fmla="*/ 0 h 1082"/>
                <a:gd name="T98" fmla="*/ 0 w 790"/>
                <a:gd name="T99" fmla="*/ 0 h 1082"/>
                <a:gd name="T100" fmla="*/ 0 w 790"/>
                <a:gd name="T101" fmla="*/ 0 h 1082"/>
                <a:gd name="T102" fmla="*/ 0 w 790"/>
                <a:gd name="T103" fmla="*/ 0 h 1082"/>
                <a:gd name="T104" fmla="*/ 0 w 790"/>
                <a:gd name="T105" fmla="*/ 0 h 1082"/>
                <a:gd name="T106" fmla="*/ 0 w 790"/>
                <a:gd name="T107" fmla="*/ 0 h 1082"/>
                <a:gd name="T108" fmla="*/ 0 w 790"/>
                <a:gd name="T109" fmla="*/ 0 h 1082"/>
                <a:gd name="T110" fmla="*/ 0 w 790"/>
                <a:gd name="T111" fmla="*/ 0 h 1082"/>
                <a:gd name="T112" fmla="*/ 0 w 790"/>
                <a:gd name="T113" fmla="*/ 0 h 1082"/>
                <a:gd name="T114" fmla="*/ 0 w 790"/>
                <a:gd name="T115" fmla="*/ 0 h 1082"/>
                <a:gd name="T116" fmla="*/ 0 w 790"/>
                <a:gd name="T117" fmla="*/ 0 h 1082"/>
                <a:gd name="T118" fmla="*/ 0 w 790"/>
                <a:gd name="T119" fmla="*/ 0 h 1082"/>
                <a:gd name="T120" fmla="*/ 0 w 790"/>
                <a:gd name="T121" fmla="*/ 0 h 1082"/>
                <a:gd name="T122" fmla="*/ 0 w 790"/>
                <a:gd name="T123" fmla="*/ 0 h 10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9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>
                <a:gd name="T0" fmla="*/ 0 w 941"/>
                <a:gd name="T1" fmla="*/ 0 h 1081"/>
                <a:gd name="T2" fmla="*/ 0 w 941"/>
                <a:gd name="T3" fmla="*/ 0 h 1081"/>
                <a:gd name="T4" fmla="*/ 0 w 941"/>
                <a:gd name="T5" fmla="*/ 0 h 1081"/>
                <a:gd name="T6" fmla="*/ 0 w 941"/>
                <a:gd name="T7" fmla="*/ 0 h 1081"/>
                <a:gd name="T8" fmla="*/ 0 w 941"/>
                <a:gd name="T9" fmla="*/ 0 h 1081"/>
                <a:gd name="T10" fmla="*/ 0 w 941"/>
                <a:gd name="T11" fmla="*/ 0 h 1081"/>
                <a:gd name="T12" fmla="*/ 0 w 941"/>
                <a:gd name="T13" fmla="*/ 0 h 1081"/>
                <a:gd name="T14" fmla="*/ 0 w 941"/>
                <a:gd name="T15" fmla="*/ 0 h 1081"/>
                <a:gd name="T16" fmla="*/ 0 w 941"/>
                <a:gd name="T17" fmla="*/ 0 h 1081"/>
                <a:gd name="T18" fmla="*/ 0 w 941"/>
                <a:gd name="T19" fmla="*/ 0 h 1081"/>
                <a:gd name="T20" fmla="*/ 0 w 941"/>
                <a:gd name="T21" fmla="*/ 0 h 1081"/>
                <a:gd name="T22" fmla="*/ 0 w 941"/>
                <a:gd name="T23" fmla="*/ 0 h 1081"/>
                <a:gd name="T24" fmla="*/ 0 w 941"/>
                <a:gd name="T25" fmla="*/ 0 h 1081"/>
                <a:gd name="T26" fmla="*/ 0 w 941"/>
                <a:gd name="T27" fmla="*/ 0 h 1081"/>
                <a:gd name="T28" fmla="*/ 0 w 941"/>
                <a:gd name="T29" fmla="*/ 0 h 1081"/>
                <a:gd name="T30" fmla="*/ 0 w 941"/>
                <a:gd name="T31" fmla="*/ 0 h 1081"/>
                <a:gd name="T32" fmla="*/ 0 w 941"/>
                <a:gd name="T33" fmla="*/ 0 h 1081"/>
                <a:gd name="T34" fmla="*/ 0 w 941"/>
                <a:gd name="T35" fmla="*/ 0 h 1081"/>
                <a:gd name="T36" fmla="*/ 0 w 941"/>
                <a:gd name="T37" fmla="*/ 0 h 1081"/>
                <a:gd name="T38" fmla="*/ 0 w 941"/>
                <a:gd name="T39" fmla="*/ 0 h 1081"/>
                <a:gd name="T40" fmla="*/ 0 w 941"/>
                <a:gd name="T41" fmla="*/ 0 h 1081"/>
                <a:gd name="T42" fmla="*/ 0 w 941"/>
                <a:gd name="T43" fmla="*/ 0 h 1081"/>
                <a:gd name="T44" fmla="*/ 0 w 941"/>
                <a:gd name="T45" fmla="*/ 0 h 1081"/>
                <a:gd name="T46" fmla="*/ 0 w 941"/>
                <a:gd name="T47" fmla="*/ 0 h 1081"/>
                <a:gd name="T48" fmla="*/ 0 w 941"/>
                <a:gd name="T49" fmla="*/ 0 h 1081"/>
                <a:gd name="T50" fmla="*/ 0 w 941"/>
                <a:gd name="T51" fmla="*/ 0 h 1081"/>
                <a:gd name="T52" fmla="*/ 0 w 941"/>
                <a:gd name="T53" fmla="*/ 0 h 1081"/>
                <a:gd name="T54" fmla="*/ 0 w 941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0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w 942"/>
                <a:gd name="T57" fmla="*/ 0 h 1081"/>
                <a:gd name="T58" fmla="*/ 0 w 942"/>
                <a:gd name="T59" fmla="*/ 0 h 1081"/>
                <a:gd name="T60" fmla="*/ 0 w 942"/>
                <a:gd name="T61" fmla="*/ 0 h 1081"/>
                <a:gd name="T62" fmla="*/ 0 w 942"/>
                <a:gd name="T63" fmla="*/ 0 h 1081"/>
                <a:gd name="T64" fmla="*/ 0 w 942"/>
                <a:gd name="T65" fmla="*/ 0 h 1081"/>
                <a:gd name="T66" fmla="*/ 0 w 942"/>
                <a:gd name="T67" fmla="*/ 0 h 1081"/>
                <a:gd name="T68" fmla="*/ 0 w 942"/>
                <a:gd name="T69" fmla="*/ 0 h 1081"/>
                <a:gd name="T70" fmla="*/ 0 w 942"/>
                <a:gd name="T71" fmla="*/ 0 h 1081"/>
                <a:gd name="T72" fmla="*/ 0 w 942"/>
                <a:gd name="T73" fmla="*/ 0 h 1081"/>
                <a:gd name="T74" fmla="*/ 0 w 942"/>
                <a:gd name="T75" fmla="*/ 0 h 1081"/>
                <a:gd name="T76" fmla="*/ 0 w 942"/>
                <a:gd name="T77" fmla="*/ 0 h 1081"/>
                <a:gd name="T78" fmla="*/ 0 w 942"/>
                <a:gd name="T79" fmla="*/ 0 h 1081"/>
                <a:gd name="T80" fmla="*/ 0 w 942"/>
                <a:gd name="T81" fmla="*/ 0 h 1081"/>
                <a:gd name="T82" fmla="*/ 0 w 942"/>
                <a:gd name="T83" fmla="*/ 0 h 1081"/>
                <a:gd name="T84" fmla="*/ 0 w 942"/>
                <a:gd name="T85" fmla="*/ 0 h 1081"/>
                <a:gd name="T86" fmla="*/ 0 w 942"/>
                <a:gd name="T87" fmla="*/ 0 h 1081"/>
                <a:gd name="T88" fmla="*/ 0 w 942"/>
                <a:gd name="T89" fmla="*/ 0 h 1081"/>
                <a:gd name="T90" fmla="*/ 0 w 942"/>
                <a:gd name="T91" fmla="*/ 0 h 1081"/>
                <a:gd name="T92" fmla="*/ 0 w 942"/>
                <a:gd name="T93" fmla="*/ 0 h 1081"/>
                <a:gd name="T94" fmla="*/ 0 w 942"/>
                <a:gd name="T95" fmla="*/ 0 h 1081"/>
                <a:gd name="T96" fmla="*/ 0 w 942"/>
                <a:gd name="T97" fmla="*/ 0 h 1081"/>
                <a:gd name="T98" fmla="*/ 0 w 942"/>
                <a:gd name="T99" fmla="*/ 0 h 1081"/>
                <a:gd name="T100" fmla="*/ 0 w 942"/>
                <a:gd name="T101" fmla="*/ 0 h 1081"/>
                <a:gd name="T102" fmla="*/ 0 w 942"/>
                <a:gd name="T103" fmla="*/ 0 h 1081"/>
                <a:gd name="T104" fmla="*/ 0 w 942"/>
                <a:gd name="T105" fmla="*/ 0 h 1081"/>
                <a:gd name="T106" fmla="*/ 0 w 942"/>
                <a:gd name="T107" fmla="*/ 0 h 1081"/>
                <a:gd name="T108" fmla="*/ 0 w 942"/>
                <a:gd name="T109" fmla="*/ 0 h 1081"/>
                <a:gd name="T110" fmla="*/ 0 w 942"/>
                <a:gd name="T111" fmla="*/ 0 h 1081"/>
                <a:gd name="T112" fmla="*/ 0 w 942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1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>
                <a:gd name="T0" fmla="*/ 0 w 571"/>
                <a:gd name="T1" fmla="*/ 0 h 1075"/>
                <a:gd name="T2" fmla="*/ 0 w 571"/>
                <a:gd name="T3" fmla="*/ 0 h 1075"/>
                <a:gd name="T4" fmla="*/ 0 w 571"/>
                <a:gd name="T5" fmla="*/ 0 h 1075"/>
                <a:gd name="T6" fmla="*/ 0 w 571"/>
                <a:gd name="T7" fmla="*/ 0 h 1075"/>
                <a:gd name="T8" fmla="*/ 0 w 571"/>
                <a:gd name="T9" fmla="*/ 0 h 1075"/>
                <a:gd name="T10" fmla="*/ 0 w 571"/>
                <a:gd name="T11" fmla="*/ 0 h 1075"/>
                <a:gd name="T12" fmla="*/ 0 w 571"/>
                <a:gd name="T13" fmla="*/ 0 h 1075"/>
                <a:gd name="T14" fmla="*/ 0 w 571"/>
                <a:gd name="T15" fmla="*/ 0 h 1075"/>
                <a:gd name="T16" fmla="*/ 0 w 571"/>
                <a:gd name="T17" fmla="*/ 0 h 1075"/>
                <a:gd name="T18" fmla="*/ 0 w 571"/>
                <a:gd name="T19" fmla="*/ 0 h 1075"/>
                <a:gd name="T20" fmla="*/ 0 w 571"/>
                <a:gd name="T21" fmla="*/ 0 h 1075"/>
                <a:gd name="T22" fmla="*/ 0 w 571"/>
                <a:gd name="T23" fmla="*/ 0 h 1075"/>
                <a:gd name="T24" fmla="*/ 0 w 571"/>
                <a:gd name="T25" fmla="*/ 0 h 1075"/>
                <a:gd name="T26" fmla="*/ 0 w 571"/>
                <a:gd name="T27" fmla="*/ 0 h 1075"/>
                <a:gd name="T28" fmla="*/ 0 w 571"/>
                <a:gd name="T29" fmla="*/ 0 h 1075"/>
                <a:gd name="T30" fmla="*/ 0 w 571"/>
                <a:gd name="T31" fmla="*/ 0 h 1075"/>
                <a:gd name="T32" fmla="*/ 0 w 571"/>
                <a:gd name="T33" fmla="*/ 0 h 1075"/>
                <a:gd name="T34" fmla="*/ 0 w 571"/>
                <a:gd name="T35" fmla="*/ 0 h 1075"/>
                <a:gd name="T36" fmla="*/ 0 w 571"/>
                <a:gd name="T37" fmla="*/ 0 h 1075"/>
                <a:gd name="T38" fmla="*/ 0 w 571"/>
                <a:gd name="T39" fmla="*/ 0 h 1075"/>
                <a:gd name="T40" fmla="*/ 0 w 571"/>
                <a:gd name="T41" fmla="*/ 0 h 1075"/>
                <a:gd name="T42" fmla="*/ 0 w 571"/>
                <a:gd name="T43" fmla="*/ 0 h 1075"/>
                <a:gd name="T44" fmla="*/ 0 w 571"/>
                <a:gd name="T45" fmla="*/ 0 h 1075"/>
                <a:gd name="T46" fmla="*/ 0 w 571"/>
                <a:gd name="T47" fmla="*/ 0 h 1075"/>
                <a:gd name="T48" fmla="*/ 0 w 571"/>
                <a:gd name="T49" fmla="*/ 0 h 1075"/>
                <a:gd name="T50" fmla="*/ 0 w 571"/>
                <a:gd name="T51" fmla="*/ 0 h 1075"/>
                <a:gd name="T52" fmla="*/ 0 w 571"/>
                <a:gd name="T53" fmla="*/ 0 h 1075"/>
                <a:gd name="T54" fmla="*/ 0 w 571"/>
                <a:gd name="T55" fmla="*/ 0 h 1075"/>
                <a:gd name="T56" fmla="*/ 0 w 571"/>
                <a:gd name="T57" fmla="*/ 0 h 1075"/>
                <a:gd name="T58" fmla="*/ 0 w 571"/>
                <a:gd name="T59" fmla="*/ 0 h 1075"/>
                <a:gd name="T60" fmla="*/ 0 w 571"/>
                <a:gd name="T61" fmla="*/ 0 h 1075"/>
                <a:gd name="T62" fmla="*/ 0 w 571"/>
                <a:gd name="T63" fmla="*/ 0 h 1075"/>
                <a:gd name="T64" fmla="*/ 0 w 571"/>
                <a:gd name="T65" fmla="*/ 0 h 1075"/>
                <a:gd name="T66" fmla="*/ 0 w 571"/>
                <a:gd name="T67" fmla="*/ 0 h 1075"/>
                <a:gd name="T68" fmla="*/ 0 w 571"/>
                <a:gd name="T69" fmla="*/ 0 h 1075"/>
                <a:gd name="T70" fmla="*/ 0 w 571"/>
                <a:gd name="T71" fmla="*/ 0 h 1075"/>
                <a:gd name="T72" fmla="*/ 0 w 571"/>
                <a:gd name="T73" fmla="*/ 0 h 1075"/>
                <a:gd name="T74" fmla="*/ 0 w 571"/>
                <a:gd name="T75" fmla="*/ 0 h 1075"/>
                <a:gd name="T76" fmla="*/ 0 w 571"/>
                <a:gd name="T77" fmla="*/ 0 h 1075"/>
                <a:gd name="T78" fmla="*/ 0 w 571"/>
                <a:gd name="T79" fmla="*/ 0 h 1075"/>
                <a:gd name="T80" fmla="*/ 0 w 571"/>
                <a:gd name="T81" fmla="*/ 0 h 1075"/>
                <a:gd name="T82" fmla="*/ 0 w 571"/>
                <a:gd name="T83" fmla="*/ 0 h 1075"/>
                <a:gd name="T84" fmla="*/ 0 w 571"/>
                <a:gd name="T85" fmla="*/ 0 h 1075"/>
                <a:gd name="T86" fmla="*/ 0 w 571"/>
                <a:gd name="T87" fmla="*/ 0 h 1075"/>
                <a:gd name="T88" fmla="*/ 0 w 571"/>
                <a:gd name="T89" fmla="*/ 0 h 1075"/>
                <a:gd name="T90" fmla="*/ 0 w 571"/>
                <a:gd name="T91" fmla="*/ 0 h 1075"/>
                <a:gd name="T92" fmla="*/ 0 w 571"/>
                <a:gd name="T93" fmla="*/ 0 h 1075"/>
                <a:gd name="T94" fmla="*/ 0 w 571"/>
                <a:gd name="T95" fmla="*/ 0 h 1075"/>
                <a:gd name="T96" fmla="*/ 0 w 571"/>
                <a:gd name="T97" fmla="*/ 0 h 1075"/>
                <a:gd name="T98" fmla="*/ 0 w 571"/>
                <a:gd name="T99" fmla="*/ 0 h 1075"/>
                <a:gd name="T100" fmla="*/ 0 w 571"/>
                <a:gd name="T101" fmla="*/ 0 h 1075"/>
                <a:gd name="T102" fmla="*/ 0 w 571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2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>
                <a:gd name="T0" fmla="*/ 0 w 1117"/>
                <a:gd name="T1" fmla="*/ 0 h 1086"/>
                <a:gd name="T2" fmla="*/ 0 w 1117"/>
                <a:gd name="T3" fmla="*/ 0 h 1086"/>
                <a:gd name="T4" fmla="*/ 0 w 1117"/>
                <a:gd name="T5" fmla="*/ 0 h 1086"/>
                <a:gd name="T6" fmla="*/ 0 w 1117"/>
                <a:gd name="T7" fmla="*/ 0 h 1086"/>
                <a:gd name="T8" fmla="*/ 0 w 1117"/>
                <a:gd name="T9" fmla="*/ 0 h 1086"/>
                <a:gd name="T10" fmla="*/ 0 w 1117"/>
                <a:gd name="T11" fmla="*/ 0 h 1086"/>
                <a:gd name="T12" fmla="*/ 0 w 1117"/>
                <a:gd name="T13" fmla="*/ 0 h 1086"/>
                <a:gd name="T14" fmla="*/ 0 w 1117"/>
                <a:gd name="T15" fmla="*/ 0 h 1086"/>
                <a:gd name="T16" fmla="*/ 0 w 1117"/>
                <a:gd name="T17" fmla="*/ 0 h 1086"/>
                <a:gd name="T18" fmla="*/ 0 w 1117"/>
                <a:gd name="T19" fmla="*/ 0 h 1086"/>
                <a:gd name="T20" fmla="*/ 0 w 1117"/>
                <a:gd name="T21" fmla="*/ 0 h 1086"/>
                <a:gd name="T22" fmla="*/ 0 w 1117"/>
                <a:gd name="T23" fmla="*/ 0 h 1086"/>
                <a:gd name="T24" fmla="*/ 0 w 1117"/>
                <a:gd name="T25" fmla="*/ 0 h 1086"/>
                <a:gd name="T26" fmla="*/ 0 w 1117"/>
                <a:gd name="T27" fmla="*/ 0 h 1086"/>
                <a:gd name="T28" fmla="*/ 0 w 1117"/>
                <a:gd name="T29" fmla="*/ 0 h 1086"/>
                <a:gd name="T30" fmla="*/ 0 w 1117"/>
                <a:gd name="T31" fmla="*/ 0 h 1086"/>
                <a:gd name="T32" fmla="*/ 0 w 1117"/>
                <a:gd name="T33" fmla="*/ 0 h 1086"/>
                <a:gd name="T34" fmla="*/ 0 w 1117"/>
                <a:gd name="T35" fmla="*/ 0 h 1086"/>
                <a:gd name="T36" fmla="*/ 0 w 1117"/>
                <a:gd name="T37" fmla="*/ 0 h 1086"/>
                <a:gd name="T38" fmla="*/ 0 w 1117"/>
                <a:gd name="T39" fmla="*/ 0 h 1086"/>
                <a:gd name="T40" fmla="*/ 0 w 1117"/>
                <a:gd name="T41" fmla="*/ 0 h 1086"/>
                <a:gd name="T42" fmla="*/ 0 w 1117"/>
                <a:gd name="T43" fmla="*/ 0 h 1086"/>
                <a:gd name="T44" fmla="*/ 0 w 1117"/>
                <a:gd name="T45" fmla="*/ 0 h 1086"/>
                <a:gd name="T46" fmla="*/ 0 w 1117"/>
                <a:gd name="T47" fmla="*/ 0 h 1086"/>
                <a:gd name="T48" fmla="*/ 0 w 1117"/>
                <a:gd name="T49" fmla="*/ 0 h 1086"/>
                <a:gd name="T50" fmla="*/ 0 w 1117"/>
                <a:gd name="T51" fmla="*/ 0 h 1086"/>
                <a:gd name="T52" fmla="*/ 0 w 1117"/>
                <a:gd name="T53" fmla="*/ 0 h 1086"/>
                <a:gd name="T54" fmla="*/ 0 w 1117"/>
                <a:gd name="T55" fmla="*/ 0 h 1086"/>
                <a:gd name="T56" fmla="*/ 0 w 1117"/>
                <a:gd name="T57" fmla="*/ 0 h 1086"/>
                <a:gd name="T58" fmla="*/ 0 w 1117"/>
                <a:gd name="T59" fmla="*/ 0 h 1086"/>
                <a:gd name="T60" fmla="*/ 0 w 1117"/>
                <a:gd name="T61" fmla="*/ 0 h 1086"/>
                <a:gd name="T62" fmla="*/ 0 w 1117"/>
                <a:gd name="T63" fmla="*/ 0 h 1086"/>
                <a:gd name="T64" fmla="*/ 0 w 1117"/>
                <a:gd name="T65" fmla="*/ 0 h 1086"/>
                <a:gd name="T66" fmla="*/ 0 w 1117"/>
                <a:gd name="T67" fmla="*/ 0 h 1086"/>
                <a:gd name="T68" fmla="*/ 0 w 1117"/>
                <a:gd name="T69" fmla="*/ 0 h 1086"/>
                <a:gd name="T70" fmla="*/ 0 w 1117"/>
                <a:gd name="T71" fmla="*/ 0 h 1086"/>
                <a:gd name="T72" fmla="*/ 0 w 1117"/>
                <a:gd name="T73" fmla="*/ 0 h 1086"/>
                <a:gd name="T74" fmla="*/ 0 w 1117"/>
                <a:gd name="T75" fmla="*/ 0 h 1086"/>
                <a:gd name="T76" fmla="*/ 0 w 1117"/>
                <a:gd name="T77" fmla="*/ 0 h 1086"/>
                <a:gd name="T78" fmla="*/ 0 w 1117"/>
                <a:gd name="T79" fmla="*/ 0 h 1086"/>
                <a:gd name="T80" fmla="*/ 0 w 1117"/>
                <a:gd name="T81" fmla="*/ 0 h 1086"/>
                <a:gd name="T82" fmla="*/ 0 w 1117"/>
                <a:gd name="T83" fmla="*/ 0 h 1086"/>
                <a:gd name="T84" fmla="*/ 0 w 1117"/>
                <a:gd name="T85" fmla="*/ 0 h 1086"/>
                <a:gd name="T86" fmla="*/ 0 w 1117"/>
                <a:gd name="T87" fmla="*/ 0 h 1086"/>
                <a:gd name="T88" fmla="*/ 0 w 1117"/>
                <a:gd name="T89" fmla="*/ 0 h 1086"/>
                <a:gd name="T90" fmla="*/ 0 w 1117"/>
                <a:gd name="T91" fmla="*/ 0 h 1086"/>
                <a:gd name="T92" fmla="*/ 0 w 1117"/>
                <a:gd name="T93" fmla="*/ 0 h 1086"/>
                <a:gd name="T94" fmla="*/ 0 w 1117"/>
                <a:gd name="T95" fmla="*/ 0 h 1086"/>
                <a:gd name="T96" fmla="*/ 0 w 1117"/>
                <a:gd name="T97" fmla="*/ 0 h 1086"/>
                <a:gd name="T98" fmla="*/ 0 w 1117"/>
                <a:gd name="T99" fmla="*/ 0 h 1086"/>
                <a:gd name="T100" fmla="*/ 0 w 1117"/>
                <a:gd name="T101" fmla="*/ 0 h 1086"/>
                <a:gd name="T102" fmla="*/ 0 w 1117"/>
                <a:gd name="T103" fmla="*/ 0 h 1086"/>
                <a:gd name="T104" fmla="*/ 0 w 1117"/>
                <a:gd name="T105" fmla="*/ 0 h 1086"/>
                <a:gd name="T106" fmla="*/ 0 w 1117"/>
                <a:gd name="T107" fmla="*/ 0 h 1086"/>
                <a:gd name="T108" fmla="*/ 0 w 1117"/>
                <a:gd name="T109" fmla="*/ 0 h 1086"/>
                <a:gd name="T110" fmla="*/ 0 w 1117"/>
                <a:gd name="T111" fmla="*/ 0 h 1086"/>
                <a:gd name="T112" fmla="*/ 0 w 1117"/>
                <a:gd name="T113" fmla="*/ 0 h 1086"/>
                <a:gd name="T114" fmla="*/ 0 w 1117"/>
                <a:gd name="T115" fmla="*/ 0 h 1086"/>
                <a:gd name="T116" fmla="*/ 0 w 1117"/>
                <a:gd name="T117" fmla="*/ 0 h 1086"/>
                <a:gd name="T118" fmla="*/ 0 w 1117"/>
                <a:gd name="T119" fmla="*/ 0 h 1086"/>
                <a:gd name="T120" fmla="*/ 0 w 1117"/>
                <a:gd name="T121" fmla="*/ 0 h 1086"/>
                <a:gd name="T122" fmla="*/ 0 w 1117"/>
                <a:gd name="T123" fmla="*/ 0 h 10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3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>
                <a:gd name="T0" fmla="*/ 0 w 140"/>
                <a:gd name="T1" fmla="*/ 0 h 1081"/>
                <a:gd name="T2" fmla="*/ 0 w 140"/>
                <a:gd name="T3" fmla="*/ 0 h 1081"/>
                <a:gd name="T4" fmla="*/ 0 w 140"/>
                <a:gd name="T5" fmla="*/ 0 h 1081"/>
                <a:gd name="T6" fmla="*/ 0 w 140"/>
                <a:gd name="T7" fmla="*/ 0 h 1081"/>
                <a:gd name="T8" fmla="*/ 0 w 140"/>
                <a:gd name="T9" fmla="*/ 0 h 1081"/>
                <a:gd name="T10" fmla="*/ 0 w 140"/>
                <a:gd name="T11" fmla="*/ 0 h 1081"/>
                <a:gd name="T12" fmla="*/ 0 w 140"/>
                <a:gd name="T13" fmla="*/ 0 h 1081"/>
                <a:gd name="T14" fmla="*/ 0 w 140"/>
                <a:gd name="T15" fmla="*/ 0 h 1081"/>
                <a:gd name="T16" fmla="*/ 0 w 140"/>
                <a:gd name="T17" fmla="*/ 0 h 1081"/>
                <a:gd name="T18" fmla="*/ 0 w 140"/>
                <a:gd name="T19" fmla="*/ 0 h 1081"/>
                <a:gd name="T20" fmla="*/ 0 w 140"/>
                <a:gd name="T21" fmla="*/ 0 h 1081"/>
                <a:gd name="T22" fmla="*/ 0 w 140"/>
                <a:gd name="T23" fmla="*/ 0 h 1081"/>
                <a:gd name="T24" fmla="*/ 0 w 140"/>
                <a:gd name="T25" fmla="*/ 0 h 1081"/>
                <a:gd name="T26" fmla="*/ 0 w 140"/>
                <a:gd name="T27" fmla="*/ 0 h 10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4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>
                <a:gd name="T0" fmla="*/ 0 w 688"/>
                <a:gd name="T1" fmla="*/ 0 h 1078"/>
                <a:gd name="T2" fmla="*/ 0 w 688"/>
                <a:gd name="T3" fmla="*/ 0 h 1078"/>
                <a:gd name="T4" fmla="*/ 0 w 688"/>
                <a:gd name="T5" fmla="*/ 0 h 1078"/>
                <a:gd name="T6" fmla="*/ 0 w 688"/>
                <a:gd name="T7" fmla="*/ 0 h 1078"/>
                <a:gd name="T8" fmla="*/ 0 w 688"/>
                <a:gd name="T9" fmla="*/ 0 h 1078"/>
                <a:gd name="T10" fmla="*/ 0 w 688"/>
                <a:gd name="T11" fmla="*/ 0 h 1078"/>
                <a:gd name="T12" fmla="*/ 0 w 688"/>
                <a:gd name="T13" fmla="*/ 0 h 1078"/>
                <a:gd name="T14" fmla="*/ 0 w 688"/>
                <a:gd name="T15" fmla="*/ 0 h 1078"/>
                <a:gd name="T16" fmla="*/ 0 w 688"/>
                <a:gd name="T17" fmla="*/ 0 h 1078"/>
                <a:gd name="T18" fmla="*/ 0 w 688"/>
                <a:gd name="T19" fmla="*/ 0 h 1078"/>
                <a:gd name="T20" fmla="*/ 0 w 688"/>
                <a:gd name="T21" fmla="*/ 0 h 1078"/>
                <a:gd name="T22" fmla="*/ 0 w 688"/>
                <a:gd name="T23" fmla="*/ 0 h 1078"/>
                <a:gd name="T24" fmla="*/ 0 w 688"/>
                <a:gd name="T25" fmla="*/ 0 h 1078"/>
                <a:gd name="T26" fmla="*/ 0 w 688"/>
                <a:gd name="T27" fmla="*/ 0 h 1078"/>
                <a:gd name="T28" fmla="*/ 0 w 688"/>
                <a:gd name="T29" fmla="*/ 0 h 1078"/>
                <a:gd name="T30" fmla="*/ 0 w 688"/>
                <a:gd name="T31" fmla="*/ 0 h 1078"/>
                <a:gd name="T32" fmla="*/ 0 w 688"/>
                <a:gd name="T33" fmla="*/ 0 h 1078"/>
                <a:gd name="T34" fmla="*/ 0 w 688"/>
                <a:gd name="T35" fmla="*/ 0 h 1078"/>
                <a:gd name="T36" fmla="*/ 0 w 688"/>
                <a:gd name="T37" fmla="*/ 0 h 1078"/>
                <a:gd name="T38" fmla="*/ 0 w 688"/>
                <a:gd name="T39" fmla="*/ 0 h 1078"/>
                <a:gd name="T40" fmla="*/ 0 w 688"/>
                <a:gd name="T41" fmla="*/ 0 h 1078"/>
                <a:gd name="T42" fmla="*/ 0 w 688"/>
                <a:gd name="T43" fmla="*/ 0 h 1078"/>
                <a:gd name="T44" fmla="*/ 0 w 688"/>
                <a:gd name="T45" fmla="*/ 0 h 1078"/>
                <a:gd name="T46" fmla="*/ 0 w 688"/>
                <a:gd name="T47" fmla="*/ 0 h 1078"/>
                <a:gd name="T48" fmla="*/ 0 w 688"/>
                <a:gd name="T49" fmla="*/ 0 h 1078"/>
                <a:gd name="T50" fmla="*/ 0 w 688"/>
                <a:gd name="T51" fmla="*/ 0 h 1078"/>
                <a:gd name="T52" fmla="*/ 0 w 688"/>
                <a:gd name="T53" fmla="*/ 0 h 1078"/>
                <a:gd name="T54" fmla="*/ 0 w 688"/>
                <a:gd name="T55" fmla="*/ 0 h 1078"/>
                <a:gd name="T56" fmla="*/ 0 w 688"/>
                <a:gd name="T57" fmla="*/ 0 h 1078"/>
                <a:gd name="T58" fmla="*/ 0 w 688"/>
                <a:gd name="T59" fmla="*/ 0 h 1078"/>
                <a:gd name="T60" fmla="*/ 0 w 688"/>
                <a:gd name="T61" fmla="*/ 0 h 1078"/>
                <a:gd name="T62" fmla="*/ 0 w 688"/>
                <a:gd name="T63" fmla="*/ 0 h 1078"/>
                <a:gd name="T64" fmla="*/ 0 w 688"/>
                <a:gd name="T65" fmla="*/ 0 h 1078"/>
                <a:gd name="T66" fmla="*/ 0 w 688"/>
                <a:gd name="T67" fmla="*/ 0 h 1078"/>
                <a:gd name="T68" fmla="*/ 0 w 688"/>
                <a:gd name="T69" fmla="*/ 0 h 1078"/>
                <a:gd name="T70" fmla="*/ 0 w 688"/>
                <a:gd name="T71" fmla="*/ 0 h 1078"/>
                <a:gd name="T72" fmla="*/ 0 w 688"/>
                <a:gd name="T73" fmla="*/ 0 h 1078"/>
                <a:gd name="T74" fmla="*/ 0 w 688"/>
                <a:gd name="T75" fmla="*/ 0 h 1078"/>
                <a:gd name="T76" fmla="*/ 0 w 688"/>
                <a:gd name="T77" fmla="*/ 0 h 1078"/>
                <a:gd name="T78" fmla="*/ 0 w 688"/>
                <a:gd name="T79" fmla="*/ 0 h 1078"/>
                <a:gd name="T80" fmla="*/ 0 w 688"/>
                <a:gd name="T81" fmla="*/ 0 h 1078"/>
                <a:gd name="T82" fmla="*/ 0 w 688"/>
                <a:gd name="T83" fmla="*/ 0 h 1078"/>
                <a:gd name="T84" fmla="*/ 0 w 688"/>
                <a:gd name="T85" fmla="*/ 0 h 1078"/>
                <a:gd name="T86" fmla="*/ 0 w 688"/>
                <a:gd name="T87" fmla="*/ 0 h 1078"/>
                <a:gd name="T88" fmla="*/ 0 w 688"/>
                <a:gd name="T89" fmla="*/ 0 h 1078"/>
                <a:gd name="T90" fmla="*/ 0 w 688"/>
                <a:gd name="T91" fmla="*/ 0 h 1078"/>
                <a:gd name="T92" fmla="*/ 0 w 688"/>
                <a:gd name="T93" fmla="*/ 0 h 1078"/>
                <a:gd name="T94" fmla="*/ 0 w 688"/>
                <a:gd name="T95" fmla="*/ 0 h 1078"/>
                <a:gd name="T96" fmla="*/ 0 w 688"/>
                <a:gd name="T97" fmla="*/ 0 h 1078"/>
                <a:gd name="T98" fmla="*/ 0 w 688"/>
                <a:gd name="T99" fmla="*/ 0 h 1078"/>
                <a:gd name="T100" fmla="*/ 0 w 688"/>
                <a:gd name="T101" fmla="*/ 0 h 1078"/>
                <a:gd name="T102" fmla="*/ 0 w 688"/>
                <a:gd name="T103" fmla="*/ 0 h 1078"/>
                <a:gd name="T104" fmla="*/ 0 w 688"/>
                <a:gd name="T105" fmla="*/ 0 h 1078"/>
                <a:gd name="T106" fmla="*/ 0 w 688"/>
                <a:gd name="T107" fmla="*/ 0 h 1078"/>
                <a:gd name="T108" fmla="*/ 0 w 688"/>
                <a:gd name="T109" fmla="*/ 0 h 1078"/>
                <a:gd name="T110" fmla="*/ 0 w 688"/>
                <a:gd name="T111" fmla="*/ 0 h 1078"/>
                <a:gd name="T112" fmla="*/ 0 w 688"/>
                <a:gd name="T113" fmla="*/ 0 h 1078"/>
                <a:gd name="T114" fmla="*/ 0 w 688"/>
                <a:gd name="T115" fmla="*/ 0 h 1078"/>
                <a:gd name="T116" fmla="*/ 0 w 688"/>
                <a:gd name="T117" fmla="*/ 0 h 1078"/>
                <a:gd name="T118" fmla="*/ 0 w 688"/>
                <a:gd name="T119" fmla="*/ 0 h 1078"/>
                <a:gd name="T120" fmla="*/ 0 w 688"/>
                <a:gd name="T121" fmla="*/ 0 h 10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5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>
                <a:gd name="T0" fmla="*/ 0 w 707"/>
                <a:gd name="T1" fmla="*/ 0 h 1075"/>
                <a:gd name="T2" fmla="*/ 0 w 707"/>
                <a:gd name="T3" fmla="*/ 0 h 1075"/>
                <a:gd name="T4" fmla="*/ 0 w 707"/>
                <a:gd name="T5" fmla="*/ 0 h 1075"/>
                <a:gd name="T6" fmla="*/ 0 w 707"/>
                <a:gd name="T7" fmla="*/ 0 h 1075"/>
                <a:gd name="T8" fmla="*/ 0 w 707"/>
                <a:gd name="T9" fmla="*/ 0 h 1075"/>
                <a:gd name="T10" fmla="*/ 0 w 707"/>
                <a:gd name="T11" fmla="*/ 0 h 1075"/>
                <a:gd name="T12" fmla="*/ 0 w 707"/>
                <a:gd name="T13" fmla="*/ 0 h 1075"/>
                <a:gd name="T14" fmla="*/ 0 w 707"/>
                <a:gd name="T15" fmla="*/ 0 h 1075"/>
                <a:gd name="T16" fmla="*/ 0 w 707"/>
                <a:gd name="T17" fmla="*/ 0 h 1075"/>
                <a:gd name="T18" fmla="*/ 0 w 707"/>
                <a:gd name="T19" fmla="*/ 0 h 1075"/>
                <a:gd name="T20" fmla="*/ 0 w 707"/>
                <a:gd name="T21" fmla="*/ 0 h 1075"/>
                <a:gd name="T22" fmla="*/ 0 w 707"/>
                <a:gd name="T23" fmla="*/ 0 h 1075"/>
                <a:gd name="T24" fmla="*/ 0 w 707"/>
                <a:gd name="T25" fmla="*/ 0 h 1075"/>
                <a:gd name="T26" fmla="*/ 0 w 707"/>
                <a:gd name="T27" fmla="*/ 0 h 1075"/>
                <a:gd name="T28" fmla="*/ 0 w 707"/>
                <a:gd name="T29" fmla="*/ 0 h 1075"/>
                <a:gd name="T30" fmla="*/ 0 w 707"/>
                <a:gd name="T31" fmla="*/ 0 h 1075"/>
                <a:gd name="T32" fmla="*/ 0 w 707"/>
                <a:gd name="T33" fmla="*/ 0 h 1075"/>
                <a:gd name="T34" fmla="*/ 0 w 707"/>
                <a:gd name="T35" fmla="*/ 0 h 1075"/>
                <a:gd name="T36" fmla="*/ 0 w 707"/>
                <a:gd name="T37" fmla="*/ 0 h 1075"/>
                <a:gd name="T38" fmla="*/ 0 w 707"/>
                <a:gd name="T39" fmla="*/ 0 h 1075"/>
                <a:gd name="T40" fmla="*/ 0 w 707"/>
                <a:gd name="T41" fmla="*/ 0 h 1075"/>
                <a:gd name="T42" fmla="*/ 0 w 707"/>
                <a:gd name="T43" fmla="*/ 0 h 1075"/>
                <a:gd name="T44" fmla="*/ 0 w 707"/>
                <a:gd name="T45" fmla="*/ 0 h 1075"/>
                <a:gd name="T46" fmla="*/ 0 w 707"/>
                <a:gd name="T47" fmla="*/ 0 h 1075"/>
                <a:gd name="T48" fmla="*/ 0 w 707"/>
                <a:gd name="T49" fmla="*/ 0 h 1075"/>
                <a:gd name="T50" fmla="*/ 0 w 707"/>
                <a:gd name="T51" fmla="*/ 0 h 1075"/>
                <a:gd name="T52" fmla="*/ 0 w 707"/>
                <a:gd name="T53" fmla="*/ 0 h 1075"/>
                <a:gd name="T54" fmla="*/ 0 w 707"/>
                <a:gd name="T55" fmla="*/ 0 h 1075"/>
                <a:gd name="T56" fmla="*/ 0 w 707"/>
                <a:gd name="T57" fmla="*/ 0 h 1075"/>
                <a:gd name="T58" fmla="*/ 0 w 707"/>
                <a:gd name="T59" fmla="*/ 0 h 1075"/>
                <a:gd name="T60" fmla="*/ 0 w 707"/>
                <a:gd name="T61" fmla="*/ 0 h 1075"/>
                <a:gd name="T62" fmla="*/ 0 w 707"/>
                <a:gd name="T63" fmla="*/ 0 h 1075"/>
                <a:gd name="T64" fmla="*/ 0 w 707"/>
                <a:gd name="T65" fmla="*/ 0 h 1075"/>
                <a:gd name="T66" fmla="*/ 0 w 707"/>
                <a:gd name="T67" fmla="*/ 0 h 1075"/>
                <a:gd name="T68" fmla="*/ 0 w 707"/>
                <a:gd name="T69" fmla="*/ 0 h 1075"/>
                <a:gd name="T70" fmla="*/ 0 w 707"/>
                <a:gd name="T71" fmla="*/ 0 h 1075"/>
                <a:gd name="T72" fmla="*/ 0 w 707"/>
                <a:gd name="T73" fmla="*/ 0 h 1075"/>
                <a:gd name="T74" fmla="*/ 0 w 707"/>
                <a:gd name="T75" fmla="*/ 0 h 1075"/>
                <a:gd name="T76" fmla="*/ 0 w 707"/>
                <a:gd name="T77" fmla="*/ 0 h 1075"/>
                <a:gd name="T78" fmla="*/ 0 w 707"/>
                <a:gd name="T79" fmla="*/ 0 h 1075"/>
                <a:gd name="T80" fmla="*/ 0 w 707"/>
                <a:gd name="T81" fmla="*/ 0 h 1075"/>
                <a:gd name="T82" fmla="*/ 0 w 707"/>
                <a:gd name="T83" fmla="*/ 0 h 1075"/>
                <a:gd name="T84" fmla="*/ 0 w 707"/>
                <a:gd name="T85" fmla="*/ 0 h 1075"/>
                <a:gd name="T86" fmla="*/ 0 w 707"/>
                <a:gd name="T87" fmla="*/ 0 h 1075"/>
                <a:gd name="T88" fmla="*/ 0 w 707"/>
                <a:gd name="T89" fmla="*/ 0 h 1075"/>
                <a:gd name="T90" fmla="*/ 0 w 707"/>
                <a:gd name="T91" fmla="*/ 0 h 1075"/>
                <a:gd name="T92" fmla="*/ 0 w 707"/>
                <a:gd name="T93" fmla="*/ 0 h 1075"/>
                <a:gd name="T94" fmla="*/ 0 w 707"/>
                <a:gd name="T95" fmla="*/ 0 h 1075"/>
                <a:gd name="T96" fmla="*/ 0 w 707"/>
                <a:gd name="T97" fmla="*/ 0 h 1075"/>
                <a:gd name="T98" fmla="*/ 0 w 707"/>
                <a:gd name="T99" fmla="*/ 0 h 1075"/>
                <a:gd name="T100" fmla="*/ 0 w 707"/>
                <a:gd name="T101" fmla="*/ 0 h 1075"/>
                <a:gd name="T102" fmla="*/ 0 w 707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6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7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w 940"/>
                <a:gd name="T57" fmla="*/ 0 h 1081"/>
                <a:gd name="T58" fmla="*/ 0 w 940"/>
                <a:gd name="T59" fmla="*/ 0 h 1081"/>
                <a:gd name="T60" fmla="*/ 0 w 940"/>
                <a:gd name="T61" fmla="*/ 0 h 1081"/>
                <a:gd name="T62" fmla="*/ 0 w 940"/>
                <a:gd name="T63" fmla="*/ 0 h 1081"/>
                <a:gd name="T64" fmla="*/ 0 w 940"/>
                <a:gd name="T65" fmla="*/ 0 h 1081"/>
                <a:gd name="T66" fmla="*/ 0 w 940"/>
                <a:gd name="T67" fmla="*/ 0 h 1081"/>
                <a:gd name="T68" fmla="*/ 0 w 940"/>
                <a:gd name="T69" fmla="*/ 0 h 1081"/>
                <a:gd name="T70" fmla="*/ 0 w 940"/>
                <a:gd name="T71" fmla="*/ 0 h 1081"/>
                <a:gd name="T72" fmla="*/ 0 w 940"/>
                <a:gd name="T73" fmla="*/ 0 h 1081"/>
                <a:gd name="T74" fmla="*/ 0 w 940"/>
                <a:gd name="T75" fmla="*/ 0 h 1081"/>
                <a:gd name="T76" fmla="*/ 0 w 940"/>
                <a:gd name="T77" fmla="*/ 0 h 1081"/>
                <a:gd name="T78" fmla="*/ 0 w 940"/>
                <a:gd name="T79" fmla="*/ 0 h 1081"/>
                <a:gd name="T80" fmla="*/ 0 w 940"/>
                <a:gd name="T81" fmla="*/ 0 h 1081"/>
                <a:gd name="T82" fmla="*/ 0 w 940"/>
                <a:gd name="T83" fmla="*/ 0 h 1081"/>
                <a:gd name="T84" fmla="*/ 0 w 940"/>
                <a:gd name="T85" fmla="*/ 0 h 1081"/>
                <a:gd name="T86" fmla="*/ 0 w 940"/>
                <a:gd name="T87" fmla="*/ 0 h 1081"/>
                <a:gd name="T88" fmla="*/ 0 w 940"/>
                <a:gd name="T89" fmla="*/ 0 h 1081"/>
                <a:gd name="T90" fmla="*/ 0 w 940"/>
                <a:gd name="T91" fmla="*/ 0 h 1081"/>
                <a:gd name="T92" fmla="*/ 0 w 940"/>
                <a:gd name="T93" fmla="*/ 0 h 1081"/>
                <a:gd name="T94" fmla="*/ 0 w 940"/>
                <a:gd name="T95" fmla="*/ 0 h 1081"/>
                <a:gd name="T96" fmla="*/ 0 w 940"/>
                <a:gd name="T97" fmla="*/ 0 h 1081"/>
                <a:gd name="T98" fmla="*/ 0 w 940"/>
                <a:gd name="T99" fmla="*/ 0 h 1081"/>
                <a:gd name="T100" fmla="*/ 0 w 940"/>
                <a:gd name="T101" fmla="*/ 0 h 10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8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>
                <a:gd name="T0" fmla="*/ 1 w 7283"/>
                <a:gd name="T1" fmla="*/ 1 h 4012"/>
                <a:gd name="T2" fmla="*/ 1 w 7283"/>
                <a:gd name="T3" fmla="*/ 1 h 4012"/>
                <a:gd name="T4" fmla="*/ 1 w 7283"/>
                <a:gd name="T5" fmla="*/ 0 h 4012"/>
                <a:gd name="T6" fmla="*/ 1 w 7283"/>
                <a:gd name="T7" fmla="*/ 0 h 4012"/>
                <a:gd name="T8" fmla="*/ 1 w 7283"/>
                <a:gd name="T9" fmla="*/ 0 h 4012"/>
                <a:gd name="T10" fmla="*/ 1 w 7283"/>
                <a:gd name="T11" fmla="*/ 0 h 4012"/>
                <a:gd name="T12" fmla="*/ 1 w 7283"/>
                <a:gd name="T13" fmla="*/ 0 h 4012"/>
                <a:gd name="T14" fmla="*/ 1 w 7283"/>
                <a:gd name="T15" fmla="*/ 0 h 4012"/>
                <a:gd name="T16" fmla="*/ 1 w 7283"/>
                <a:gd name="T17" fmla="*/ 0 h 4012"/>
                <a:gd name="T18" fmla="*/ 1 w 7283"/>
                <a:gd name="T19" fmla="*/ 0 h 4012"/>
                <a:gd name="T20" fmla="*/ 1 w 7283"/>
                <a:gd name="T21" fmla="*/ 0 h 4012"/>
                <a:gd name="T22" fmla="*/ 1 w 7283"/>
                <a:gd name="T23" fmla="*/ 0 h 4012"/>
                <a:gd name="T24" fmla="*/ 1 w 7283"/>
                <a:gd name="T25" fmla="*/ 0 h 4012"/>
                <a:gd name="T26" fmla="*/ 1 w 7283"/>
                <a:gd name="T27" fmla="*/ 0 h 4012"/>
                <a:gd name="T28" fmla="*/ 1 w 7283"/>
                <a:gd name="T29" fmla="*/ 0 h 4012"/>
                <a:gd name="T30" fmla="*/ 1 w 7283"/>
                <a:gd name="T31" fmla="*/ 0 h 4012"/>
                <a:gd name="T32" fmla="*/ 1 w 7283"/>
                <a:gd name="T33" fmla="*/ 0 h 4012"/>
                <a:gd name="T34" fmla="*/ 1 w 7283"/>
                <a:gd name="T35" fmla="*/ 0 h 4012"/>
                <a:gd name="T36" fmla="*/ 1 w 7283"/>
                <a:gd name="T37" fmla="*/ 0 h 4012"/>
                <a:gd name="T38" fmla="*/ 1 w 7283"/>
                <a:gd name="T39" fmla="*/ 0 h 4012"/>
                <a:gd name="T40" fmla="*/ 1 w 7283"/>
                <a:gd name="T41" fmla="*/ 0 h 4012"/>
                <a:gd name="T42" fmla="*/ 1 w 7283"/>
                <a:gd name="T43" fmla="*/ 0 h 4012"/>
                <a:gd name="T44" fmla="*/ 1 w 7283"/>
                <a:gd name="T45" fmla="*/ 0 h 4012"/>
                <a:gd name="T46" fmla="*/ 1 w 7283"/>
                <a:gd name="T47" fmla="*/ 0 h 4012"/>
                <a:gd name="T48" fmla="*/ 1 w 7283"/>
                <a:gd name="T49" fmla="*/ 0 h 4012"/>
                <a:gd name="T50" fmla="*/ 1 w 7283"/>
                <a:gd name="T51" fmla="*/ 0 h 4012"/>
                <a:gd name="T52" fmla="*/ 1 w 7283"/>
                <a:gd name="T53" fmla="*/ 0 h 4012"/>
                <a:gd name="T54" fmla="*/ 1 w 7283"/>
                <a:gd name="T55" fmla="*/ 0 h 4012"/>
                <a:gd name="T56" fmla="*/ 1 w 7283"/>
                <a:gd name="T57" fmla="*/ 0 h 4012"/>
                <a:gd name="T58" fmla="*/ 1 w 7283"/>
                <a:gd name="T59" fmla="*/ 0 h 4012"/>
                <a:gd name="T60" fmla="*/ 1 w 7283"/>
                <a:gd name="T61" fmla="*/ 0 h 4012"/>
                <a:gd name="T62" fmla="*/ 1 w 7283"/>
                <a:gd name="T63" fmla="*/ 0 h 4012"/>
                <a:gd name="T64" fmla="*/ 1 w 7283"/>
                <a:gd name="T65" fmla="*/ 0 h 4012"/>
                <a:gd name="T66" fmla="*/ 1 w 7283"/>
                <a:gd name="T67" fmla="*/ 0 h 4012"/>
                <a:gd name="T68" fmla="*/ 1 w 7283"/>
                <a:gd name="T69" fmla="*/ 0 h 4012"/>
                <a:gd name="T70" fmla="*/ 0 w 7283"/>
                <a:gd name="T71" fmla="*/ 0 h 4012"/>
                <a:gd name="T72" fmla="*/ 0 w 7283"/>
                <a:gd name="T73" fmla="*/ 0 h 4012"/>
                <a:gd name="T74" fmla="*/ 0 w 7283"/>
                <a:gd name="T75" fmla="*/ 0 h 4012"/>
                <a:gd name="T76" fmla="*/ 0 w 7283"/>
                <a:gd name="T77" fmla="*/ 0 h 4012"/>
                <a:gd name="T78" fmla="*/ 0 w 7283"/>
                <a:gd name="T79" fmla="*/ 0 h 4012"/>
                <a:gd name="T80" fmla="*/ 0 w 7283"/>
                <a:gd name="T81" fmla="*/ 0 h 4012"/>
                <a:gd name="T82" fmla="*/ 0 w 7283"/>
                <a:gd name="T83" fmla="*/ 0 h 4012"/>
                <a:gd name="T84" fmla="*/ 0 w 7283"/>
                <a:gd name="T85" fmla="*/ 0 h 4012"/>
                <a:gd name="T86" fmla="*/ 0 w 7283"/>
                <a:gd name="T87" fmla="*/ 0 h 4012"/>
                <a:gd name="T88" fmla="*/ 0 w 7283"/>
                <a:gd name="T89" fmla="*/ 0 h 4012"/>
                <a:gd name="T90" fmla="*/ 0 w 7283"/>
                <a:gd name="T91" fmla="*/ 0 h 4012"/>
                <a:gd name="T92" fmla="*/ 0 w 7283"/>
                <a:gd name="T93" fmla="*/ 0 h 4012"/>
                <a:gd name="T94" fmla="*/ 0 w 7283"/>
                <a:gd name="T95" fmla="*/ 0 h 4012"/>
                <a:gd name="T96" fmla="*/ 0 w 7283"/>
                <a:gd name="T97" fmla="*/ 0 h 4012"/>
                <a:gd name="T98" fmla="*/ 0 w 7283"/>
                <a:gd name="T99" fmla="*/ 0 h 4012"/>
                <a:gd name="T100" fmla="*/ 0 w 7283"/>
                <a:gd name="T101" fmla="*/ 0 h 4012"/>
                <a:gd name="T102" fmla="*/ 0 w 7283"/>
                <a:gd name="T103" fmla="*/ 0 h 4012"/>
                <a:gd name="T104" fmla="*/ 0 w 7283"/>
                <a:gd name="T105" fmla="*/ 0 h 4012"/>
                <a:gd name="T106" fmla="*/ 0 w 7283"/>
                <a:gd name="T107" fmla="*/ 0 h 4012"/>
                <a:gd name="T108" fmla="*/ 0 w 7283"/>
                <a:gd name="T109" fmla="*/ 0 h 4012"/>
                <a:gd name="T110" fmla="*/ 0 w 7283"/>
                <a:gd name="T111" fmla="*/ 0 h 4012"/>
                <a:gd name="T112" fmla="*/ 0 w 7283"/>
                <a:gd name="T113" fmla="*/ 0 h 4012"/>
                <a:gd name="T114" fmla="*/ 0 w 7283"/>
                <a:gd name="T115" fmla="*/ 1 h 4012"/>
                <a:gd name="T116" fmla="*/ 0 w 7283"/>
                <a:gd name="T117" fmla="*/ 1 h 4012"/>
                <a:gd name="T118" fmla="*/ 0 w 7283"/>
                <a:gd name="T119" fmla="*/ 1 h 4012"/>
                <a:gd name="T120" fmla="*/ 0 w 7283"/>
                <a:gd name="T121" fmla="*/ 1 h 4012"/>
                <a:gd name="T122" fmla="*/ 0 w 7283"/>
                <a:gd name="T123" fmla="*/ 1 h 40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0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>
                <a:gd name="T0" fmla="*/ 1 w 7279"/>
                <a:gd name="T1" fmla="*/ 0 h 6066"/>
                <a:gd name="T2" fmla="*/ 0 w 7279"/>
                <a:gd name="T3" fmla="*/ 0 h 6066"/>
                <a:gd name="T4" fmla="*/ 0 w 7279"/>
                <a:gd name="T5" fmla="*/ 0 h 6066"/>
                <a:gd name="T6" fmla="*/ 0 w 7279"/>
                <a:gd name="T7" fmla="*/ 1 h 6066"/>
                <a:gd name="T8" fmla="*/ 0 w 7279"/>
                <a:gd name="T9" fmla="*/ 1 h 6066"/>
                <a:gd name="T10" fmla="*/ 0 w 7279"/>
                <a:gd name="T11" fmla="*/ 1 h 6066"/>
                <a:gd name="T12" fmla="*/ 0 w 7279"/>
                <a:gd name="T13" fmla="*/ 1 h 6066"/>
                <a:gd name="T14" fmla="*/ 0 w 7279"/>
                <a:gd name="T15" fmla="*/ 1 h 6066"/>
                <a:gd name="T16" fmla="*/ 0 w 7279"/>
                <a:gd name="T17" fmla="*/ 1 h 6066"/>
                <a:gd name="T18" fmla="*/ 0 w 7279"/>
                <a:gd name="T19" fmla="*/ 1 h 6066"/>
                <a:gd name="T20" fmla="*/ 0 w 7279"/>
                <a:gd name="T21" fmla="*/ 1 h 6066"/>
                <a:gd name="T22" fmla="*/ 0 w 7279"/>
                <a:gd name="T23" fmla="*/ 1 h 6066"/>
                <a:gd name="T24" fmla="*/ 0 w 7279"/>
                <a:gd name="T25" fmla="*/ 1 h 6066"/>
                <a:gd name="T26" fmla="*/ 0 w 7279"/>
                <a:gd name="T27" fmla="*/ 1 h 6066"/>
                <a:gd name="T28" fmla="*/ 0 w 7279"/>
                <a:gd name="T29" fmla="*/ 1 h 6066"/>
                <a:gd name="T30" fmla="*/ 0 w 7279"/>
                <a:gd name="T31" fmla="*/ 1 h 6066"/>
                <a:gd name="T32" fmla="*/ 0 w 7279"/>
                <a:gd name="T33" fmla="*/ 1 h 6066"/>
                <a:gd name="T34" fmla="*/ 0 w 7279"/>
                <a:gd name="T35" fmla="*/ 1 h 6066"/>
                <a:gd name="T36" fmla="*/ 0 w 7279"/>
                <a:gd name="T37" fmla="*/ 1 h 6066"/>
                <a:gd name="T38" fmla="*/ 0 w 7279"/>
                <a:gd name="T39" fmla="*/ 1 h 6066"/>
                <a:gd name="T40" fmla="*/ 1 w 7279"/>
                <a:gd name="T41" fmla="*/ 1 h 6066"/>
                <a:gd name="T42" fmla="*/ 1 w 7279"/>
                <a:gd name="T43" fmla="*/ 1 h 6066"/>
                <a:gd name="T44" fmla="*/ 1 w 7279"/>
                <a:gd name="T45" fmla="*/ 1 h 6066"/>
                <a:gd name="T46" fmla="*/ 1 w 7279"/>
                <a:gd name="T47" fmla="*/ 1 h 6066"/>
                <a:gd name="T48" fmla="*/ 1 w 7279"/>
                <a:gd name="T49" fmla="*/ 1 h 6066"/>
                <a:gd name="T50" fmla="*/ 1 w 7279"/>
                <a:gd name="T51" fmla="*/ 1 h 6066"/>
                <a:gd name="T52" fmla="*/ 1 w 7279"/>
                <a:gd name="T53" fmla="*/ 1 h 6066"/>
                <a:gd name="T54" fmla="*/ 1 w 7279"/>
                <a:gd name="T55" fmla="*/ 1 h 6066"/>
                <a:gd name="T56" fmla="*/ 1 w 7279"/>
                <a:gd name="T57" fmla="*/ 1 h 6066"/>
                <a:gd name="T58" fmla="*/ 1 w 7279"/>
                <a:gd name="T59" fmla="*/ 1 h 6066"/>
                <a:gd name="T60" fmla="*/ 1 w 7279"/>
                <a:gd name="T61" fmla="*/ 1 h 6066"/>
                <a:gd name="T62" fmla="*/ 1 w 7279"/>
                <a:gd name="T63" fmla="*/ 1 h 6066"/>
                <a:gd name="T64" fmla="*/ 1 w 7279"/>
                <a:gd name="T65" fmla="*/ 1 h 6066"/>
                <a:gd name="T66" fmla="*/ 1 w 7279"/>
                <a:gd name="T67" fmla="*/ 1 h 6066"/>
                <a:gd name="T68" fmla="*/ 1 w 7279"/>
                <a:gd name="T69" fmla="*/ 1 h 6066"/>
                <a:gd name="T70" fmla="*/ 1 w 7279"/>
                <a:gd name="T71" fmla="*/ 1 h 6066"/>
                <a:gd name="T72" fmla="*/ 1 w 7279"/>
                <a:gd name="T73" fmla="*/ 1 h 6066"/>
                <a:gd name="T74" fmla="*/ 1 w 7279"/>
                <a:gd name="T75" fmla="*/ 1 h 6066"/>
                <a:gd name="T76" fmla="*/ 1 w 7279"/>
                <a:gd name="T77" fmla="*/ 1 h 6066"/>
                <a:gd name="T78" fmla="*/ 1 w 7279"/>
                <a:gd name="T79" fmla="*/ 1 h 6066"/>
                <a:gd name="T80" fmla="*/ 1 w 7279"/>
                <a:gd name="T81" fmla="*/ 1 h 6066"/>
                <a:gd name="T82" fmla="*/ 1 w 7279"/>
                <a:gd name="T83" fmla="*/ 1 h 6066"/>
                <a:gd name="T84" fmla="*/ 1 w 7279"/>
                <a:gd name="T85" fmla="*/ 0 h 6066"/>
                <a:gd name="T86" fmla="*/ 1 w 7279"/>
                <a:gd name="T87" fmla="*/ 0 h 6066"/>
                <a:gd name="T88" fmla="*/ 1 w 7279"/>
                <a:gd name="T89" fmla="*/ 0 h 6066"/>
                <a:gd name="T90" fmla="*/ 1 w 7279"/>
                <a:gd name="T91" fmla="*/ 0 h 60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111" name="Рисунок 176" descr="2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t="2670" r="2576" b="2734"/>
          <a:stretch>
            <a:fillRect/>
          </a:stretch>
        </p:blipFill>
        <p:spPr bwMode="auto">
          <a:xfrm>
            <a:off x="9750425" y="86585"/>
            <a:ext cx="2203450" cy="267448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Рисунок 177" descr="11__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" r="15007" b="12390"/>
          <a:stretch>
            <a:fillRect/>
          </a:stretch>
        </p:blipFill>
        <p:spPr bwMode="auto">
          <a:xfrm>
            <a:off x="5975350" y="1107725"/>
            <a:ext cx="3570288" cy="165334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Рисунок 65" descr="2.ti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r="139"/>
          <a:stretch>
            <a:fillRect/>
          </a:stretch>
        </p:blipFill>
        <p:spPr bwMode="auto">
          <a:xfrm>
            <a:off x="2989294" y="2366631"/>
            <a:ext cx="3544887" cy="165334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Прямоугольник 113"/>
          <p:cNvSpPr/>
          <p:nvPr userDrawn="1"/>
        </p:nvSpPr>
        <p:spPr>
          <a:xfrm>
            <a:off x="2719388" y="4026842"/>
            <a:ext cx="258762" cy="192409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688456" y="4422548"/>
            <a:ext cx="8636000" cy="606669"/>
          </a:xfrm>
        </p:spPr>
        <p:txBody>
          <a:bodyPr anchor="t"/>
          <a:lstStyle>
            <a:lvl1pPr>
              <a:defRPr sz="32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9" name="Заголовок 7"/>
          <p:cNvSpPr>
            <a:spLocks noGrp="1"/>
          </p:cNvSpPr>
          <p:nvPr>
            <p:ph type="ctrTitle"/>
          </p:nvPr>
        </p:nvSpPr>
        <p:spPr>
          <a:xfrm>
            <a:off x="2688456" y="4422548"/>
            <a:ext cx="8636000" cy="606669"/>
          </a:xfrm>
        </p:spPr>
        <p:txBody>
          <a:bodyPr anchor="t"/>
          <a:lstStyle>
            <a:lvl1pPr>
              <a:defRPr sz="32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894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34519C9-D241-4ADE-AABA-02762F64FA0C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66DE4-435A-4460-B226-27AD1A7938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536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5434DD-3A42-4609-8971-A01A54871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D387F2-B828-492D-BC6E-FDBCDB8DB3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3D87047-E9D5-4A54-ACA1-44347721B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7CA3644-A019-45F8-A1FF-2EF974C2E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6E23-3D46-4F5F-9E68-17ADF25F7594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87BE69E-DDC4-4515-B3C3-1EB8F48AE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679FF98-BB91-40E0-8295-21D0AF195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AA6E-6316-49B5-883D-20FA175E1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4342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30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3B8D955-4B85-4B50-B7F8-DB3A6FC5522F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1474E-4B4C-4081-9C8A-F6A5B2DBEC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6642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7033" y="1989138"/>
            <a:ext cx="53340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54233" y="1989138"/>
            <a:ext cx="53340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4D72ADD-3DC8-484A-8F19-1379F167FAA3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8C4CE-7C9C-4E86-AF6B-4E10B29139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5828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4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0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01" y="2174874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2365793-5296-4769-A0F8-21A665923F0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F5917-D2B8-4075-8B10-BA794C9C1E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5412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4E8A762-42AD-44B7-9DE2-A4B96F503B7E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6215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2294FDB-51EA-4A98-AA5D-EFC3F72AD21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7C140-663A-40E8-9530-D1ACA481DD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2648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64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6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C9641B-4591-40AC-AA0A-0A7D9D4B262B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8B84F-BC39-4633-8147-86CC27301F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1393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B4B8FC7-C9E5-4A97-94C5-6A77090347E0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AAE9D-AE97-4AD3-9F4B-04786EBD7C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9957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AD50649-CA3D-4E04-A127-EBB4017E390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8BD70-A92C-4862-8993-026EC6A2D5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50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70433" y="44451"/>
            <a:ext cx="2717800" cy="65531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7033" y="44451"/>
            <a:ext cx="7950200" cy="65531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8AD1D14-9B5C-4CA6-AE1C-3ACA23BE418A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AA248-5997-47BF-8D67-C316DCC68F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312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EC5774A-4492-4756-B92B-D6B2E1F1628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30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790C71-429F-4437-B407-1F8C593A0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DD7E2D0-6FC2-4EA0-8798-D1E5EDED6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DA56CC1-6B17-48FF-A3BB-8BDFEAAE3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F9BDBFE-B906-48E6-922D-C80FE4B0EB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60F68D7-11FC-449D-9A37-F007216948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CD29E77-BF31-498A-8CCC-3437775E2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6E23-3D46-4F5F-9E68-17ADF25F7594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EF49A738-3073-4B57-A004-C98A6388D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8D9E05DD-834E-44D9-A366-1ED87E822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AA6E-6316-49B5-883D-20FA175E1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1338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6096000" y="3790469"/>
            <a:ext cx="6096000" cy="229517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1107740"/>
            <a:ext cx="6096000" cy="229517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397728"/>
            <a:ext cx="12192000" cy="239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19302413" y="254256"/>
            <a:ext cx="5245100" cy="1493917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7" name="Прямоугольник 56"/>
          <p:cNvSpPr/>
          <p:nvPr userDrawn="1"/>
        </p:nvSpPr>
        <p:spPr>
          <a:xfrm>
            <a:off x="3087312" y="4054246"/>
            <a:ext cx="258762" cy="192409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688456" y="4283652"/>
            <a:ext cx="8636000" cy="1827137"/>
          </a:xfrm>
        </p:spPr>
        <p:txBody>
          <a:bodyPr anchor="t"/>
          <a:lstStyle>
            <a:lvl1pPr>
              <a:defRPr lang="ru-RU" sz="3200" smtClean="0"/>
            </a:lvl1pPr>
          </a:lstStyle>
          <a:p>
            <a:endParaRPr lang="en-US" dirty="0"/>
          </a:p>
        </p:txBody>
      </p:sp>
      <p:pic>
        <p:nvPicPr>
          <p:cNvPr id="58" name="Рисунок 5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27" y="1423825"/>
            <a:ext cx="3169926" cy="1696719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838" y="183563"/>
            <a:ext cx="2978630" cy="171912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2" name="Рисунок 6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89161"/>
            <a:ext cx="4337384" cy="249290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1" name="Рисунок 6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595" y="1347047"/>
            <a:ext cx="3118894" cy="276679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00512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0" y="3790465"/>
            <a:ext cx="6096000" cy="22951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07736"/>
            <a:ext cx="6096000" cy="22951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361991"/>
            <a:ext cx="12192000" cy="239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304000" y="254256"/>
            <a:ext cx="5245100" cy="1493917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15243479" y="1904619"/>
            <a:ext cx="167671" cy="228600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379413" y="1645107"/>
            <a:ext cx="1924050" cy="1855371"/>
            <a:chOff x="1816" y="774"/>
            <a:chExt cx="777" cy="999"/>
          </a:xfrm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>
                <a:gd name="T0" fmla="*/ 0 w 1620"/>
                <a:gd name="T1" fmla="*/ 0 h 1739"/>
                <a:gd name="T2" fmla="*/ 0 w 1620"/>
                <a:gd name="T3" fmla="*/ 0 h 1739"/>
                <a:gd name="T4" fmla="*/ 0 w 1620"/>
                <a:gd name="T5" fmla="*/ 0 h 1739"/>
                <a:gd name="T6" fmla="*/ 0 w 1620"/>
                <a:gd name="T7" fmla="*/ 0 h 1739"/>
                <a:gd name="T8" fmla="*/ 0 w 1620"/>
                <a:gd name="T9" fmla="*/ 0 h 1739"/>
                <a:gd name="T10" fmla="*/ 0 w 1620"/>
                <a:gd name="T11" fmla="*/ 0 h 1739"/>
                <a:gd name="T12" fmla="*/ 0 w 1620"/>
                <a:gd name="T13" fmla="*/ 0 h 1739"/>
                <a:gd name="T14" fmla="*/ 0 w 1620"/>
                <a:gd name="T15" fmla="*/ 0 h 1739"/>
                <a:gd name="T16" fmla="*/ 0 w 1620"/>
                <a:gd name="T17" fmla="*/ 0 h 1739"/>
                <a:gd name="T18" fmla="*/ 0 w 1620"/>
                <a:gd name="T19" fmla="*/ 0 h 1739"/>
                <a:gd name="T20" fmla="*/ 0 w 1620"/>
                <a:gd name="T21" fmla="*/ 0 h 1739"/>
                <a:gd name="T22" fmla="*/ 0 w 1620"/>
                <a:gd name="T23" fmla="*/ 0 h 1739"/>
                <a:gd name="T24" fmla="*/ 0 w 1620"/>
                <a:gd name="T25" fmla="*/ 0 h 1739"/>
                <a:gd name="T26" fmla="*/ 0 w 1620"/>
                <a:gd name="T27" fmla="*/ 0 h 1739"/>
                <a:gd name="T28" fmla="*/ 0 w 1620"/>
                <a:gd name="T29" fmla="*/ 0 h 1739"/>
                <a:gd name="T30" fmla="*/ 0 w 1620"/>
                <a:gd name="T31" fmla="*/ 0 h 1739"/>
                <a:gd name="T32" fmla="*/ 0 w 1620"/>
                <a:gd name="T33" fmla="*/ 0 h 1739"/>
                <a:gd name="T34" fmla="*/ 0 w 1620"/>
                <a:gd name="T35" fmla="*/ 0 h 1739"/>
                <a:gd name="T36" fmla="*/ 0 w 1620"/>
                <a:gd name="T37" fmla="*/ 0 h 1739"/>
                <a:gd name="T38" fmla="*/ 0 w 1620"/>
                <a:gd name="T39" fmla="*/ 0 h 1739"/>
                <a:gd name="T40" fmla="*/ 0 w 1620"/>
                <a:gd name="T41" fmla="*/ 0 h 1739"/>
                <a:gd name="T42" fmla="*/ 0 w 1620"/>
                <a:gd name="T43" fmla="*/ 0 h 1739"/>
                <a:gd name="T44" fmla="*/ 0 w 1620"/>
                <a:gd name="T45" fmla="*/ 0 h 1739"/>
                <a:gd name="T46" fmla="*/ 0 w 1620"/>
                <a:gd name="T47" fmla="*/ 0 h 1739"/>
                <a:gd name="T48" fmla="*/ 0 w 1620"/>
                <a:gd name="T49" fmla="*/ 0 h 1739"/>
                <a:gd name="T50" fmla="*/ 0 w 1620"/>
                <a:gd name="T51" fmla="*/ 0 h 1739"/>
                <a:gd name="T52" fmla="*/ 0 w 1620"/>
                <a:gd name="T53" fmla="*/ 0 h 1739"/>
                <a:gd name="T54" fmla="*/ 0 w 1620"/>
                <a:gd name="T55" fmla="*/ 0 h 1739"/>
                <a:gd name="T56" fmla="*/ 0 w 1620"/>
                <a:gd name="T57" fmla="*/ 0 h 1739"/>
                <a:gd name="T58" fmla="*/ 0 w 1620"/>
                <a:gd name="T59" fmla="*/ 0 h 1739"/>
                <a:gd name="T60" fmla="*/ 0 w 1620"/>
                <a:gd name="T61" fmla="*/ 0 h 1739"/>
                <a:gd name="T62" fmla="*/ 0 w 1620"/>
                <a:gd name="T63" fmla="*/ 0 h 1739"/>
                <a:gd name="T64" fmla="*/ 0 w 1620"/>
                <a:gd name="T65" fmla="*/ 0 h 1739"/>
                <a:gd name="T66" fmla="*/ 0 w 1620"/>
                <a:gd name="T67" fmla="*/ 0 h 1739"/>
                <a:gd name="T68" fmla="*/ 0 w 1620"/>
                <a:gd name="T69" fmla="*/ 0 h 1739"/>
                <a:gd name="T70" fmla="*/ 0 w 1620"/>
                <a:gd name="T71" fmla="*/ 0 h 1739"/>
                <a:gd name="T72" fmla="*/ 0 w 1620"/>
                <a:gd name="T73" fmla="*/ 0 h 17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>
                <a:gd name="T0" fmla="*/ 0 w 1516"/>
                <a:gd name="T1" fmla="*/ 0 h 1739"/>
                <a:gd name="T2" fmla="*/ 0 w 1516"/>
                <a:gd name="T3" fmla="*/ 0 h 1739"/>
                <a:gd name="T4" fmla="*/ 0 w 1516"/>
                <a:gd name="T5" fmla="*/ 0 h 1739"/>
                <a:gd name="T6" fmla="*/ 0 w 1516"/>
                <a:gd name="T7" fmla="*/ 0 h 1739"/>
                <a:gd name="T8" fmla="*/ 0 w 1516"/>
                <a:gd name="T9" fmla="*/ 0 h 1739"/>
                <a:gd name="T10" fmla="*/ 0 w 1516"/>
                <a:gd name="T11" fmla="*/ 0 h 1739"/>
                <a:gd name="T12" fmla="*/ 0 w 1516"/>
                <a:gd name="T13" fmla="*/ 0 h 1739"/>
                <a:gd name="T14" fmla="*/ 0 w 1516"/>
                <a:gd name="T15" fmla="*/ 0 h 1739"/>
                <a:gd name="T16" fmla="*/ 0 w 1516"/>
                <a:gd name="T17" fmla="*/ 0 h 1739"/>
                <a:gd name="T18" fmla="*/ 0 w 1516"/>
                <a:gd name="T19" fmla="*/ 0 h 1739"/>
                <a:gd name="T20" fmla="*/ 0 w 1516"/>
                <a:gd name="T21" fmla="*/ 0 h 1739"/>
                <a:gd name="T22" fmla="*/ 0 w 1516"/>
                <a:gd name="T23" fmla="*/ 0 h 1739"/>
                <a:gd name="T24" fmla="*/ 0 w 1516"/>
                <a:gd name="T25" fmla="*/ 0 h 1739"/>
                <a:gd name="T26" fmla="*/ 0 w 1516"/>
                <a:gd name="T27" fmla="*/ 0 h 1739"/>
                <a:gd name="T28" fmla="*/ 0 w 1516"/>
                <a:gd name="T29" fmla="*/ 0 h 1739"/>
                <a:gd name="T30" fmla="*/ 0 w 1516"/>
                <a:gd name="T31" fmla="*/ 0 h 1739"/>
                <a:gd name="T32" fmla="*/ 0 w 1516"/>
                <a:gd name="T33" fmla="*/ 0 h 1739"/>
                <a:gd name="T34" fmla="*/ 0 w 1516"/>
                <a:gd name="T35" fmla="*/ 0 h 1739"/>
                <a:gd name="T36" fmla="*/ 0 w 1516"/>
                <a:gd name="T37" fmla="*/ 0 h 1739"/>
                <a:gd name="T38" fmla="*/ 0 w 1516"/>
                <a:gd name="T39" fmla="*/ 0 h 1739"/>
                <a:gd name="T40" fmla="*/ 0 w 1516"/>
                <a:gd name="T41" fmla="*/ 0 h 1739"/>
                <a:gd name="T42" fmla="*/ 0 w 1516"/>
                <a:gd name="T43" fmla="*/ 0 h 1739"/>
                <a:gd name="T44" fmla="*/ 0 w 1516"/>
                <a:gd name="T45" fmla="*/ 0 h 1739"/>
                <a:gd name="T46" fmla="*/ 0 w 1516"/>
                <a:gd name="T47" fmla="*/ 0 h 1739"/>
                <a:gd name="T48" fmla="*/ 0 w 1516"/>
                <a:gd name="T49" fmla="*/ 0 h 1739"/>
                <a:gd name="T50" fmla="*/ 0 w 1516"/>
                <a:gd name="T51" fmla="*/ 0 h 1739"/>
                <a:gd name="T52" fmla="*/ 0 w 1516"/>
                <a:gd name="T53" fmla="*/ 0 h 1739"/>
                <a:gd name="T54" fmla="*/ 0 w 1516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>
                <a:gd name="T0" fmla="*/ 0 w 1501"/>
                <a:gd name="T1" fmla="*/ 0 h 1807"/>
                <a:gd name="T2" fmla="*/ 0 w 1501"/>
                <a:gd name="T3" fmla="*/ 0 h 1807"/>
                <a:gd name="T4" fmla="*/ 0 w 1501"/>
                <a:gd name="T5" fmla="*/ 0 h 1807"/>
                <a:gd name="T6" fmla="*/ 0 w 1501"/>
                <a:gd name="T7" fmla="*/ 0 h 1807"/>
                <a:gd name="T8" fmla="*/ 0 w 1501"/>
                <a:gd name="T9" fmla="*/ 0 h 1807"/>
                <a:gd name="T10" fmla="*/ 0 w 1501"/>
                <a:gd name="T11" fmla="*/ 0 h 1807"/>
                <a:gd name="T12" fmla="*/ 0 w 1501"/>
                <a:gd name="T13" fmla="*/ 0 h 1807"/>
                <a:gd name="T14" fmla="*/ 0 w 1501"/>
                <a:gd name="T15" fmla="*/ 0 h 1807"/>
                <a:gd name="T16" fmla="*/ 0 w 1501"/>
                <a:gd name="T17" fmla="*/ 0 h 1807"/>
                <a:gd name="T18" fmla="*/ 0 w 1501"/>
                <a:gd name="T19" fmla="*/ 0 h 1807"/>
                <a:gd name="T20" fmla="*/ 0 w 1501"/>
                <a:gd name="T21" fmla="*/ 0 h 1807"/>
                <a:gd name="T22" fmla="*/ 0 w 1501"/>
                <a:gd name="T23" fmla="*/ 0 h 1807"/>
                <a:gd name="T24" fmla="*/ 0 w 1501"/>
                <a:gd name="T25" fmla="*/ 0 h 1807"/>
                <a:gd name="T26" fmla="*/ 0 w 1501"/>
                <a:gd name="T27" fmla="*/ 0 h 1807"/>
                <a:gd name="T28" fmla="*/ 0 w 1501"/>
                <a:gd name="T29" fmla="*/ 0 h 1807"/>
                <a:gd name="T30" fmla="*/ 0 w 1501"/>
                <a:gd name="T31" fmla="*/ 0 h 1807"/>
                <a:gd name="T32" fmla="*/ 0 w 1501"/>
                <a:gd name="T33" fmla="*/ 0 h 1807"/>
                <a:gd name="T34" fmla="*/ 0 w 1501"/>
                <a:gd name="T35" fmla="*/ 0 h 1807"/>
                <a:gd name="T36" fmla="*/ 0 w 1501"/>
                <a:gd name="T37" fmla="*/ 0 h 1807"/>
                <a:gd name="T38" fmla="*/ 0 w 1501"/>
                <a:gd name="T39" fmla="*/ 0 h 1807"/>
                <a:gd name="T40" fmla="*/ 0 w 1501"/>
                <a:gd name="T41" fmla="*/ 0 h 1807"/>
                <a:gd name="T42" fmla="*/ 0 w 1501"/>
                <a:gd name="T43" fmla="*/ 0 h 1807"/>
                <a:gd name="T44" fmla="*/ 0 w 1501"/>
                <a:gd name="T45" fmla="*/ 0 h 1807"/>
                <a:gd name="T46" fmla="*/ 0 w 1501"/>
                <a:gd name="T47" fmla="*/ 0 h 1807"/>
                <a:gd name="T48" fmla="*/ 0 w 1501"/>
                <a:gd name="T49" fmla="*/ 0 h 1807"/>
                <a:gd name="T50" fmla="*/ 0 w 1501"/>
                <a:gd name="T51" fmla="*/ 0 h 1807"/>
                <a:gd name="T52" fmla="*/ 0 w 1501"/>
                <a:gd name="T53" fmla="*/ 0 h 1807"/>
                <a:gd name="T54" fmla="*/ 0 w 1501"/>
                <a:gd name="T55" fmla="*/ 0 h 1807"/>
                <a:gd name="T56" fmla="*/ 0 w 1501"/>
                <a:gd name="T57" fmla="*/ 0 h 1807"/>
                <a:gd name="T58" fmla="*/ 0 w 1501"/>
                <a:gd name="T59" fmla="*/ 0 h 1807"/>
                <a:gd name="T60" fmla="*/ 0 w 1501"/>
                <a:gd name="T61" fmla="*/ 0 h 1807"/>
                <a:gd name="T62" fmla="*/ 0 w 1501"/>
                <a:gd name="T63" fmla="*/ 0 h 1807"/>
                <a:gd name="T64" fmla="*/ 0 w 1501"/>
                <a:gd name="T65" fmla="*/ 0 h 1807"/>
                <a:gd name="T66" fmla="*/ 0 w 1501"/>
                <a:gd name="T67" fmla="*/ 0 h 1807"/>
                <a:gd name="T68" fmla="*/ 0 w 1501"/>
                <a:gd name="T69" fmla="*/ 0 h 1807"/>
                <a:gd name="T70" fmla="*/ 0 w 1501"/>
                <a:gd name="T71" fmla="*/ 0 h 1807"/>
                <a:gd name="T72" fmla="*/ 0 w 1501"/>
                <a:gd name="T73" fmla="*/ 0 h 1807"/>
                <a:gd name="T74" fmla="*/ 0 w 1501"/>
                <a:gd name="T75" fmla="*/ 0 h 1807"/>
                <a:gd name="T76" fmla="*/ 0 w 1501"/>
                <a:gd name="T77" fmla="*/ 0 h 1807"/>
                <a:gd name="T78" fmla="*/ 0 w 1501"/>
                <a:gd name="T79" fmla="*/ 0 h 1807"/>
                <a:gd name="T80" fmla="*/ 0 w 1501"/>
                <a:gd name="T81" fmla="*/ 0 h 1807"/>
                <a:gd name="T82" fmla="*/ 0 w 1501"/>
                <a:gd name="T83" fmla="*/ 0 h 1807"/>
                <a:gd name="T84" fmla="*/ 0 w 1501"/>
                <a:gd name="T85" fmla="*/ 0 h 1807"/>
                <a:gd name="T86" fmla="*/ 0 w 1501"/>
                <a:gd name="T87" fmla="*/ 0 h 1807"/>
                <a:gd name="T88" fmla="*/ 0 w 1501"/>
                <a:gd name="T89" fmla="*/ 0 h 1807"/>
                <a:gd name="T90" fmla="*/ 0 w 1501"/>
                <a:gd name="T91" fmla="*/ 0 h 1807"/>
                <a:gd name="T92" fmla="*/ 0 w 1501"/>
                <a:gd name="T93" fmla="*/ 0 h 1807"/>
                <a:gd name="T94" fmla="*/ 0 w 1501"/>
                <a:gd name="T95" fmla="*/ 0 h 1807"/>
                <a:gd name="T96" fmla="*/ 0 w 1501"/>
                <a:gd name="T97" fmla="*/ 0 h 1807"/>
                <a:gd name="T98" fmla="*/ 0 w 1501"/>
                <a:gd name="T99" fmla="*/ 0 h 1807"/>
                <a:gd name="T100" fmla="*/ 0 w 1501"/>
                <a:gd name="T101" fmla="*/ 0 h 1807"/>
                <a:gd name="T102" fmla="*/ 0 w 1501"/>
                <a:gd name="T103" fmla="*/ 0 h 1807"/>
                <a:gd name="T104" fmla="*/ 0 w 1501"/>
                <a:gd name="T105" fmla="*/ 0 h 1807"/>
                <a:gd name="T106" fmla="*/ 0 w 1501"/>
                <a:gd name="T107" fmla="*/ 0 h 1807"/>
                <a:gd name="T108" fmla="*/ 0 w 1501"/>
                <a:gd name="T109" fmla="*/ 0 h 1807"/>
                <a:gd name="T110" fmla="*/ 0 w 1501"/>
                <a:gd name="T111" fmla="*/ 0 h 1807"/>
                <a:gd name="T112" fmla="*/ 0 w 1501"/>
                <a:gd name="T113" fmla="*/ 0 h 1807"/>
                <a:gd name="T114" fmla="*/ 0 w 1501"/>
                <a:gd name="T115" fmla="*/ 0 h 1807"/>
                <a:gd name="T116" fmla="*/ 0 w 1501"/>
                <a:gd name="T117" fmla="*/ 0 h 18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>
                <a:gd name="T0" fmla="*/ 0 w 1514"/>
                <a:gd name="T1" fmla="*/ 0 h 1739"/>
                <a:gd name="T2" fmla="*/ 0 w 1514"/>
                <a:gd name="T3" fmla="*/ 0 h 1739"/>
                <a:gd name="T4" fmla="*/ 0 w 1514"/>
                <a:gd name="T5" fmla="*/ 0 h 1739"/>
                <a:gd name="T6" fmla="*/ 0 w 1514"/>
                <a:gd name="T7" fmla="*/ 0 h 1739"/>
                <a:gd name="T8" fmla="*/ 0 w 1514"/>
                <a:gd name="T9" fmla="*/ 0 h 1739"/>
                <a:gd name="T10" fmla="*/ 0 w 1514"/>
                <a:gd name="T11" fmla="*/ 0 h 1739"/>
                <a:gd name="T12" fmla="*/ 0 w 1514"/>
                <a:gd name="T13" fmla="*/ 0 h 1739"/>
                <a:gd name="T14" fmla="*/ 0 w 1514"/>
                <a:gd name="T15" fmla="*/ 0 h 1739"/>
                <a:gd name="T16" fmla="*/ 0 w 1514"/>
                <a:gd name="T17" fmla="*/ 0 h 1739"/>
                <a:gd name="T18" fmla="*/ 0 w 1514"/>
                <a:gd name="T19" fmla="*/ 0 h 1739"/>
                <a:gd name="T20" fmla="*/ 0 w 1514"/>
                <a:gd name="T21" fmla="*/ 0 h 1739"/>
                <a:gd name="T22" fmla="*/ 0 w 1514"/>
                <a:gd name="T23" fmla="*/ 0 h 1739"/>
                <a:gd name="T24" fmla="*/ 0 w 1514"/>
                <a:gd name="T25" fmla="*/ 0 h 1739"/>
                <a:gd name="T26" fmla="*/ 0 w 1514"/>
                <a:gd name="T27" fmla="*/ 0 h 1739"/>
                <a:gd name="T28" fmla="*/ 0 w 1514"/>
                <a:gd name="T29" fmla="*/ 0 h 1739"/>
                <a:gd name="T30" fmla="*/ 0 w 1514"/>
                <a:gd name="T31" fmla="*/ 0 h 1739"/>
                <a:gd name="T32" fmla="*/ 0 w 1514"/>
                <a:gd name="T33" fmla="*/ 0 h 1739"/>
                <a:gd name="T34" fmla="*/ 0 w 1514"/>
                <a:gd name="T35" fmla="*/ 0 h 1739"/>
                <a:gd name="T36" fmla="*/ 0 w 1514"/>
                <a:gd name="T37" fmla="*/ 0 h 1739"/>
                <a:gd name="T38" fmla="*/ 0 w 1514"/>
                <a:gd name="T39" fmla="*/ 0 h 1739"/>
                <a:gd name="T40" fmla="*/ 0 w 1514"/>
                <a:gd name="T41" fmla="*/ 0 h 1739"/>
                <a:gd name="T42" fmla="*/ 0 w 1514"/>
                <a:gd name="T43" fmla="*/ 0 h 1739"/>
                <a:gd name="T44" fmla="*/ 0 w 1514"/>
                <a:gd name="T45" fmla="*/ 0 h 1739"/>
                <a:gd name="T46" fmla="*/ 0 w 1514"/>
                <a:gd name="T47" fmla="*/ 0 h 1739"/>
                <a:gd name="T48" fmla="*/ 0 w 1514"/>
                <a:gd name="T49" fmla="*/ 0 h 1739"/>
                <a:gd name="T50" fmla="*/ 0 w 1514"/>
                <a:gd name="T51" fmla="*/ 0 h 1739"/>
                <a:gd name="T52" fmla="*/ 0 w 1514"/>
                <a:gd name="T53" fmla="*/ 0 h 1739"/>
                <a:gd name="T54" fmla="*/ 0 w 1514"/>
                <a:gd name="T55" fmla="*/ 0 h 1739"/>
                <a:gd name="T56" fmla="*/ 0 w 1514"/>
                <a:gd name="T57" fmla="*/ 0 h 1739"/>
                <a:gd name="T58" fmla="*/ 0 w 1514"/>
                <a:gd name="T59" fmla="*/ 0 h 1739"/>
                <a:gd name="T60" fmla="*/ 0 w 1514"/>
                <a:gd name="T61" fmla="*/ 0 h 1739"/>
                <a:gd name="T62" fmla="*/ 0 w 1514"/>
                <a:gd name="T63" fmla="*/ 0 h 1739"/>
                <a:gd name="T64" fmla="*/ 0 w 1514"/>
                <a:gd name="T65" fmla="*/ 0 h 1739"/>
                <a:gd name="T66" fmla="*/ 0 w 1514"/>
                <a:gd name="T67" fmla="*/ 0 h 1739"/>
                <a:gd name="T68" fmla="*/ 0 w 1514"/>
                <a:gd name="T69" fmla="*/ 0 h 1739"/>
                <a:gd name="T70" fmla="*/ 0 w 1514"/>
                <a:gd name="T71" fmla="*/ 0 h 1739"/>
                <a:gd name="T72" fmla="*/ 0 w 1514"/>
                <a:gd name="T73" fmla="*/ 0 h 1739"/>
                <a:gd name="T74" fmla="*/ 0 w 1514"/>
                <a:gd name="T75" fmla="*/ 0 h 1739"/>
                <a:gd name="T76" fmla="*/ 0 w 1514"/>
                <a:gd name="T77" fmla="*/ 0 h 1739"/>
                <a:gd name="T78" fmla="*/ 0 w 1514"/>
                <a:gd name="T79" fmla="*/ 0 h 1739"/>
                <a:gd name="T80" fmla="*/ 0 w 1514"/>
                <a:gd name="T81" fmla="*/ 0 h 1739"/>
                <a:gd name="T82" fmla="*/ 0 w 1514"/>
                <a:gd name="T83" fmla="*/ 0 h 1739"/>
                <a:gd name="T84" fmla="*/ 0 w 1514"/>
                <a:gd name="T85" fmla="*/ 0 h 1739"/>
                <a:gd name="T86" fmla="*/ 0 w 1514"/>
                <a:gd name="T87" fmla="*/ 0 h 1739"/>
                <a:gd name="T88" fmla="*/ 0 w 1514"/>
                <a:gd name="T89" fmla="*/ 0 h 1739"/>
                <a:gd name="T90" fmla="*/ 0 w 1514"/>
                <a:gd name="T91" fmla="*/ 0 h 1739"/>
                <a:gd name="T92" fmla="*/ 0 w 1514"/>
                <a:gd name="T93" fmla="*/ 0 h 1739"/>
                <a:gd name="T94" fmla="*/ 0 w 1514"/>
                <a:gd name="T95" fmla="*/ 0 h 1739"/>
                <a:gd name="T96" fmla="*/ 0 w 1514"/>
                <a:gd name="T97" fmla="*/ 0 h 1739"/>
                <a:gd name="T98" fmla="*/ 0 w 1514"/>
                <a:gd name="T99" fmla="*/ 0 h 1739"/>
                <a:gd name="T100" fmla="*/ 0 w 1514"/>
                <a:gd name="T101" fmla="*/ 0 h 1739"/>
                <a:gd name="T102" fmla="*/ 0 w 1514"/>
                <a:gd name="T103" fmla="*/ 0 h 1739"/>
                <a:gd name="T104" fmla="*/ 0 w 1514"/>
                <a:gd name="T105" fmla="*/ 0 h 1739"/>
                <a:gd name="T106" fmla="*/ 0 w 1514"/>
                <a:gd name="T107" fmla="*/ 0 h 1739"/>
                <a:gd name="T108" fmla="*/ 0 w 1514"/>
                <a:gd name="T109" fmla="*/ 0 h 1739"/>
                <a:gd name="T110" fmla="*/ 0 w 1514"/>
                <a:gd name="T111" fmla="*/ 0 h 1739"/>
                <a:gd name="T112" fmla="*/ 0 w 1514"/>
                <a:gd name="T113" fmla="*/ 0 h 1739"/>
                <a:gd name="T114" fmla="*/ 0 w 1514"/>
                <a:gd name="T115" fmla="*/ 0 h 1739"/>
                <a:gd name="T116" fmla="*/ 0 w 1514"/>
                <a:gd name="T117" fmla="*/ 0 h 1739"/>
                <a:gd name="T118" fmla="*/ 0 w 1514"/>
                <a:gd name="T119" fmla="*/ 0 h 1739"/>
                <a:gd name="T120" fmla="*/ 0 w 1514"/>
                <a:gd name="T121" fmla="*/ 0 h 17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>
                <a:gd name="T0" fmla="*/ 0 w 1515"/>
                <a:gd name="T1" fmla="*/ 0 h 1739"/>
                <a:gd name="T2" fmla="*/ 0 w 1515"/>
                <a:gd name="T3" fmla="*/ 0 h 1739"/>
                <a:gd name="T4" fmla="*/ 0 w 1515"/>
                <a:gd name="T5" fmla="*/ 0 h 1739"/>
                <a:gd name="T6" fmla="*/ 0 w 1515"/>
                <a:gd name="T7" fmla="*/ 0 h 1739"/>
                <a:gd name="T8" fmla="*/ 0 w 1515"/>
                <a:gd name="T9" fmla="*/ 0 h 1739"/>
                <a:gd name="T10" fmla="*/ 0 w 1515"/>
                <a:gd name="T11" fmla="*/ 0 h 1739"/>
                <a:gd name="T12" fmla="*/ 0 w 1515"/>
                <a:gd name="T13" fmla="*/ 0 h 1739"/>
                <a:gd name="T14" fmla="*/ 0 w 1515"/>
                <a:gd name="T15" fmla="*/ 0 h 1739"/>
                <a:gd name="T16" fmla="*/ 0 w 1515"/>
                <a:gd name="T17" fmla="*/ 0 h 1739"/>
                <a:gd name="T18" fmla="*/ 0 w 1515"/>
                <a:gd name="T19" fmla="*/ 0 h 1739"/>
                <a:gd name="T20" fmla="*/ 0 w 1515"/>
                <a:gd name="T21" fmla="*/ 0 h 1739"/>
                <a:gd name="T22" fmla="*/ 0 w 1515"/>
                <a:gd name="T23" fmla="*/ 0 h 1739"/>
                <a:gd name="T24" fmla="*/ 0 w 1515"/>
                <a:gd name="T25" fmla="*/ 0 h 1739"/>
                <a:gd name="T26" fmla="*/ 0 w 1515"/>
                <a:gd name="T27" fmla="*/ 0 h 1739"/>
                <a:gd name="T28" fmla="*/ 0 w 1515"/>
                <a:gd name="T29" fmla="*/ 0 h 1739"/>
                <a:gd name="T30" fmla="*/ 0 w 1515"/>
                <a:gd name="T31" fmla="*/ 0 h 1739"/>
                <a:gd name="T32" fmla="*/ 0 w 1515"/>
                <a:gd name="T33" fmla="*/ 0 h 1739"/>
                <a:gd name="T34" fmla="*/ 0 w 1515"/>
                <a:gd name="T35" fmla="*/ 0 h 1739"/>
                <a:gd name="T36" fmla="*/ 0 w 1515"/>
                <a:gd name="T37" fmla="*/ 0 h 1739"/>
                <a:gd name="T38" fmla="*/ 0 w 1515"/>
                <a:gd name="T39" fmla="*/ 0 h 1739"/>
                <a:gd name="T40" fmla="*/ 0 w 1515"/>
                <a:gd name="T41" fmla="*/ 0 h 1739"/>
                <a:gd name="T42" fmla="*/ 0 w 1515"/>
                <a:gd name="T43" fmla="*/ 0 h 1739"/>
                <a:gd name="T44" fmla="*/ 0 w 1515"/>
                <a:gd name="T45" fmla="*/ 0 h 1739"/>
                <a:gd name="T46" fmla="*/ 0 w 1515"/>
                <a:gd name="T47" fmla="*/ 0 h 1739"/>
                <a:gd name="T48" fmla="*/ 0 w 1515"/>
                <a:gd name="T49" fmla="*/ 0 h 1739"/>
                <a:gd name="T50" fmla="*/ 0 w 1515"/>
                <a:gd name="T51" fmla="*/ 0 h 1739"/>
                <a:gd name="T52" fmla="*/ 0 w 1515"/>
                <a:gd name="T53" fmla="*/ 0 h 1739"/>
                <a:gd name="T54" fmla="*/ 0 w 1515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>
                <a:gd name="T0" fmla="*/ 0 w 1022"/>
                <a:gd name="T1" fmla="*/ 0 h 1146"/>
                <a:gd name="T2" fmla="*/ 0 w 1022"/>
                <a:gd name="T3" fmla="*/ 0 h 1146"/>
                <a:gd name="T4" fmla="*/ 0 w 1022"/>
                <a:gd name="T5" fmla="*/ 0 h 1146"/>
                <a:gd name="T6" fmla="*/ 0 w 1022"/>
                <a:gd name="T7" fmla="*/ 0 h 1146"/>
                <a:gd name="T8" fmla="*/ 0 w 1022"/>
                <a:gd name="T9" fmla="*/ 0 h 1146"/>
                <a:gd name="T10" fmla="*/ 0 w 1022"/>
                <a:gd name="T11" fmla="*/ 0 h 1146"/>
                <a:gd name="T12" fmla="*/ 0 w 1022"/>
                <a:gd name="T13" fmla="*/ 0 h 1146"/>
                <a:gd name="T14" fmla="*/ 0 w 1022"/>
                <a:gd name="T15" fmla="*/ 0 h 1146"/>
                <a:gd name="T16" fmla="*/ 0 w 1022"/>
                <a:gd name="T17" fmla="*/ 0 h 1146"/>
                <a:gd name="T18" fmla="*/ 0 w 1022"/>
                <a:gd name="T19" fmla="*/ 0 h 1146"/>
                <a:gd name="T20" fmla="*/ 0 w 1022"/>
                <a:gd name="T21" fmla="*/ 0 h 1146"/>
                <a:gd name="T22" fmla="*/ 0 w 1022"/>
                <a:gd name="T23" fmla="*/ 0 h 1146"/>
                <a:gd name="T24" fmla="*/ 0 w 1022"/>
                <a:gd name="T25" fmla="*/ 0 h 1146"/>
                <a:gd name="T26" fmla="*/ 0 w 1022"/>
                <a:gd name="T27" fmla="*/ 0 h 1146"/>
                <a:gd name="T28" fmla="*/ 0 w 1022"/>
                <a:gd name="T29" fmla="*/ 0 h 1146"/>
                <a:gd name="T30" fmla="*/ 0 w 1022"/>
                <a:gd name="T31" fmla="*/ 0 h 1146"/>
                <a:gd name="T32" fmla="*/ 0 w 1022"/>
                <a:gd name="T33" fmla="*/ 0 h 1146"/>
                <a:gd name="T34" fmla="*/ 0 w 1022"/>
                <a:gd name="T35" fmla="*/ 0 h 1146"/>
                <a:gd name="T36" fmla="*/ 0 w 1022"/>
                <a:gd name="T37" fmla="*/ 0 h 1146"/>
                <a:gd name="T38" fmla="*/ 0 w 1022"/>
                <a:gd name="T39" fmla="*/ 0 h 1146"/>
                <a:gd name="T40" fmla="*/ 0 w 1022"/>
                <a:gd name="T41" fmla="*/ 0 h 1146"/>
                <a:gd name="T42" fmla="*/ 0 w 1022"/>
                <a:gd name="T43" fmla="*/ 0 h 1146"/>
                <a:gd name="T44" fmla="*/ 0 w 1022"/>
                <a:gd name="T45" fmla="*/ 0 h 1146"/>
                <a:gd name="T46" fmla="*/ 0 w 1022"/>
                <a:gd name="T47" fmla="*/ 0 h 1146"/>
                <a:gd name="T48" fmla="*/ 0 w 1022"/>
                <a:gd name="T49" fmla="*/ 0 h 1146"/>
                <a:gd name="T50" fmla="*/ 0 w 1022"/>
                <a:gd name="T51" fmla="*/ 0 h 1146"/>
                <a:gd name="T52" fmla="*/ 0 w 1022"/>
                <a:gd name="T53" fmla="*/ 0 h 1146"/>
                <a:gd name="T54" fmla="*/ 0 w 1022"/>
                <a:gd name="T55" fmla="*/ 0 h 1146"/>
                <a:gd name="T56" fmla="*/ 0 w 1022"/>
                <a:gd name="T57" fmla="*/ 0 h 1146"/>
                <a:gd name="T58" fmla="*/ 0 w 1022"/>
                <a:gd name="T59" fmla="*/ 0 h 1146"/>
                <a:gd name="T60" fmla="*/ 0 w 1022"/>
                <a:gd name="T61" fmla="*/ 0 h 1146"/>
                <a:gd name="T62" fmla="*/ 0 w 1022"/>
                <a:gd name="T63" fmla="*/ 0 h 1146"/>
                <a:gd name="T64" fmla="*/ 0 w 1022"/>
                <a:gd name="T65" fmla="*/ 0 h 1146"/>
                <a:gd name="T66" fmla="*/ 0 w 1022"/>
                <a:gd name="T67" fmla="*/ 0 h 1146"/>
                <a:gd name="T68" fmla="*/ 0 w 1022"/>
                <a:gd name="T69" fmla="*/ 0 h 1146"/>
                <a:gd name="T70" fmla="*/ 0 w 1022"/>
                <a:gd name="T71" fmla="*/ 0 h 1146"/>
                <a:gd name="T72" fmla="*/ 0 w 1022"/>
                <a:gd name="T73" fmla="*/ 0 h 1146"/>
                <a:gd name="T74" fmla="*/ 0 w 1022"/>
                <a:gd name="T75" fmla="*/ 0 h 1146"/>
                <a:gd name="T76" fmla="*/ 0 w 1022"/>
                <a:gd name="T77" fmla="*/ 0 h 1146"/>
                <a:gd name="T78" fmla="*/ 0 w 1022"/>
                <a:gd name="T79" fmla="*/ 0 h 1146"/>
                <a:gd name="T80" fmla="*/ 0 w 1022"/>
                <a:gd name="T81" fmla="*/ 0 h 1146"/>
                <a:gd name="T82" fmla="*/ 0 w 1022"/>
                <a:gd name="T83" fmla="*/ 0 h 1146"/>
                <a:gd name="T84" fmla="*/ 0 w 1022"/>
                <a:gd name="T85" fmla="*/ 0 h 1146"/>
                <a:gd name="T86" fmla="*/ 0 w 1022"/>
                <a:gd name="T87" fmla="*/ 0 h 1146"/>
                <a:gd name="T88" fmla="*/ 0 w 1022"/>
                <a:gd name="T89" fmla="*/ 0 h 1146"/>
                <a:gd name="T90" fmla="*/ 0 w 1022"/>
                <a:gd name="T91" fmla="*/ 0 h 1146"/>
                <a:gd name="T92" fmla="*/ 0 w 1022"/>
                <a:gd name="T93" fmla="*/ 0 h 1146"/>
                <a:gd name="T94" fmla="*/ 0 w 1022"/>
                <a:gd name="T95" fmla="*/ 0 h 1146"/>
                <a:gd name="T96" fmla="*/ 0 w 1022"/>
                <a:gd name="T97" fmla="*/ 0 h 1146"/>
                <a:gd name="T98" fmla="*/ 0 w 1022"/>
                <a:gd name="T99" fmla="*/ 0 h 1146"/>
                <a:gd name="T100" fmla="*/ 0 w 1022"/>
                <a:gd name="T101" fmla="*/ 0 h 1146"/>
                <a:gd name="T102" fmla="*/ 0 w 1022"/>
                <a:gd name="T103" fmla="*/ 0 h 1146"/>
                <a:gd name="T104" fmla="*/ 0 w 1022"/>
                <a:gd name="T105" fmla="*/ 0 h 1146"/>
                <a:gd name="T106" fmla="*/ 0 w 1022"/>
                <a:gd name="T107" fmla="*/ 0 h 1146"/>
                <a:gd name="T108" fmla="*/ 0 w 1022"/>
                <a:gd name="T109" fmla="*/ 0 h 1146"/>
                <a:gd name="T110" fmla="*/ 0 w 1022"/>
                <a:gd name="T111" fmla="*/ 0 h 1146"/>
                <a:gd name="T112" fmla="*/ 0 w 1022"/>
                <a:gd name="T113" fmla="*/ 0 h 1146"/>
                <a:gd name="T114" fmla="*/ 0 w 1022"/>
                <a:gd name="T115" fmla="*/ 0 h 1146"/>
                <a:gd name="T116" fmla="*/ 0 w 1022"/>
                <a:gd name="T117" fmla="*/ 0 h 1146"/>
                <a:gd name="T118" fmla="*/ 0 w 1022"/>
                <a:gd name="T119" fmla="*/ 0 h 1146"/>
                <a:gd name="T120" fmla="*/ 0 w 1022"/>
                <a:gd name="T121" fmla="*/ 0 h 1146"/>
                <a:gd name="T122" fmla="*/ 0 w 1022"/>
                <a:gd name="T123" fmla="*/ 0 h 1146"/>
                <a:gd name="T124" fmla="*/ 0 w 1022"/>
                <a:gd name="T125" fmla="*/ 0 h 11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2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3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>
                <a:gd name="T0" fmla="*/ 0 w 1268"/>
                <a:gd name="T1" fmla="*/ 0 h 1081"/>
                <a:gd name="T2" fmla="*/ 0 w 1268"/>
                <a:gd name="T3" fmla="*/ 0 h 1081"/>
                <a:gd name="T4" fmla="*/ 0 w 1268"/>
                <a:gd name="T5" fmla="*/ 0 h 1081"/>
                <a:gd name="T6" fmla="*/ 0 w 1268"/>
                <a:gd name="T7" fmla="*/ 0 h 1081"/>
                <a:gd name="T8" fmla="*/ 0 w 1268"/>
                <a:gd name="T9" fmla="*/ 0 h 1081"/>
                <a:gd name="T10" fmla="*/ 0 w 1268"/>
                <a:gd name="T11" fmla="*/ 0 h 1081"/>
                <a:gd name="T12" fmla="*/ 0 w 1268"/>
                <a:gd name="T13" fmla="*/ 0 h 1081"/>
                <a:gd name="T14" fmla="*/ 0 w 1268"/>
                <a:gd name="T15" fmla="*/ 0 h 1081"/>
                <a:gd name="T16" fmla="*/ 0 w 1268"/>
                <a:gd name="T17" fmla="*/ 0 h 1081"/>
                <a:gd name="T18" fmla="*/ 0 w 1268"/>
                <a:gd name="T19" fmla="*/ 0 h 1081"/>
                <a:gd name="T20" fmla="*/ 0 w 1268"/>
                <a:gd name="T21" fmla="*/ 0 h 1081"/>
                <a:gd name="T22" fmla="*/ 0 w 1268"/>
                <a:gd name="T23" fmla="*/ 0 h 1081"/>
                <a:gd name="T24" fmla="*/ 0 w 1268"/>
                <a:gd name="T25" fmla="*/ 0 h 1081"/>
                <a:gd name="T26" fmla="*/ 0 w 1268"/>
                <a:gd name="T27" fmla="*/ 0 h 1081"/>
                <a:gd name="T28" fmla="*/ 0 w 1268"/>
                <a:gd name="T29" fmla="*/ 0 h 1081"/>
                <a:gd name="T30" fmla="*/ 0 w 1268"/>
                <a:gd name="T31" fmla="*/ 0 h 1081"/>
                <a:gd name="T32" fmla="*/ 0 w 1268"/>
                <a:gd name="T33" fmla="*/ 0 h 1081"/>
                <a:gd name="T34" fmla="*/ 0 w 1268"/>
                <a:gd name="T35" fmla="*/ 0 h 1081"/>
                <a:gd name="T36" fmla="*/ 0 w 1268"/>
                <a:gd name="T37" fmla="*/ 0 h 1081"/>
                <a:gd name="T38" fmla="*/ 0 w 1268"/>
                <a:gd name="T39" fmla="*/ 0 h 1081"/>
                <a:gd name="T40" fmla="*/ 0 w 1268"/>
                <a:gd name="T41" fmla="*/ 0 h 1081"/>
                <a:gd name="T42" fmla="*/ 0 w 1268"/>
                <a:gd name="T43" fmla="*/ 0 h 1081"/>
                <a:gd name="T44" fmla="*/ 0 w 1268"/>
                <a:gd name="T45" fmla="*/ 0 h 1081"/>
                <a:gd name="T46" fmla="*/ 0 w 1268"/>
                <a:gd name="T47" fmla="*/ 0 h 1081"/>
                <a:gd name="T48" fmla="*/ 0 w 1268"/>
                <a:gd name="T49" fmla="*/ 0 h 1081"/>
                <a:gd name="T50" fmla="*/ 0 w 1268"/>
                <a:gd name="T51" fmla="*/ 0 h 1081"/>
                <a:gd name="T52" fmla="*/ 0 w 1268"/>
                <a:gd name="T53" fmla="*/ 0 h 1081"/>
                <a:gd name="T54" fmla="*/ 0 w 1268"/>
                <a:gd name="T55" fmla="*/ 0 h 1081"/>
                <a:gd name="T56" fmla="*/ 0 w 1268"/>
                <a:gd name="T57" fmla="*/ 0 h 1081"/>
                <a:gd name="T58" fmla="*/ 0 w 1268"/>
                <a:gd name="T59" fmla="*/ 0 h 1081"/>
                <a:gd name="T60" fmla="*/ 0 w 1268"/>
                <a:gd name="T61" fmla="*/ 0 h 1081"/>
                <a:gd name="T62" fmla="*/ 0 w 1268"/>
                <a:gd name="T63" fmla="*/ 0 h 1081"/>
                <a:gd name="T64" fmla="*/ 0 w 1268"/>
                <a:gd name="T65" fmla="*/ 0 h 1081"/>
                <a:gd name="T66" fmla="*/ 0 w 1268"/>
                <a:gd name="T67" fmla="*/ 0 h 1081"/>
                <a:gd name="T68" fmla="*/ 0 w 1268"/>
                <a:gd name="T69" fmla="*/ 0 h 1081"/>
                <a:gd name="T70" fmla="*/ 0 w 1268"/>
                <a:gd name="T71" fmla="*/ 0 h 1081"/>
                <a:gd name="T72" fmla="*/ 0 w 1268"/>
                <a:gd name="T73" fmla="*/ 0 h 1081"/>
                <a:gd name="T74" fmla="*/ 0 w 1268"/>
                <a:gd name="T75" fmla="*/ 0 h 1081"/>
                <a:gd name="T76" fmla="*/ 0 w 1268"/>
                <a:gd name="T77" fmla="*/ 0 h 1081"/>
                <a:gd name="T78" fmla="*/ 0 w 1268"/>
                <a:gd name="T79" fmla="*/ 0 h 1081"/>
                <a:gd name="T80" fmla="*/ 0 w 1268"/>
                <a:gd name="T81" fmla="*/ 0 h 1081"/>
                <a:gd name="T82" fmla="*/ 0 w 1268"/>
                <a:gd name="T83" fmla="*/ 0 h 1081"/>
                <a:gd name="T84" fmla="*/ 0 w 1268"/>
                <a:gd name="T85" fmla="*/ 0 h 1081"/>
                <a:gd name="T86" fmla="*/ 0 w 1268"/>
                <a:gd name="T87" fmla="*/ 0 h 1081"/>
                <a:gd name="T88" fmla="*/ 0 w 1268"/>
                <a:gd name="T89" fmla="*/ 0 h 1081"/>
                <a:gd name="T90" fmla="*/ 0 w 1268"/>
                <a:gd name="T91" fmla="*/ 0 h 1081"/>
                <a:gd name="T92" fmla="*/ 0 w 1268"/>
                <a:gd name="T93" fmla="*/ 0 h 1081"/>
                <a:gd name="T94" fmla="*/ 0 w 1268"/>
                <a:gd name="T95" fmla="*/ 0 h 1081"/>
                <a:gd name="T96" fmla="*/ 0 w 1268"/>
                <a:gd name="T97" fmla="*/ 0 h 1081"/>
                <a:gd name="T98" fmla="*/ 0 w 1268"/>
                <a:gd name="T99" fmla="*/ 0 h 1081"/>
                <a:gd name="T100" fmla="*/ 0 w 1268"/>
                <a:gd name="T101" fmla="*/ 0 h 1081"/>
                <a:gd name="T102" fmla="*/ 0 w 1268"/>
                <a:gd name="T103" fmla="*/ 0 h 1081"/>
                <a:gd name="T104" fmla="*/ 0 w 1268"/>
                <a:gd name="T105" fmla="*/ 0 h 1081"/>
                <a:gd name="T106" fmla="*/ 0 w 1268"/>
                <a:gd name="T107" fmla="*/ 0 h 1081"/>
                <a:gd name="T108" fmla="*/ 0 w 1268"/>
                <a:gd name="T109" fmla="*/ 0 h 1081"/>
                <a:gd name="T110" fmla="*/ 0 w 1268"/>
                <a:gd name="T111" fmla="*/ 0 h 1081"/>
                <a:gd name="T112" fmla="*/ 0 w 1268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>
                <a:gd name="T0" fmla="*/ 0 w 1000"/>
                <a:gd name="T1" fmla="*/ 0 h 1081"/>
                <a:gd name="T2" fmla="*/ 0 w 1000"/>
                <a:gd name="T3" fmla="*/ 0 h 1081"/>
                <a:gd name="T4" fmla="*/ 0 w 1000"/>
                <a:gd name="T5" fmla="*/ 0 h 1081"/>
                <a:gd name="T6" fmla="*/ 0 w 1000"/>
                <a:gd name="T7" fmla="*/ 0 h 1081"/>
                <a:gd name="T8" fmla="*/ 0 w 1000"/>
                <a:gd name="T9" fmla="*/ 0 h 1081"/>
                <a:gd name="T10" fmla="*/ 0 w 1000"/>
                <a:gd name="T11" fmla="*/ 0 h 1081"/>
                <a:gd name="T12" fmla="*/ 0 w 1000"/>
                <a:gd name="T13" fmla="*/ 0 h 1081"/>
                <a:gd name="T14" fmla="*/ 0 w 1000"/>
                <a:gd name="T15" fmla="*/ 0 h 1081"/>
                <a:gd name="T16" fmla="*/ 0 w 1000"/>
                <a:gd name="T17" fmla="*/ 0 h 1081"/>
                <a:gd name="T18" fmla="*/ 0 w 1000"/>
                <a:gd name="T19" fmla="*/ 0 h 1081"/>
                <a:gd name="T20" fmla="*/ 0 w 1000"/>
                <a:gd name="T21" fmla="*/ 0 h 1081"/>
                <a:gd name="T22" fmla="*/ 0 w 1000"/>
                <a:gd name="T23" fmla="*/ 0 h 1081"/>
                <a:gd name="T24" fmla="*/ 0 w 1000"/>
                <a:gd name="T25" fmla="*/ 0 h 1081"/>
                <a:gd name="T26" fmla="*/ 0 w 1000"/>
                <a:gd name="T27" fmla="*/ 0 h 1081"/>
                <a:gd name="T28" fmla="*/ 0 w 1000"/>
                <a:gd name="T29" fmla="*/ 0 h 1081"/>
                <a:gd name="T30" fmla="*/ 0 w 1000"/>
                <a:gd name="T31" fmla="*/ 0 h 1081"/>
                <a:gd name="T32" fmla="*/ 0 w 1000"/>
                <a:gd name="T33" fmla="*/ 0 h 1081"/>
                <a:gd name="T34" fmla="*/ 0 w 1000"/>
                <a:gd name="T35" fmla="*/ 0 h 1081"/>
                <a:gd name="T36" fmla="*/ 0 w 1000"/>
                <a:gd name="T37" fmla="*/ 0 h 1081"/>
                <a:gd name="T38" fmla="*/ 0 w 1000"/>
                <a:gd name="T39" fmla="*/ 0 h 1081"/>
                <a:gd name="T40" fmla="*/ 0 w 1000"/>
                <a:gd name="T41" fmla="*/ 0 h 1081"/>
                <a:gd name="T42" fmla="*/ 0 w 1000"/>
                <a:gd name="T43" fmla="*/ 0 h 1081"/>
                <a:gd name="T44" fmla="*/ 0 w 1000"/>
                <a:gd name="T45" fmla="*/ 0 h 1081"/>
                <a:gd name="T46" fmla="*/ 0 w 1000"/>
                <a:gd name="T47" fmla="*/ 0 h 1081"/>
                <a:gd name="T48" fmla="*/ 0 w 1000"/>
                <a:gd name="T49" fmla="*/ 0 h 1081"/>
                <a:gd name="T50" fmla="*/ 0 w 1000"/>
                <a:gd name="T51" fmla="*/ 0 h 1081"/>
                <a:gd name="T52" fmla="*/ 0 w 1000"/>
                <a:gd name="T53" fmla="*/ 0 h 1081"/>
                <a:gd name="T54" fmla="*/ 0 w 1000"/>
                <a:gd name="T55" fmla="*/ 0 h 1081"/>
                <a:gd name="T56" fmla="*/ 0 w 1000"/>
                <a:gd name="T57" fmla="*/ 0 h 1081"/>
                <a:gd name="T58" fmla="*/ 0 w 1000"/>
                <a:gd name="T59" fmla="*/ 0 h 1081"/>
                <a:gd name="T60" fmla="*/ 0 w 1000"/>
                <a:gd name="T61" fmla="*/ 0 h 1081"/>
                <a:gd name="T62" fmla="*/ 0 w 1000"/>
                <a:gd name="T63" fmla="*/ 0 h 1081"/>
                <a:gd name="T64" fmla="*/ 0 w 1000"/>
                <a:gd name="T65" fmla="*/ 0 h 1081"/>
                <a:gd name="T66" fmla="*/ 0 w 1000"/>
                <a:gd name="T67" fmla="*/ 0 h 1081"/>
                <a:gd name="T68" fmla="*/ 0 w 1000"/>
                <a:gd name="T69" fmla="*/ 0 h 1081"/>
                <a:gd name="T70" fmla="*/ 0 w 1000"/>
                <a:gd name="T71" fmla="*/ 0 h 1081"/>
                <a:gd name="T72" fmla="*/ 0 w 1000"/>
                <a:gd name="T73" fmla="*/ 0 h 1081"/>
                <a:gd name="T74" fmla="*/ 0 w 1000"/>
                <a:gd name="T75" fmla="*/ 0 h 1081"/>
                <a:gd name="T76" fmla="*/ 0 w 1000"/>
                <a:gd name="T77" fmla="*/ 0 h 1081"/>
                <a:gd name="T78" fmla="*/ 0 w 1000"/>
                <a:gd name="T79" fmla="*/ 0 h 1081"/>
                <a:gd name="T80" fmla="*/ 0 w 1000"/>
                <a:gd name="T81" fmla="*/ 0 h 10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>
                <a:gd name="T0" fmla="*/ 0 w 708"/>
                <a:gd name="T1" fmla="*/ 0 h 1076"/>
                <a:gd name="T2" fmla="*/ 0 w 708"/>
                <a:gd name="T3" fmla="*/ 0 h 1076"/>
                <a:gd name="T4" fmla="*/ 0 w 708"/>
                <a:gd name="T5" fmla="*/ 0 h 1076"/>
                <a:gd name="T6" fmla="*/ 0 w 708"/>
                <a:gd name="T7" fmla="*/ 0 h 1076"/>
                <a:gd name="T8" fmla="*/ 0 w 708"/>
                <a:gd name="T9" fmla="*/ 0 h 1076"/>
                <a:gd name="T10" fmla="*/ 0 w 708"/>
                <a:gd name="T11" fmla="*/ 0 h 1076"/>
                <a:gd name="T12" fmla="*/ 0 w 708"/>
                <a:gd name="T13" fmla="*/ 0 h 1076"/>
                <a:gd name="T14" fmla="*/ 0 w 708"/>
                <a:gd name="T15" fmla="*/ 0 h 1076"/>
                <a:gd name="T16" fmla="*/ 0 w 708"/>
                <a:gd name="T17" fmla="*/ 0 h 1076"/>
                <a:gd name="T18" fmla="*/ 0 w 708"/>
                <a:gd name="T19" fmla="*/ 0 h 1076"/>
                <a:gd name="T20" fmla="*/ 0 w 708"/>
                <a:gd name="T21" fmla="*/ 0 h 1076"/>
                <a:gd name="T22" fmla="*/ 0 w 708"/>
                <a:gd name="T23" fmla="*/ 0 h 1076"/>
                <a:gd name="T24" fmla="*/ 0 w 708"/>
                <a:gd name="T25" fmla="*/ 0 h 1076"/>
                <a:gd name="T26" fmla="*/ 0 w 708"/>
                <a:gd name="T27" fmla="*/ 0 h 1076"/>
                <a:gd name="T28" fmla="*/ 0 w 708"/>
                <a:gd name="T29" fmla="*/ 0 h 1076"/>
                <a:gd name="T30" fmla="*/ 0 w 708"/>
                <a:gd name="T31" fmla="*/ 0 h 1076"/>
                <a:gd name="T32" fmla="*/ 0 w 708"/>
                <a:gd name="T33" fmla="*/ 0 h 1076"/>
                <a:gd name="T34" fmla="*/ 0 w 708"/>
                <a:gd name="T35" fmla="*/ 0 h 1076"/>
                <a:gd name="T36" fmla="*/ 0 w 708"/>
                <a:gd name="T37" fmla="*/ 0 h 1076"/>
                <a:gd name="T38" fmla="*/ 0 w 708"/>
                <a:gd name="T39" fmla="*/ 0 h 1076"/>
                <a:gd name="T40" fmla="*/ 0 w 708"/>
                <a:gd name="T41" fmla="*/ 0 h 1076"/>
                <a:gd name="T42" fmla="*/ 0 w 708"/>
                <a:gd name="T43" fmla="*/ 0 h 1076"/>
                <a:gd name="T44" fmla="*/ 0 w 708"/>
                <a:gd name="T45" fmla="*/ 0 h 1076"/>
                <a:gd name="T46" fmla="*/ 0 w 708"/>
                <a:gd name="T47" fmla="*/ 0 h 1076"/>
                <a:gd name="T48" fmla="*/ 0 w 708"/>
                <a:gd name="T49" fmla="*/ 0 h 1076"/>
                <a:gd name="T50" fmla="*/ 0 w 708"/>
                <a:gd name="T51" fmla="*/ 0 h 1076"/>
                <a:gd name="T52" fmla="*/ 0 w 708"/>
                <a:gd name="T53" fmla="*/ 0 h 1076"/>
                <a:gd name="T54" fmla="*/ 0 w 708"/>
                <a:gd name="T55" fmla="*/ 0 h 1076"/>
                <a:gd name="T56" fmla="*/ 0 w 708"/>
                <a:gd name="T57" fmla="*/ 0 h 1076"/>
                <a:gd name="T58" fmla="*/ 0 w 708"/>
                <a:gd name="T59" fmla="*/ 0 h 1076"/>
                <a:gd name="T60" fmla="*/ 0 w 708"/>
                <a:gd name="T61" fmla="*/ 0 h 1076"/>
                <a:gd name="T62" fmla="*/ 0 w 708"/>
                <a:gd name="T63" fmla="*/ 0 h 1076"/>
                <a:gd name="T64" fmla="*/ 0 w 708"/>
                <a:gd name="T65" fmla="*/ 0 h 1076"/>
                <a:gd name="T66" fmla="*/ 0 w 708"/>
                <a:gd name="T67" fmla="*/ 0 h 1076"/>
                <a:gd name="T68" fmla="*/ 0 w 708"/>
                <a:gd name="T69" fmla="*/ 0 h 1076"/>
                <a:gd name="T70" fmla="*/ 0 w 708"/>
                <a:gd name="T71" fmla="*/ 0 h 1076"/>
                <a:gd name="T72" fmla="*/ 0 w 708"/>
                <a:gd name="T73" fmla="*/ 0 h 1076"/>
                <a:gd name="T74" fmla="*/ 0 w 708"/>
                <a:gd name="T75" fmla="*/ 0 h 1076"/>
                <a:gd name="T76" fmla="*/ 0 w 708"/>
                <a:gd name="T77" fmla="*/ 0 h 1076"/>
                <a:gd name="T78" fmla="*/ 0 w 708"/>
                <a:gd name="T79" fmla="*/ 0 h 1076"/>
                <a:gd name="T80" fmla="*/ 0 w 708"/>
                <a:gd name="T81" fmla="*/ 0 h 1076"/>
                <a:gd name="T82" fmla="*/ 0 w 708"/>
                <a:gd name="T83" fmla="*/ 0 h 1076"/>
                <a:gd name="T84" fmla="*/ 0 w 708"/>
                <a:gd name="T85" fmla="*/ 0 h 1076"/>
                <a:gd name="T86" fmla="*/ 0 w 708"/>
                <a:gd name="T87" fmla="*/ 0 h 1076"/>
                <a:gd name="T88" fmla="*/ 0 w 708"/>
                <a:gd name="T89" fmla="*/ 0 h 1076"/>
                <a:gd name="T90" fmla="*/ 0 w 708"/>
                <a:gd name="T91" fmla="*/ 0 h 1076"/>
                <a:gd name="T92" fmla="*/ 0 w 708"/>
                <a:gd name="T93" fmla="*/ 0 h 1076"/>
                <a:gd name="T94" fmla="*/ 0 w 708"/>
                <a:gd name="T95" fmla="*/ 0 h 1076"/>
                <a:gd name="T96" fmla="*/ 0 w 708"/>
                <a:gd name="T97" fmla="*/ 0 h 1076"/>
                <a:gd name="T98" fmla="*/ 0 w 708"/>
                <a:gd name="T99" fmla="*/ 0 h 1076"/>
                <a:gd name="T100" fmla="*/ 0 w 708"/>
                <a:gd name="T101" fmla="*/ 0 h 1076"/>
                <a:gd name="T102" fmla="*/ 0 w 708"/>
                <a:gd name="T103" fmla="*/ 0 h 1076"/>
                <a:gd name="T104" fmla="*/ 0 w 708"/>
                <a:gd name="T105" fmla="*/ 0 h 10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1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>
                <a:gd name="T0" fmla="*/ 0 w 649"/>
                <a:gd name="T1" fmla="*/ 0 h 154"/>
                <a:gd name="T2" fmla="*/ 0 w 649"/>
                <a:gd name="T3" fmla="*/ 0 h 154"/>
                <a:gd name="T4" fmla="*/ 0 w 649"/>
                <a:gd name="T5" fmla="*/ 0 h 154"/>
                <a:gd name="T6" fmla="*/ 0 w 649"/>
                <a:gd name="T7" fmla="*/ 0 h 154"/>
                <a:gd name="T8" fmla="*/ 0 w 649"/>
                <a:gd name="T9" fmla="*/ 0 h 154"/>
                <a:gd name="T10" fmla="*/ 0 w 649"/>
                <a:gd name="T11" fmla="*/ 0 h 154"/>
                <a:gd name="T12" fmla="*/ 0 w 649"/>
                <a:gd name="T13" fmla="*/ 0 h 154"/>
                <a:gd name="T14" fmla="*/ 0 w 649"/>
                <a:gd name="T15" fmla="*/ 0 h 154"/>
                <a:gd name="T16" fmla="*/ 0 w 649"/>
                <a:gd name="T17" fmla="*/ 0 h 154"/>
                <a:gd name="T18" fmla="*/ 0 w 649"/>
                <a:gd name="T19" fmla="*/ 0 h 154"/>
                <a:gd name="T20" fmla="*/ 0 w 649"/>
                <a:gd name="T21" fmla="*/ 0 h 154"/>
                <a:gd name="T22" fmla="*/ 0 w 649"/>
                <a:gd name="T23" fmla="*/ 0 h 154"/>
                <a:gd name="T24" fmla="*/ 0 w 649"/>
                <a:gd name="T25" fmla="*/ 0 h 154"/>
                <a:gd name="T26" fmla="*/ 0 w 649"/>
                <a:gd name="T27" fmla="*/ 0 h 154"/>
                <a:gd name="T28" fmla="*/ 0 w 649"/>
                <a:gd name="T29" fmla="*/ 0 h 154"/>
                <a:gd name="T30" fmla="*/ 0 w 649"/>
                <a:gd name="T31" fmla="*/ 0 h 154"/>
                <a:gd name="T32" fmla="*/ 0 w 649"/>
                <a:gd name="T33" fmla="*/ 0 h 154"/>
                <a:gd name="T34" fmla="*/ 0 w 649"/>
                <a:gd name="T35" fmla="*/ 0 h 154"/>
                <a:gd name="T36" fmla="*/ 0 w 649"/>
                <a:gd name="T37" fmla="*/ 0 h 154"/>
                <a:gd name="T38" fmla="*/ 0 w 649"/>
                <a:gd name="T39" fmla="*/ 0 h 154"/>
                <a:gd name="T40" fmla="*/ 0 w 649"/>
                <a:gd name="T41" fmla="*/ 0 h 154"/>
                <a:gd name="T42" fmla="*/ 0 w 649"/>
                <a:gd name="T43" fmla="*/ 0 h 154"/>
                <a:gd name="T44" fmla="*/ 0 w 649"/>
                <a:gd name="T45" fmla="*/ 0 h 154"/>
                <a:gd name="T46" fmla="*/ 0 w 649"/>
                <a:gd name="T47" fmla="*/ 0 h 154"/>
                <a:gd name="T48" fmla="*/ 0 w 649"/>
                <a:gd name="T49" fmla="*/ 0 h 154"/>
                <a:gd name="T50" fmla="*/ 0 w 649"/>
                <a:gd name="T51" fmla="*/ 0 h 154"/>
                <a:gd name="T52" fmla="*/ 0 w 649"/>
                <a:gd name="T53" fmla="*/ 0 h 154"/>
                <a:gd name="T54" fmla="*/ 0 w 649"/>
                <a:gd name="T55" fmla="*/ 0 h 154"/>
                <a:gd name="T56" fmla="*/ 0 w 649"/>
                <a:gd name="T57" fmla="*/ 0 h 154"/>
                <a:gd name="T58" fmla="*/ 0 w 649"/>
                <a:gd name="T59" fmla="*/ 0 h 154"/>
                <a:gd name="T60" fmla="*/ 0 w 649"/>
                <a:gd name="T61" fmla="*/ 0 h 154"/>
                <a:gd name="T62" fmla="*/ 0 w 649"/>
                <a:gd name="T63" fmla="*/ 0 h 154"/>
                <a:gd name="T64" fmla="*/ 0 w 649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>
                <a:gd name="T0" fmla="*/ 0 w 939"/>
                <a:gd name="T1" fmla="*/ 0 h 1080"/>
                <a:gd name="T2" fmla="*/ 0 w 939"/>
                <a:gd name="T3" fmla="*/ 0 h 1080"/>
                <a:gd name="T4" fmla="*/ 0 w 939"/>
                <a:gd name="T5" fmla="*/ 0 h 1080"/>
                <a:gd name="T6" fmla="*/ 0 w 939"/>
                <a:gd name="T7" fmla="*/ 0 h 1080"/>
                <a:gd name="T8" fmla="*/ 0 w 939"/>
                <a:gd name="T9" fmla="*/ 0 h 1080"/>
                <a:gd name="T10" fmla="*/ 0 w 939"/>
                <a:gd name="T11" fmla="*/ 0 h 1080"/>
                <a:gd name="T12" fmla="*/ 0 w 939"/>
                <a:gd name="T13" fmla="*/ 0 h 1080"/>
                <a:gd name="T14" fmla="*/ 0 w 939"/>
                <a:gd name="T15" fmla="*/ 0 h 1080"/>
                <a:gd name="T16" fmla="*/ 0 w 939"/>
                <a:gd name="T17" fmla="*/ 0 h 1080"/>
                <a:gd name="T18" fmla="*/ 0 w 939"/>
                <a:gd name="T19" fmla="*/ 0 h 1080"/>
                <a:gd name="T20" fmla="*/ 0 w 939"/>
                <a:gd name="T21" fmla="*/ 0 h 1080"/>
                <a:gd name="T22" fmla="*/ 0 w 939"/>
                <a:gd name="T23" fmla="*/ 0 h 1080"/>
                <a:gd name="T24" fmla="*/ 0 w 939"/>
                <a:gd name="T25" fmla="*/ 0 h 1080"/>
                <a:gd name="T26" fmla="*/ 0 w 939"/>
                <a:gd name="T27" fmla="*/ 0 h 1080"/>
                <a:gd name="T28" fmla="*/ 0 w 939"/>
                <a:gd name="T29" fmla="*/ 0 h 1080"/>
                <a:gd name="T30" fmla="*/ 0 w 939"/>
                <a:gd name="T31" fmla="*/ 0 h 1080"/>
                <a:gd name="T32" fmla="*/ 0 w 939"/>
                <a:gd name="T33" fmla="*/ 0 h 1080"/>
                <a:gd name="T34" fmla="*/ 0 w 939"/>
                <a:gd name="T35" fmla="*/ 0 h 1080"/>
                <a:gd name="T36" fmla="*/ 0 w 939"/>
                <a:gd name="T37" fmla="*/ 0 h 1080"/>
                <a:gd name="T38" fmla="*/ 0 w 939"/>
                <a:gd name="T39" fmla="*/ 0 h 1080"/>
                <a:gd name="T40" fmla="*/ 0 w 939"/>
                <a:gd name="T41" fmla="*/ 0 h 1080"/>
                <a:gd name="T42" fmla="*/ 0 w 939"/>
                <a:gd name="T43" fmla="*/ 0 h 1080"/>
                <a:gd name="T44" fmla="*/ 0 w 939"/>
                <a:gd name="T45" fmla="*/ 0 h 1080"/>
                <a:gd name="T46" fmla="*/ 0 w 939"/>
                <a:gd name="T47" fmla="*/ 0 h 1080"/>
                <a:gd name="T48" fmla="*/ 0 w 939"/>
                <a:gd name="T49" fmla="*/ 0 h 1080"/>
                <a:gd name="T50" fmla="*/ 0 w 939"/>
                <a:gd name="T51" fmla="*/ 0 h 1080"/>
                <a:gd name="T52" fmla="*/ 0 w 939"/>
                <a:gd name="T53" fmla="*/ 0 h 1080"/>
                <a:gd name="T54" fmla="*/ 0 w 939"/>
                <a:gd name="T55" fmla="*/ 0 h 10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>
                <a:gd name="T0" fmla="*/ 0 w 792"/>
                <a:gd name="T1" fmla="*/ 0 h 1081"/>
                <a:gd name="T2" fmla="*/ 0 w 792"/>
                <a:gd name="T3" fmla="*/ 0 h 1081"/>
                <a:gd name="T4" fmla="*/ 0 w 792"/>
                <a:gd name="T5" fmla="*/ 0 h 1081"/>
                <a:gd name="T6" fmla="*/ 0 w 792"/>
                <a:gd name="T7" fmla="*/ 0 h 1081"/>
                <a:gd name="T8" fmla="*/ 0 w 792"/>
                <a:gd name="T9" fmla="*/ 0 h 1081"/>
                <a:gd name="T10" fmla="*/ 0 w 792"/>
                <a:gd name="T11" fmla="*/ 0 h 1081"/>
                <a:gd name="T12" fmla="*/ 0 w 792"/>
                <a:gd name="T13" fmla="*/ 0 h 1081"/>
                <a:gd name="T14" fmla="*/ 0 w 792"/>
                <a:gd name="T15" fmla="*/ 0 h 1081"/>
                <a:gd name="T16" fmla="*/ 0 w 792"/>
                <a:gd name="T17" fmla="*/ 0 h 1081"/>
                <a:gd name="T18" fmla="*/ 0 w 792"/>
                <a:gd name="T19" fmla="*/ 0 h 1081"/>
                <a:gd name="T20" fmla="*/ 0 w 792"/>
                <a:gd name="T21" fmla="*/ 0 h 1081"/>
                <a:gd name="T22" fmla="*/ 0 w 792"/>
                <a:gd name="T23" fmla="*/ 0 h 1081"/>
                <a:gd name="T24" fmla="*/ 0 w 792"/>
                <a:gd name="T25" fmla="*/ 0 h 1081"/>
                <a:gd name="T26" fmla="*/ 0 w 792"/>
                <a:gd name="T27" fmla="*/ 0 h 1081"/>
                <a:gd name="T28" fmla="*/ 0 w 792"/>
                <a:gd name="T29" fmla="*/ 0 h 1081"/>
                <a:gd name="T30" fmla="*/ 0 w 792"/>
                <a:gd name="T31" fmla="*/ 0 h 1081"/>
                <a:gd name="T32" fmla="*/ 0 w 792"/>
                <a:gd name="T33" fmla="*/ 0 h 1081"/>
                <a:gd name="T34" fmla="*/ 0 w 792"/>
                <a:gd name="T35" fmla="*/ 0 h 1081"/>
                <a:gd name="T36" fmla="*/ 0 w 792"/>
                <a:gd name="T37" fmla="*/ 0 h 1081"/>
                <a:gd name="T38" fmla="*/ 0 w 792"/>
                <a:gd name="T39" fmla="*/ 0 h 1081"/>
                <a:gd name="T40" fmla="*/ 0 w 792"/>
                <a:gd name="T41" fmla="*/ 0 h 1081"/>
                <a:gd name="T42" fmla="*/ 0 w 792"/>
                <a:gd name="T43" fmla="*/ 0 h 1081"/>
                <a:gd name="T44" fmla="*/ 0 w 792"/>
                <a:gd name="T45" fmla="*/ 0 h 1081"/>
                <a:gd name="T46" fmla="*/ 0 w 792"/>
                <a:gd name="T47" fmla="*/ 0 h 1081"/>
                <a:gd name="T48" fmla="*/ 0 w 792"/>
                <a:gd name="T49" fmla="*/ 0 h 1081"/>
                <a:gd name="T50" fmla="*/ 0 w 792"/>
                <a:gd name="T51" fmla="*/ 0 h 1081"/>
                <a:gd name="T52" fmla="*/ 0 w 792"/>
                <a:gd name="T53" fmla="*/ 0 h 1081"/>
                <a:gd name="T54" fmla="*/ 0 w 792"/>
                <a:gd name="T55" fmla="*/ 0 h 1081"/>
                <a:gd name="T56" fmla="*/ 0 w 792"/>
                <a:gd name="T57" fmla="*/ 0 h 1081"/>
                <a:gd name="T58" fmla="*/ 0 w 792"/>
                <a:gd name="T59" fmla="*/ 0 h 1081"/>
                <a:gd name="T60" fmla="*/ 0 w 792"/>
                <a:gd name="T61" fmla="*/ 0 h 1081"/>
                <a:gd name="T62" fmla="*/ 0 w 792"/>
                <a:gd name="T63" fmla="*/ 0 h 1081"/>
                <a:gd name="T64" fmla="*/ 0 w 792"/>
                <a:gd name="T65" fmla="*/ 0 h 1081"/>
                <a:gd name="T66" fmla="*/ 0 w 792"/>
                <a:gd name="T67" fmla="*/ 0 h 1081"/>
                <a:gd name="T68" fmla="*/ 0 w 792"/>
                <a:gd name="T69" fmla="*/ 0 h 1081"/>
                <a:gd name="T70" fmla="*/ 0 w 792"/>
                <a:gd name="T71" fmla="*/ 0 h 1081"/>
                <a:gd name="T72" fmla="*/ 0 w 792"/>
                <a:gd name="T73" fmla="*/ 0 h 1081"/>
                <a:gd name="T74" fmla="*/ 0 w 792"/>
                <a:gd name="T75" fmla="*/ 0 h 1081"/>
                <a:gd name="T76" fmla="*/ 0 w 792"/>
                <a:gd name="T77" fmla="*/ 0 h 1081"/>
                <a:gd name="T78" fmla="*/ 0 w 792"/>
                <a:gd name="T79" fmla="*/ 0 h 1081"/>
                <a:gd name="T80" fmla="*/ 0 w 792"/>
                <a:gd name="T81" fmla="*/ 0 h 1081"/>
                <a:gd name="T82" fmla="*/ 0 w 792"/>
                <a:gd name="T83" fmla="*/ 0 h 1081"/>
                <a:gd name="T84" fmla="*/ 0 w 792"/>
                <a:gd name="T85" fmla="*/ 0 h 1081"/>
                <a:gd name="T86" fmla="*/ 0 w 792"/>
                <a:gd name="T87" fmla="*/ 0 h 1081"/>
                <a:gd name="T88" fmla="*/ 0 w 792"/>
                <a:gd name="T89" fmla="*/ 0 h 1081"/>
                <a:gd name="T90" fmla="*/ 0 w 792"/>
                <a:gd name="T91" fmla="*/ 0 h 1081"/>
                <a:gd name="T92" fmla="*/ 0 w 792"/>
                <a:gd name="T93" fmla="*/ 0 h 1081"/>
                <a:gd name="T94" fmla="*/ 0 w 792"/>
                <a:gd name="T95" fmla="*/ 0 h 1081"/>
                <a:gd name="T96" fmla="*/ 0 w 792"/>
                <a:gd name="T97" fmla="*/ 0 h 1081"/>
                <a:gd name="T98" fmla="*/ 0 w 792"/>
                <a:gd name="T99" fmla="*/ 0 h 1081"/>
                <a:gd name="T100" fmla="*/ 0 w 792"/>
                <a:gd name="T101" fmla="*/ 0 h 1081"/>
                <a:gd name="T102" fmla="*/ 0 w 792"/>
                <a:gd name="T103" fmla="*/ 0 h 1081"/>
                <a:gd name="T104" fmla="*/ 0 w 792"/>
                <a:gd name="T105" fmla="*/ 0 h 1081"/>
                <a:gd name="T106" fmla="*/ 0 w 792"/>
                <a:gd name="T107" fmla="*/ 0 h 1081"/>
                <a:gd name="T108" fmla="*/ 0 w 792"/>
                <a:gd name="T109" fmla="*/ 0 h 1081"/>
                <a:gd name="T110" fmla="*/ 0 w 792"/>
                <a:gd name="T111" fmla="*/ 0 h 1081"/>
                <a:gd name="T112" fmla="*/ 0 w 792"/>
                <a:gd name="T113" fmla="*/ 0 h 1081"/>
                <a:gd name="T114" fmla="*/ 0 w 792"/>
                <a:gd name="T115" fmla="*/ 0 h 1081"/>
                <a:gd name="T116" fmla="*/ 0 w 792"/>
                <a:gd name="T117" fmla="*/ 0 h 1081"/>
                <a:gd name="T118" fmla="*/ 0 w 792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>
                <a:gd name="T0" fmla="*/ 0 w 931"/>
                <a:gd name="T1" fmla="*/ 0 h 1122"/>
                <a:gd name="T2" fmla="*/ 0 w 931"/>
                <a:gd name="T3" fmla="*/ 0 h 1122"/>
                <a:gd name="T4" fmla="*/ 0 w 931"/>
                <a:gd name="T5" fmla="*/ 0 h 1122"/>
                <a:gd name="T6" fmla="*/ 0 w 931"/>
                <a:gd name="T7" fmla="*/ 0 h 1122"/>
                <a:gd name="T8" fmla="*/ 0 w 931"/>
                <a:gd name="T9" fmla="*/ 0 h 1122"/>
                <a:gd name="T10" fmla="*/ 0 w 931"/>
                <a:gd name="T11" fmla="*/ 0 h 1122"/>
                <a:gd name="T12" fmla="*/ 0 w 931"/>
                <a:gd name="T13" fmla="*/ 0 h 1122"/>
                <a:gd name="T14" fmla="*/ 0 w 931"/>
                <a:gd name="T15" fmla="*/ 0 h 1122"/>
                <a:gd name="T16" fmla="*/ 0 w 931"/>
                <a:gd name="T17" fmla="*/ 0 h 1122"/>
                <a:gd name="T18" fmla="*/ 0 w 931"/>
                <a:gd name="T19" fmla="*/ 0 h 1122"/>
                <a:gd name="T20" fmla="*/ 0 w 931"/>
                <a:gd name="T21" fmla="*/ 0 h 1122"/>
                <a:gd name="T22" fmla="*/ 0 w 931"/>
                <a:gd name="T23" fmla="*/ 0 h 1122"/>
                <a:gd name="T24" fmla="*/ 0 w 931"/>
                <a:gd name="T25" fmla="*/ 0 h 1122"/>
                <a:gd name="T26" fmla="*/ 0 w 931"/>
                <a:gd name="T27" fmla="*/ 0 h 1122"/>
                <a:gd name="T28" fmla="*/ 0 w 931"/>
                <a:gd name="T29" fmla="*/ 0 h 1122"/>
                <a:gd name="T30" fmla="*/ 0 w 931"/>
                <a:gd name="T31" fmla="*/ 0 h 1122"/>
                <a:gd name="T32" fmla="*/ 0 w 931"/>
                <a:gd name="T33" fmla="*/ 0 h 1122"/>
                <a:gd name="T34" fmla="*/ 0 w 931"/>
                <a:gd name="T35" fmla="*/ 0 h 1122"/>
                <a:gd name="T36" fmla="*/ 0 w 931"/>
                <a:gd name="T37" fmla="*/ 0 h 1122"/>
                <a:gd name="T38" fmla="*/ 0 w 931"/>
                <a:gd name="T39" fmla="*/ 0 h 1122"/>
                <a:gd name="T40" fmla="*/ 0 w 931"/>
                <a:gd name="T41" fmla="*/ 0 h 1122"/>
                <a:gd name="T42" fmla="*/ 0 w 931"/>
                <a:gd name="T43" fmla="*/ 0 h 1122"/>
                <a:gd name="T44" fmla="*/ 0 w 931"/>
                <a:gd name="T45" fmla="*/ 0 h 1122"/>
                <a:gd name="T46" fmla="*/ 0 w 931"/>
                <a:gd name="T47" fmla="*/ 0 h 1122"/>
                <a:gd name="T48" fmla="*/ 0 w 931"/>
                <a:gd name="T49" fmla="*/ 0 h 1122"/>
                <a:gd name="T50" fmla="*/ 0 w 931"/>
                <a:gd name="T51" fmla="*/ 0 h 1122"/>
                <a:gd name="T52" fmla="*/ 0 w 931"/>
                <a:gd name="T53" fmla="*/ 0 h 1122"/>
                <a:gd name="T54" fmla="*/ 0 w 931"/>
                <a:gd name="T55" fmla="*/ 0 h 1122"/>
                <a:gd name="T56" fmla="*/ 0 w 931"/>
                <a:gd name="T57" fmla="*/ 0 h 1122"/>
                <a:gd name="T58" fmla="*/ 0 w 931"/>
                <a:gd name="T59" fmla="*/ 0 h 1122"/>
                <a:gd name="T60" fmla="*/ 0 w 931"/>
                <a:gd name="T61" fmla="*/ 0 h 1122"/>
                <a:gd name="T62" fmla="*/ 0 w 931"/>
                <a:gd name="T63" fmla="*/ 0 h 1122"/>
                <a:gd name="T64" fmla="*/ 0 w 931"/>
                <a:gd name="T65" fmla="*/ 0 h 1122"/>
                <a:gd name="T66" fmla="*/ 0 w 931"/>
                <a:gd name="T67" fmla="*/ 0 h 1122"/>
                <a:gd name="T68" fmla="*/ 0 w 931"/>
                <a:gd name="T69" fmla="*/ 0 h 1122"/>
                <a:gd name="T70" fmla="*/ 0 w 931"/>
                <a:gd name="T71" fmla="*/ 0 h 1122"/>
                <a:gd name="T72" fmla="*/ 0 w 931"/>
                <a:gd name="T73" fmla="*/ 0 h 1122"/>
                <a:gd name="T74" fmla="*/ 0 w 931"/>
                <a:gd name="T75" fmla="*/ 0 h 1122"/>
                <a:gd name="T76" fmla="*/ 0 w 931"/>
                <a:gd name="T77" fmla="*/ 0 h 1122"/>
                <a:gd name="T78" fmla="*/ 0 w 931"/>
                <a:gd name="T79" fmla="*/ 0 h 1122"/>
                <a:gd name="T80" fmla="*/ 0 w 931"/>
                <a:gd name="T81" fmla="*/ 0 h 1122"/>
                <a:gd name="T82" fmla="*/ 0 w 931"/>
                <a:gd name="T83" fmla="*/ 0 h 1122"/>
                <a:gd name="T84" fmla="*/ 0 w 931"/>
                <a:gd name="T85" fmla="*/ 0 h 1122"/>
                <a:gd name="T86" fmla="*/ 0 w 931"/>
                <a:gd name="T87" fmla="*/ 0 h 1122"/>
                <a:gd name="T88" fmla="*/ 0 w 931"/>
                <a:gd name="T89" fmla="*/ 0 h 1122"/>
                <a:gd name="T90" fmla="*/ 0 w 931"/>
                <a:gd name="T91" fmla="*/ 0 h 1122"/>
                <a:gd name="T92" fmla="*/ 0 w 931"/>
                <a:gd name="T93" fmla="*/ 0 h 1122"/>
                <a:gd name="T94" fmla="*/ 0 w 931"/>
                <a:gd name="T95" fmla="*/ 0 h 1122"/>
                <a:gd name="T96" fmla="*/ 0 w 931"/>
                <a:gd name="T97" fmla="*/ 0 h 1122"/>
                <a:gd name="T98" fmla="*/ 0 w 931"/>
                <a:gd name="T99" fmla="*/ 0 h 1122"/>
                <a:gd name="T100" fmla="*/ 0 w 931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>
                <a:gd name="T0" fmla="*/ 0 w 688"/>
                <a:gd name="T1" fmla="*/ 0 h 1080"/>
                <a:gd name="T2" fmla="*/ 0 w 688"/>
                <a:gd name="T3" fmla="*/ 0 h 1080"/>
                <a:gd name="T4" fmla="*/ 0 w 688"/>
                <a:gd name="T5" fmla="*/ 0 h 1080"/>
                <a:gd name="T6" fmla="*/ 0 w 688"/>
                <a:gd name="T7" fmla="*/ 0 h 1080"/>
                <a:gd name="T8" fmla="*/ 0 w 688"/>
                <a:gd name="T9" fmla="*/ 0 h 1080"/>
                <a:gd name="T10" fmla="*/ 0 w 688"/>
                <a:gd name="T11" fmla="*/ 0 h 1080"/>
                <a:gd name="T12" fmla="*/ 0 w 688"/>
                <a:gd name="T13" fmla="*/ 0 h 1080"/>
                <a:gd name="T14" fmla="*/ 0 w 688"/>
                <a:gd name="T15" fmla="*/ 0 h 1080"/>
                <a:gd name="T16" fmla="*/ 0 w 688"/>
                <a:gd name="T17" fmla="*/ 0 h 1080"/>
                <a:gd name="T18" fmla="*/ 0 w 688"/>
                <a:gd name="T19" fmla="*/ 0 h 1080"/>
                <a:gd name="T20" fmla="*/ 0 w 688"/>
                <a:gd name="T21" fmla="*/ 0 h 1080"/>
                <a:gd name="T22" fmla="*/ 0 w 688"/>
                <a:gd name="T23" fmla="*/ 0 h 1080"/>
                <a:gd name="T24" fmla="*/ 0 w 688"/>
                <a:gd name="T25" fmla="*/ 0 h 1080"/>
                <a:gd name="T26" fmla="*/ 0 w 688"/>
                <a:gd name="T27" fmla="*/ 0 h 1080"/>
                <a:gd name="T28" fmla="*/ 0 w 688"/>
                <a:gd name="T29" fmla="*/ 0 h 1080"/>
                <a:gd name="T30" fmla="*/ 0 w 688"/>
                <a:gd name="T31" fmla="*/ 0 h 1080"/>
                <a:gd name="T32" fmla="*/ 0 w 688"/>
                <a:gd name="T33" fmla="*/ 0 h 1080"/>
                <a:gd name="T34" fmla="*/ 0 w 688"/>
                <a:gd name="T35" fmla="*/ 0 h 1080"/>
                <a:gd name="T36" fmla="*/ 0 w 688"/>
                <a:gd name="T37" fmla="*/ 0 h 1080"/>
                <a:gd name="T38" fmla="*/ 0 w 688"/>
                <a:gd name="T39" fmla="*/ 0 h 1080"/>
                <a:gd name="T40" fmla="*/ 0 w 688"/>
                <a:gd name="T41" fmla="*/ 0 h 1080"/>
                <a:gd name="T42" fmla="*/ 0 w 688"/>
                <a:gd name="T43" fmla="*/ 0 h 1080"/>
                <a:gd name="T44" fmla="*/ 0 w 688"/>
                <a:gd name="T45" fmla="*/ 0 h 1080"/>
                <a:gd name="T46" fmla="*/ 0 w 688"/>
                <a:gd name="T47" fmla="*/ 0 h 1080"/>
                <a:gd name="T48" fmla="*/ 0 w 688"/>
                <a:gd name="T49" fmla="*/ 0 h 1080"/>
                <a:gd name="T50" fmla="*/ 0 w 688"/>
                <a:gd name="T51" fmla="*/ 0 h 1080"/>
                <a:gd name="T52" fmla="*/ 0 w 688"/>
                <a:gd name="T53" fmla="*/ 0 h 1080"/>
                <a:gd name="T54" fmla="*/ 0 w 688"/>
                <a:gd name="T55" fmla="*/ 0 h 1080"/>
                <a:gd name="T56" fmla="*/ 0 w 688"/>
                <a:gd name="T57" fmla="*/ 0 h 1080"/>
                <a:gd name="T58" fmla="*/ 0 w 688"/>
                <a:gd name="T59" fmla="*/ 0 h 1080"/>
                <a:gd name="T60" fmla="*/ 0 w 688"/>
                <a:gd name="T61" fmla="*/ 0 h 1080"/>
                <a:gd name="T62" fmla="*/ 0 w 688"/>
                <a:gd name="T63" fmla="*/ 0 h 1080"/>
                <a:gd name="T64" fmla="*/ 0 w 688"/>
                <a:gd name="T65" fmla="*/ 0 h 1080"/>
                <a:gd name="T66" fmla="*/ 0 w 688"/>
                <a:gd name="T67" fmla="*/ 0 h 1080"/>
                <a:gd name="T68" fmla="*/ 0 w 688"/>
                <a:gd name="T69" fmla="*/ 0 h 1080"/>
                <a:gd name="T70" fmla="*/ 0 w 688"/>
                <a:gd name="T71" fmla="*/ 0 h 1080"/>
                <a:gd name="T72" fmla="*/ 0 w 688"/>
                <a:gd name="T73" fmla="*/ 0 h 1080"/>
                <a:gd name="T74" fmla="*/ 0 w 688"/>
                <a:gd name="T75" fmla="*/ 0 h 1080"/>
                <a:gd name="T76" fmla="*/ 0 w 688"/>
                <a:gd name="T77" fmla="*/ 0 h 1080"/>
                <a:gd name="T78" fmla="*/ 0 w 688"/>
                <a:gd name="T79" fmla="*/ 0 h 1080"/>
                <a:gd name="T80" fmla="*/ 0 w 688"/>
                <a:gd name="T81" fmla="*/ 0 h 1080"/>
                <a:gd name="T82" fmla="*/ 0 w 688"/>
                <a:gd name="T83" fmla="*/ 0 h 1080"/>
                <a:gd name="T84" fmla="*/ 0 w 688"/>
                <a:gd name="T85" fmla="*/ 0 h 1080"/>
                <a:gd name="T86" fmla="*/ 0 w 688"/>
                <a:gd name="T87" fmla="*/ 0 h 1080"/>
                <a:gd name="T88" fmla="*/ 0 w 688"/>
                <a:gd name="T89" fmla="*/ 0 h 1080"/>
                <a:gd name="T90" fmla="*/ 0 w 688"/>
                <a:gd name="T91" fmla="*/ 0 h 1080"/>
                <a:gd name="T92" fmla="*/ 0 w 688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7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w 791"/>
                <a:gd name="T121" fmla="*/ 0 h 1081"/>
                <a:gd name="T122" fmla="*/ 0 w 791"/>
                <a:gd name="T123" fmla="*/ 0 h 10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8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9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w 941"/>
                <a:gd name="T59" fmla="*/ 0 h 1080"/>
                <a:gd name="T60" fmla="*/ 0 w 941"/>
                <a:gd name="T61" fmla="*/ 0 h 1080"/>
                <a:gd name="T62" fmla="*/ 0 w 941"/>
                <a:gd name="T63" fmla="*/ 0 h 1080"/>
                <a:gd name="T64" fmla="*/ 0 w 941"/>
                <a:gd name="T65" fmla="*/ 0 h 1080"/>
                <a:gd name="T66" fmla="*/ 0 w 941"/>
                <a:gd name="T67" fmla="*/ 0 h 1080"/>
                <a:gd name="T68" fmla="*/ 0 w 941"/>
                <a:gd name="T69" fmla="*/ 0 h 1080"/>
                <a:gd name="T70" fmla="*/ 0 w 941"/>
                <a:gd name="T71" fmla="*/ 0 h 1080"/>
                <a:gd name="T72" fmla="*/ 0 w 941"/>
                <a:gd name="T73" fmla="*/ 0 h 1080"/>
                <a:gd name="T74" fmla="*/ 0 w 941"/>
                <a:gd name="T75" fmla="*/ 0 h 1080"/>
                <a:gd name="T76" fmla="*/ 0 w 941"/>
                <a:gd name="T77" fmla="*/ 0 h 1080"/>
                <a:gd name="T78" fmla="*/ 0 w 941"/>
                <a:gd name="T79" fmla="*/ 0 h 1080"/>
                <a:gd name="T80" fmla="*/ 0 w 941"/>
                <a:gd name="T81" fmla="*/ 0 h 1080"/>
                <a:gd name="T82" fmla="*/ 0 w 941"/>
                <a:gd name="T83" fmla="*/ 0 h 1080"/>
                <a:gd name="T84" fmla="*/ 0 w 941"/>
                <a:gd name="T85" fmla="*/ 0 h 1080"/>
                <a:gd name="T86" fmla="*/ 0 w 941"/>
                <a:gd name="T87" fmla="*/ 0 h 1080"/>
                <a:gd name="T88" fmla="*/ 0 w 941"/>
                <a:gd name="T89" fmla="*/ 0 h 1080"/>
                <a:gd name="T90" fmla="*/ 0 w 941"/>
                <a:gd name="T91" fmla="*/ 0 h 1080"/>
                <a:gd name="T92" fmla="*/ 0 w 941"/>
                <a:gd name="T93" fmla="*/ 0 h 1080"/>
                <a:gd name="T94" fmla="*/ 0 w 941"/>
                <a:gd name="T95" fmla="*/ 0 h 1080"/>
                <a:gd name="T96" fmla="*/ 0 w 941"/>
                <a:gd name="T97" fmla="*/ 0 h 1080"/>
                <a:gd name="T98" fmla="*/ 0 w 941"/>
                <a:gd name="T99" fmla="*/ 0 h 1080"/>
                <a:gd name="T100" fmla="*/ 0 w 941"/>
                <a:gd name="T101" fmla="*/ 0 h 1080"/>
                <a:gd name="T102" fmla="*/ 0 w 941"/>
                <a:gd name="T103" fmla="*/ 0 h 1080"/>
                <a:gd name="T104" fmla="*/ 0 w 941"/>
                <a:gd name="T105" fmla="*/ 0 h 1080"/>
                <a:gd name="T106" fmla="*/ 0 w 941"/>
                <a:gd name="T107" fmla="*/ 0 h 1080"/>
                <a:gd name="T108" fmla="*/ 0 w 941"/>
                <a:gd name="T109" fmla="*/ 0 h 1080"/>
                <a:gd name="T110" fmla="*/ 0 w 941"/>
                <a:gd name="T111" fmla="*/ 0 h 1080"/>
                <a:gd name="T112" fmla="*/ 0 w 941"/>
                <a:gd name="T113" fmla="*/ 0 h 10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0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>
                <a:gd name="T0" fmla="*/ 0 w 934"/>
                <a:gd name="T1" fmla="*/ 0 h 1122"/>
                <a:gd name="T2" fmla="*/ 0 w 934"/>
                <a:gd name="T3" fmla="*/ 0 h 1122"/>
                <a:gd name="T4" fmla="*/ 0 w 934"/>
                <a:gd name="T5" fmla="*/ 0 h 1122"/>
                <a:gd name="T6" fmla="*/ 0 w 934"/>
                <a:gd name="T7" fmla="*/ 0 h 1122"/>
                <a:gd name="T8" fmla="*/ 0 w 934"/>
                <a:gd name="T9" fmla="*/ 0 h 1122"/>
                <a:gd name="T10" fmla="*/ 0 w 934"/>
                <a:gd name="T11" fmla="*/ 0 h 1122"/>
                <a:gd name="T12" fmla="*/ 0 w 934"/>
                <a:gd name="T13" fmla="*/ 0 h 1122"/>
                <a:gd name="T14" fmla="*/ 0 w 934"/>
                <a:gd name="T15" fmla="*/ 0 h 1122"/>
                <a:gd name="T16" fmla="*/ 0 w 934"/>
                <a:gd name="T17" fmla="*/ 0 h 1122"/>
                <a:gd name="T18" fmla="*/ 0 w 934"/>
                <a:gd name="T19" fmla="*/ 0 h 1122"/>
                <a:gd name="T20" fmla="*/ 0 w 934"/>
                <a:gd name="T21" fmla="*/ 0 h 1122"/>
                <a:gd name="T22" fmla="*/ 0 w 934"/>
                <a:gd name="T23" fmla="*/ 0 h 1122"/>
                <a:gd name="T24" fmla="*/ 0 w 934"/>
                <a:gd name="T25" fmla="*/ 0 h 1122"/>
                <a:gd name="T26" fmla="*/ 0 w 934"/>
                <a:gd name="T27" fmla="*/ 0 h 1122"/>
                <a:gd name="T28" fmla="*/ 0 w 934"/>
                <a:gd name="T29" fmla="*/ 0 h 1122"/>
                <a:gd name="T30" fmla="*/ 0 w 934"/>
                <a:gd name="T31" fmla="*/ 0 h 1122"/>
                <a:gd name="T32" fmla="*/ 0 w 934"/>
                <a:gd name="T33" fmla="*/ 0 h 1122"/>
                <a:gd name="T34" fmla="*/ 0 w 934"/>
                <a:gd name="T35" fmla="*/ 0 h 1122"/>
                <a:gd name="T36" fmla="*/ 0 w 934"/>
                <a:gd name="T37" fmla="*/ 0 h 1122"/>
                <a:gd name="T38" fmla="*/ 0 w 934"/>
                <a:gd name="T39" fmla="*/ 0 h 1122"/>
                <a:gd name="T40" fmla="*/ 0 w 934"/>
                <a:gd name="T41" fmla="*/ 0 h 1122"/>
                <a:gd name="T42" fmla="*/ 0 w 934"/>
                <a:gd name="T43" fmla="*/ 0 h 1122"/>
                <a:gd name="T44" fmla="*/ 0 w 934"/>
                <a:gd name="T45" fmla="*/ 0 h 1122"/>
                <a:gd name="T46" fmla="*/ 0 w 934"/>
                <a:gd name="T47" fmla="*/ 0 h 1122"/>
                <a:gd name="T48" fmla="*/ 0 w 934"/>
                <a:gd name="T49" fmla="*/ 0 h 1122"/>
                <a:gd name="T50" fmla="*/ 0 w 934"/>
                <a:gd name="T51" fmla="*/ 0 h 1122"/>
                <a:gd name="T52" fmla="*/ 0 w 934"/>
                <a:gd name="T53" fmla="*/ 0 h 1122"/>
                <a:gd name="T54" fmla="*/ 0 w 934"/>
                <a:gd name="T55" fmla="*/ 0 h 1122"/>
                <a:gd name="T56" fmla="*/ 0 w 934"/>
                <a:gd name="T57" fmla="*/ 0 h 1122"/>
                <a:gd name="T58" fmla="*/ 0 w 934"/>
                <a:gd name="T59" fmla="*/ 0 h 1122"/>
                <a:gd name="T60" fmla="*/ 0 w 934"/>
                <a:gd name="T61" fmla="*/ 0 h 1122"/>
                <a:gd name="T62" fmla="*/ 0 w 934"/>
                <a:gd name="T63" fmla="*/ 0 h 1122"/>
                <a:gd name="T64" fmla="*/ 0 w 934"/>
                <a:gd name="T65" fmla="*/ 0 h 1122"/>
                <a:gd name="T66" fmla="*/ 0 w 934"/>
                <a:gd name="T67" fmla="*/ 0 h 1122"/>
                <a:gd name="T68" fmla="*/ 0 w 934"/>
                <a:gd name="T69" fmla="*/ 0 h 1122"/>
                <a:gd name="T70" fmla="*/ 0 w 934"/>
                <a:gd name="T71" fmla="*/ 0 h 1122"/>
                <a:gd name="T72" fmla="*/ 0 w 934"/>
                <a:gd name="T73" fmla="*/ 0 h 1122"/>
                <a:gd name="T74" fmla="*/ 0 w 934"/>
                <a:gd name="T75" fmla="*/ 0 h 1122"/>
                <a:gd name="T76" fmla="*/ 0 w 934"/>
                <a:gd name="T77" fmla="*/ 0 h 1122"/>
                <a:gd name="T78" fmla="*/ 0 w 934"/>
                <a:gd name="T79" fmla="*/ 0 h 1122"/>
                <a:gd name="T80" fmla="*/ 0 w 934"/>
                <a:gd name="T81" fmla="*/ 0 h 1122"/>
                <a:gd name="T82" fmla="*/ 0 w 934"/>
                <a:gd name="T83" fmla="*/ 0 h 1122"/>
                <a:gd name="T84" fmla="*/ 0 w 934"/>
                <a:gd name="T85" fmla="*/ 0 h 1122"/>
                <a:gd name="T86" fmla="*/ 0 w 934"/>
                <a:gd name="T87" fmla="*/ 0 h 1122"/>
                <a:gd name="T88" fmla="*/ 0 w 934"/>
                <a:gd name="T89" fmla="*/ 0 h 1122"/>
                <a:gd name="T90" fmla="*/ 0 w 934"/>
                <a:gd name="T91" fmla="*/ 0 h 1122"/>
                <a:gd name="T92" fmla="*/ 0 w 934"/>
                <a:gd name="T93" fmla="*/ 0 h 1122"/>
                <a:gd name="T94" fmla="*/ 0 w 934"/>
                <a:gd name="T95" fmla="*/ 0 h 1122"/>
                <a:gd name="T96" fmla="*/ 0 w 934"/>
                <a:gd name="T97" fmla="*/ 0 h 1122"/>
                <a:gd name="T98" fmla="*/ 0 w 934"/>
                <a:gd name="T99" fmla="*/ 0 h 1122"/>
                <a:gd name="T100" fmla="*/ 0 w 934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1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>
                <a:gd name="T0" fmla="*/ 0 w 1001"/>
                <a:gd name="T1" fmla="*/ 0 h 1104"/>
                <a:gd name="T2" fmla="*/ 0 w 1001"/>
                <a:gd name="T3" fmla="*/ 0 h 1104"/>
                <a:gd name="T4" fmla="*/ 0 w 1001"/>
                <a:gd name="T5" fmla="*/ 0 h 1104"/>
                <a:gd name="T6" fmla="*/ 0 w 1001"/>
                <a:gd name="T7" fmla="*/ 0 h 1104"/>
                <a:gd name="T8" fmla="*/ 0 w 1001"/>
                <a:gd name="T9" fmla="*/ 0 h 1104"/>
                <a:gd name="T10" fmla="*/ 0 w 1001"/>
                <a:gd name="T11" fmla="*/ 0 h 1104"/>
                <a:gd name="T12" fmla="*/ 0 w 1001"/>
                <a:gd name="T13" fmla="*/ 0 h 1104"/>
                <a:gd name="T14" fmla="*/ 0 w 1001"/>
                <a:gd name="T15" fmla="*/ 0 h 1104"/>
                <a:gd name="T16" fmla="*/ 0 w 1001"/>
                <a:gd name="T17" fmla="*/ 0 h 1104"/>
                <a:gd name="T18" fmla="*/ 0 w 1001"/>
                <a:gd name="T19" fmla="*/ 0 h 1104"/>
                <a:gd name="T20" fmla="*/ 0 w 1001"/>
                <a:gd name="T21" fmla="*/ 0 h 1104"/>
                <a:gd name="T22" fmla="*/ 0 w 1001"/>
                <a:gd name="T23" fmla="*/ 0 h 1104"/>
                <a:gd name="T24" fmla="*/ 0 w 1001"/>
                <a:gd name="T25" fmla="*/ 0 h 1104"/>
                <a:gd name="T26" fmla="*/ 0 w 1001"/>
                <a:gd name="T27" fmla="*/ 0 h 1104"/>
                <a:gd name="T28" fmla="*/ 0 w 1001"/>
                <a:gd name="T29" fmla="*/ 0 h 1104"/>
                <a:gd name="T30" fmla="*/ 0 w 1001"/>
                <a:gd name="T31" fmla="*/ 0 h 1104"/>
                <a:gd name="T32" fmla="*/ 0 w 1001"/>
                <a:gd name="T33" fmla="*/ 0 h 1104"/>
                <a:gd name="T34" fmla="*/ 0 w 1001"/>
                <a:gd name="T35" fmla="*/ 0 h 1104"/>
                <a:gd name="T36" fmla="*/ 0 w 1001"/>
                <a:gd name="T37" fmla="*/ 0 h 1104"/>
                <a:gd name="T38" fmla="*/ 0 w 1001"/>
                <a:gd name="T39" fmla="*/ 0 h 1104"/>
                <a:gd name="T40" fmla="*/ 0 w 1001"/>
                <a:gd name="T41" fmla="*/ 0 h 1104"/>
                <a:gd name="T42" fmla="*/ 0 w 1001"/>
                <a:gd name="T43" fmla="*/ 0 h 1104"/>
                <a:gd name="T44" fmla="*/ 0 w 1001"/>
                <a:gd name="T45" fmla="*/ 0 h 1104"/>
                <a:gd name="T46" fmla="*/ 0 w 1001"/>
                <a:gd name="T47" fmla="*/ 0 h 1104"/>
                <a:gd name="T48" fmla="*/ 0 w 1001"/>
                <a:gd name="T49" fmla="*/ 0 h 1104"/>
                <a:gd name="T50" fmla="*/ 0 w 1001"/>
                <a:gd name="T51" fmla="*/ 0 h 1104"/>
                <a:gd name="T52" fmla="*/ 0 w 1001"/>
                <a:gd name="T53" fmla="*/ 0 h 1104"/>
                <a:gd name="T54" fmla="*/ 0 w 1001"/>
                <a:gd name="T55" fmla="*/ 0 h 1104"/>
                <a:gd name="T56" fmla="*/ 0 w 1001"/>
                <a:gd name="T57" fmla="*/ 0 h 1104"/>
                <a:gd name="T58" fmla="*/ 0 w 1001"/>
                <a:gd name="T59" fmla="*/ 0 h 1104"/>
                <a:gd name="T60" fmla="*/ 0 w 1001"/>
                <a:gd name="T61" fmla="*/ 0 h 1104"/>
                <a:gd name="T62" fmla="*/ 0 w 1001"/>
                <a:gd name="T63" fmla="*/ 0 h 1104"/>
                <a:gd name="T64" fmla="*/ 0 w 1001"/>
                <a:gd name="T65" fmla="*/ 0 h 1104"/>
                <a:gd name="T66" fmla="*/ 0 w 1001"/>
                <a:gd name="T67" fmla="*/ 0 h 1104"/>
                <a:gd name="T68" fmla="*/ 0 w 1001"/>
                <a:gd name="T69" fmla="*/ 0 h 1104"/>
                <a:gd name="T70" fmla="*/ 0 w 1001"/>
                <a:gd name="T71" fmla="*/ 0 h 1104"/>
                <a:gd name="T72" fmla="*/ 0 w 1001"/>
                <a:gd name="T73" fmla="*/ 0 h 1104"/>
                <a:gd name="T74" fmla="*/ 0 w 1001"/>
                <a:gd name="T75" fmla="*/ 0 h 1104"/>
                <a:gd name="T76" fmla="*/ 0 w 1001"/>
                <a:gd name="T77" fmla="*/ 0 h 1104"/>
                <a:gd name="T78" fmla="*/ 0 w 1001"/>
                <a:gd name="T79" fmla="*/ 0 h 1104"/>
                <a:gd name="T80" fmla="*/ 0 w 1001"/>
                <a:gd name="T81" fmla="*/ 0 h 1104"/>
                <a:gd name="T82" fmla="*/ 0 w 1001"/>
                <a:gd name="T83" fmla="*/ 0 h 1104"/>
                <a:gd name="T84" fmla="*/ 0 w 1001"/>
                <a:gd name="T85" fmla="*/ 0 h 1104"/>
                <a:gd name="T86" fmla="*/ 0 w 1001"/>
                <a:gd name="T87" fmla="*/ 0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2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>
                <a:gd name="T0" fmla="*/ 0 w 689"/>
                <a:gd name="T1" fmla="*/ 0 h 1080"/>
                <a:gd name="T2" fmla="*/ 0 w 689"/>
                <a:gd name="T3" fmla="*/ 0 h 1080"/>
                <a:gd name="T4" fmla="*/ 0 w 689"/>
                <a:gd name="T5" fmla="*/ 0 h 1080"/>
                <a:gd name="T6" fmla="*/ 0 w 689"/>
                <a:gd name="T7" fmla="*/ 0 h 1080"/>
                <a:gd name="T8" fmla="*/ 0 w 689"/>
                <a:gd name="T9" fmla="*/ 0 h 1080"/>
                <a:gd name="T10" fmla="*/ 0 w 689"/>
                <a:gd name="T11" fmla="*/ 0 h 1080"/>
                <a:gd name="T12" fmla="*/ 0 w 689"/>
                <a:gd name="T13" fmla="*/ 0 h 1080"/>
                <a:gd name="T14" fmla="*/ 0 w 689"/>
                <a:gd name="T15" fmla="*/ 0 h 1080"/>
                <a:gd name="T16" fmla="*/ 0 w 689"/>
                <a:gd name="T17" fmla="*/ 0 h 1080"/>
                <a:gd name="T18" fmla="*/ 0 w 689"/>
                <a:gd name="T19" fmla="*/ 0 h 1080"/>
                <a:gd name="T20" fmla="*/ 0 w 689"/>
                <a:gd name="T21" fmla="*/ 0 h 1080"/>
                <a:gd name="T22" fmla="*/ 0 w 689"/>
                <a:gd name="T23" fmla="*/ 0 h 1080"/>
                <a:gd name="T24" fmla="*/ 0 w 689"/>
                <a:gd name="T25" fmla="*/ 0 h 1080"/>
                <a:gd name="T26" fmla="*/ 0 w 689"/>
                <a:gd name="T27" fmla="*/ 0 h 1080"/>
                <a:gd name="T28" fmla="*/ 0 w 689"/>
                <a:gd name="T29" fmla="*/ 0 h 1080"/>
                <a:gd name="T30" fmla="*/ 0 w 689"/>
                <a:gd name="T31" fmla="*/ 0 h 1080"/>
                <a:gd name="T32" fmla="*/ 0 w 689"/>
                <a:gd name="T33" fmla="*/ 0 h 1080"/>
                <a:gd name="T34" fmla="*/ 0 w 689"/>
                <a:gd name="T35" fmla="*/ 0 h 1080"/>
                <a:gd name="T36" fmla="*/ 0 w 689"/>
                <a:gd name="T37" fmla="*/ 0 h 1080"/>
                <a:gd name="T38" fmla="*/ 0 w 689"/>
                <a:gd name="T39" fmla="*/ 0 h 1080"/>
                <a:gd name="T40" fmla="*/ 0 w 689"/>
                <a:gd name="T41" fmla="*/ 0 h 1080"/>
                <a:gd name="T42" fmla="*/ 0 w 689"/>
                <a:gd name="T43" fmla="*/ 0 h 1080"/>
                <a:gd name="T44" fmla="*/ 0 w 689"/>
                <a:gd name="T45" fmla="*/ 0 h 1080"/>
                <a:gd name="T46" fmla="*/ 0 w 689"/>
                <a:gd name="T47" fmla="*/ 0 h 1080"/>
                <a:gd name="T48" fmla="*/ 0 w 689"/>
                <a:gd name="T49" fmla="*/ 0 h 1080"/>
                <a:gd name="T50" fmla="*/ 0 w 689"/>
                <a:gd name="T51" fmla="*/ 0 h 1080"/>
                <a:gd name="T52" fmla="*/ 0 w 689"/>
                <a:gd name="T53" fmla="*/ 0 h 1080"/>
                <a:gd name="T54" fmla="*/ 0 w 689"/>
                <a:gd name="T55" fmla="*/ 0 h 1080"/>
                <a:gd name="T56" fmla="*/ 0 w 689"/>
                <a:gd name="T57" fmla="*/ 0 h 1080"/>
                <a:gd name="T58" fmla="*/ 0 w 689"/>
                <a:gd name="T59" fmla="*/ 0 h 1080"/>
                <a:gd name="T60" fmla="*/ 0 w 689"/>
                <a:gd name="T61" fmla="*/ 0 h 1080"/>
                <a:gd name="T62" fmla="*/ 0 w 689"/>
                <a:gd name="T63" fmla="*/ 0 h 1080"/>
                <a:gd name="T64" fmla="*/ 0 w 689"/>
                <a:gd name="T65" fmla="*/ 0 h 1080"/>
                <a:gd name="T66" fmla="*/ 0 w 689"/>
                <a:gd name="T67" fmla="*/ 0 h 1080"/>
                <a:gd name="T68" fmla="*/ 0 w 689"/>
                <a:gd name="T69" fmla="*/ 0 h 1080"/>
                <a:gd name="T70" fmla="*/ 0 w 689"/>
                <a:gd name="T71" fmla="*/ 0 h 1080"/>
                <a:gd name="T72" fmla="*/ 0 w 689"/>
                <a:gd name="T73" fmla="*/ 0 h 1080"/>
                <a:gd name="T74" fmla="*/ 0 w 689"/>
                <a:gd name="T75" fmla="*/ 0 h 1080"/>
                <a:gd name="T76" fmla="*/ 0 w 689"/>
                <a:gd name="T77" fmla="*/ 0 h 1080"/>
                <a:gd name="T78" fmla="*/ 0 w 689"/>
                <a:gd name="T79" fmla="*/ 0 h 1080"/>
                <a:gd name="T80" fmla="*/ 0 w 689"/>
                <a:gd name="T81" fmla="*/ 0 h 1080"/>
                <a:gd name="T82" fmla="*/ 0 w 689"/>
                <a:gd name="T83" fmla="*/ 0 h 1080"/>
                <a:gd name="T84" fmla="*/ 0 w 689"/>
                <a:gd name="T85" fmla="*/ 0 h 1080"/>
                <a:gd name="T86" fmla="*/ 0 w 689"/>
                <a:gd name="T87" fmla="*/ 0 h 1080"/>
                <a:gd name="T88" fmla="*/ 0 w 689"/>
                <a:gd name="T89" fmla="*/ 0 h 1080"/>
                <a:gd name="T90" fmla="*/ 0 w 689"/>
                <a:gd name="T91" fmla="*/ 0 h 1080"/>
                <a:gd name="T92" fmla="*/ 0 w 689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3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4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>
                <a:gd name="T0" fmla="*/ 0 w 790"/>
                <a:gd name="T1" fmla="*/ 0 h 1082"/>
                <a:gd name="T2" fmla="*/ 0 w 790"/>
                <a:gd name="T3" fmla="*/ 0 h 1082"/>
                <a:gd name="T4" fmla="*/ 0 w 790"/>
                <a:gd name="T5" fmla="*/ 0 h 1082"/>
                <a:gd name="T6" fmla="*/ 0 w 790"/>
                <a:gd name="T7" fmla="*/ 0 h 1082"/>
                <a:gd name="T8" fmla="*/ 0 w 790"/>
                <a:gd name="T9" fmla="*/ 0 h 1082"/>
                <a:gd name="T10" fmla="*/ 0 w 790"/>
                <a:gd name="T11" fmla="*/ 0 h 1082"/>
                <a:gd name="T12" fmla="*/ 0 w 790"/>
                <a:gd name="T13" fmla="*/ 0 h 1082"/>
                <a:gd name="T14" fmla="*/ 0 w 790"/>
                <a:gd name="T15" fmla="*/ 0 h 1082"/>
                <a:gd name="T16" fmla="*/ 0 w 790"/>
                <a:gd name="T17" fmla="*/ 0 h 1082"/>
                <a:gd name="T18" fmla="*/ 0 w 790"/>
                <a:gd name="T19" fmla="*/ 0 h 1082"/>
                <a:gd name="T20" fmla="*/ 0 w 790"/>
                <a:gd name="T21" fmla="*/ 0 h 1082"/>
                <a:gd name="T22" fmla="*/ 0 w 790"/>
                <a:gd name="T23" fmla="*/ 0 h 1082"/>
                <a:gd name="T24" fmla="*/ 0 w 790"/>
                <a:gd name="T25" fmla="*/ 0 h 1082"/>
                <a:gd name="T26" fmla="*/ 0 w 790"/>
                <a:gd name="T27" fmla="*/ 0 h 1082"/>
                <a:gd name="T28" fmla="*/ 0 w 790"/>
                <a:gd name="T29" fmla="*/ 0 h 1082"/>
                <a:gd name="T30" fmla="*/ 0 w 790"/>
                <a:gd name="T31" fmla="*/ 0 h 1082"/>
                <a:gd name="T32" fmla="*/ 0 w 790"/>
                <a:gd name="T33" fmla="*/ 0 h 1082"/>
                <a:gd name="T34" fmla="*/ 0 w 790"/>
                <a:gd name="T35" fmla="*/ 0 h 1082"/>
                <a:gd name="T36" fmla="*/ 0 w 790"/>
                <a:gd name="T37" fmla="*/ 0 h 1082"/>
                <a:gd name="T38" fmla="*/ 0 w 790"/>
                <a:gd name="T39" fmla="*/ 0 h 1082"/>
                <a:gd name="T40" fmla="*/ 0 w 790"/>
                <a:gd name="T41" fmla="*/ 0 h 1082"/>
                <a:gd name="T42" fmla="*/ 0 w 790"/>
                <a:gd name="T43" fmla="*/ 0 h 1082"/>
                <a:gd name="T44" fmla="*/ 0 w 790"/>
                <a:gd name="T45" fmla="*/ 0 h 1082"/>
                <a:gd name="T46" fmla="*/ 0 w 790"/>
                <a:gd name="T47" fmla="*/ 0 h 1082"/>
                <a:gd name="T48" fmla="*/ 0 w 790"/>
                <a:gd name="T49" fmla="*/ 0 h 1082"/>
                <a:gd name="T50" fmla="*/ 0 w 790"/>
                <a:gd name="T51" fmla="*/ 0 h 1082"/>
                <a:gd name="T52" fmla="*/ 0 w 790"/>
                <a:gd name="T53" fmla="*/ 0 h 1082"/>
                <a:gd name="T54" fmla="*/ 0 w 790"/>
                <a:gd name="T55" fmla="*/ 0 h 1082"/>
                <a:gd name="T56" fmla="*/ 0 w 790"/>
                <a:gd name="T57" fmla="*/ 0 h 1082"/>
                <a:gd name="T58" fmla="*/ 0 w 790"/>
                <a:gd name="T59" fmla="*/ 0 h 1082"/>
                <a:gd name="T60" fmla="*/ 0 w 790"/>
                <a:gd name="T61" fmla="*/ 0 h 1082"/>
                <a:gd name="T62" fmla="*/ 0 w 790"/>
                <a:gd name="T63" fmla="*/ 0 h 1082"/>
                <a:gd name="T64" fmla="*/ 0 w 790"/>
                <a:gd name="T65" fmla="*/ 0 h 1082"/>
                <a:gd name="T66" fmla="*/ 0 w 790"/>
                <a:gd name="T67" fmla="*/ 0 h 1082"/>
                <a:gd name="T68" fmla="*/ 0 w 790"/>
                <a:gd name="T69" fmla="*/ 0 h 1082"/>
                <a:gd name="T70" fmla="*/ 0 w 790"/>
                <a:gd name="T71" fmla="*/ 0 h 1082"/>
                <a:gd name="T72" fmla="*/ 0 w 790"/>
                <a:gd name="T73" fmla="*/ 0 h 1082"/>
                <a:gd name="T74" fmla="*/ 0 w 790"/>
                <a:gd name="T75" fmla="*/ 0 h 1082"/>
                <a:gd name="T76" fmla="*/ 0 w 790"/>
                <a:gd name="T77" fmla="*/ 0 h 1082"/>
                <a:gd name="T78" fmla="*/ 0 w 790"/>
                <a:gd name="T79" fmla="*/ 0 h 1082"/>
                <a:gd name="T80" fmla="*/ 0 w 790"/>
                <a:gd name="T81" fmla="*/ 0 h 1082"/>
                <a:gd name="T82" fmla="*/ 0 w 790"/>
                <a:gd name="T83" fmla="*/ 0 h 1082"/>
                <a:gd name="T84" fmla="*/ 0 w 790"/>
                <a:gd name="T85" fmla="*/ 0 h 1082"/>
                <a:gd name="T86" fmla="*/ 0 w 790"/>
                <a:gd name="T87" fmla="*/ 0 h 1082"/>
                <a:gd name="T88" fmla="*/ 0 w 790"/>
                <a:gd name="T89" fmla="*/ 0 h 1082"/>
                <a:gd name="T90" fmla="*/ 0 w 790"/>
                <a:gd name="T91" fmla="*/ 0 h 1082"/>
                <a:gd name="T92" fmla="*/ 0 w 790"/>
                <a:gd name="T93" fmla="*/ 0 h 1082"/>
                <a:gd name="T94" fmla="*/ 0 w 790"/>
                <a:gd name="T95" fmla="*/ 0 h 1082"/>
                <a:gd name="T96" fmla="*/ 0 w 790"/>
                <a:gd name="T97" fmla="*/ 0 h 1082"/>
                <a:gd name="T98" fmla="*/ 0 w 790"/>
                <a:gd name="T99" fmla="*/ 0 h 1082"/>
                <a:gd name="T100" fmla="*/ 0 w 790"/>
                <a:gd name="T101" fmla="*/ 0 h 1082"/>
                <a:gd name="T102" fmla="*/ 0 w 790"/>
                <a:gd name="T103" fmla="*/ 0 h 1082"/>
                <a:gd name="T104" fmla="*/ 0 w 790"/>
                <a:gd name="T105" fmla="*/ 0 h 1082"/>
                <a:gd name="T106" fmla="*/ 0 w 790"/>
                <a:gd name="T107" fmla="*/ 0 h 1082"/>
                <a:gd name="T108" fmla="*/ 0 w 790"/>
                <a:gd name="T109" fmla="*/ 0 h 1082"/>
                <a:gd name="T110" fmla="*/ 0 w 790"/>
                <a:gd name="T111" fmla="*/ 0 h 1082"/>
                <a:gd name="T112" fmla="*/ 0 w 790"/>
                <a:gd name="T113" fmla="*/ 0 h 1082"/>
                <a:gd name="T114" fmla="*/ 0 w 790"/>
                <a:gd name="T115" fmla="*/ 0 h 1082"/>
                <a:gd name="T116" fmla="*/ 0 w 790"/>
                <a:gd name="T117" fmla="*/ 0 h 1082"/>
                <a:gd name="T118" fmla="*/ 0 w 790"/>
                <a:gd name="T119" fmla="*/ 0 h 1082"/>
                <a:gd name="T120" fmla="*/ 0 w 790"/>
                <a:gd name="T121" fmla="*/ 0 h 1082"/>
                <a:gd name="T122" fmla="*/ 0 w 790"/>
                <a:gd name="T123" fmla="*/ 0 h 10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5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>
                <a:gd name="T0" fmla="*/ 0 w 941"/>
                <a:gd name="T1" fmla="*/ 0 h 1081"/>
                <a:gd name="T2" fmla="*/ 0 w 941"/>
                <a:gd name="T3" fmla="*/ 0 h 1081"/>
                <a:gd name="T4" fmla="*/ 0 w 941"/>
                <a:gd name="T5" fmla="*/ 0 h 1081"/>
                <a:gd name="T6" fmla="*/ 0 w 941"/>
                <a:gd name="T7" fmla="*/ 0 h 1081"/>
                <a:gd name="T8" fmla="*/ 0 w 941"/>
                <a:gd name="T9" fmla="*/ 0 h 1081"/>
                <a:gd name="T10" fmla="*/ 0 w 941"/>
                <a:gd name="T11" fmla="*/ 0 h 1081"/>
                <a:gd name="T12" fmla="*/ 0 w 941"/>
                <a:gd name="T13" fmla="*/ 0 h 1081"/>
                <a:gd name="T14" fmla="*/ 0 w 941"/>
                <a:gd name="T15" fmla="*/ 0 h 1081"/>
                <a:gd name="T16" fmla="*/ 0 w 941"/>
                <a:gd name="T17" fmla="*/ 0 h 1081"/>
                <a:gd name="T18" fmla="*/ 0 w 941"/>
                <a:gd name="T19" fmla="*/ 0 h 1081"/>
                <a:gd name="T20" fmla="*/ 0 w 941"/>
                <a:gd name="T21" fmla="*/ 0 h 1081"/>
                <a:gd name="T22" fmla="*/ 0 w 941"/>
                <a:gd name="T23" fmla="*/ 0 h 1081"/>
                <a:gd name="T24" fmla="*/ 0 w 941"/>
                <a:gd name="T25" fmla="*/ 0 h 1081"/>
                <a:gd name="T26" fmla="*/ 0 w 941"/>
                <a:gd name="T27" fmla="*/ 0 h 1081"/>
                <a:gd name="T28" fmla="*/ 0 w 941"/>
                <a:gd name="T29" fmla="*/ 0 h 1081"/>
                <a:gd name="T30" fmla="*/ 0 w 941"/>
                <a:gd name="T31" fmla="*/ 0 h 1081"/>
                <a:gd name="T32" fmla="*/ 0 w 941"/>
                <a:gd name="T33" fmla="*/ 0 h 1081"/>
                <a:gd name="T34" fmla="*/ 0 w 941"/>
                <a:gd name="T35" fmla="*/ 0 h 1081"/>
                <a:gd name="T36" fmla="*/ 0 w 941"/>
                <a:gd name="T37" fmla="*/ 0 h 1081"/>
                <a:gd name="T38" fmla="*/ 0 w 941"/>
                <a:gd name="T39" fmla="*/ 0 h 1081"/>
                <a:gd name="T40" fmla="*/ 0 w 941"/>
                <a:gd name="T41" fmla="*/ 0 h 1081"/>
                <a:gd name="T42" fmla="*/ 0 w 941"/>
                <a:gd name="T43" fmla="*/ 0 h 1081"/>
                <a:gd name="T44" fmla="*/ 0 w 941"/>
                <a:gd name="T45" fmla="*/ 0 h 1081"/>
                <a:gd name="T46" fmla="*/ 0 w 941"/>
                <a:gd name="T47" fmla="*/ 0 h 1081"/>
                <a:gd name="T48" fmla="*/ 0 w 941"/>
                <a:gd name="T49" fmla="*/ 0 h 1081"/>
                <a:gd name="T50" fmla="*/ 0 w 941"/>
                <a:gd name="T51" fmla="*/ 0 h 1081"/>
                <a:gd name="T52" fmla="*/ 0 w 941"/>
                <a:gd name="T53" fmla="*/ 0 h 1081"/>
                <a:gd name="T54" fmla="*/ 0 w 941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6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w 942"/>
                <a:gd name="T57" fmla="*/ 0 h 1081"/>
                <a:gd name="T58" fmla="*/ 0 w 942"/>
                <a:gd name="T59" fmla="*/ 0 h 1081"/>
                <a:gd name="T60" fmla="*/ 0 w 942"/>
                <a:gd name="T61" fmla="*/ 0 h 1081"/>
                <a:gd name="T62" fmla="*/ 0 w 942"/>
                <a:gd name="T63" fmla="*/ 0 h 1081"/>
                <a:gd name="T64" fmla="*/ 0 w 942"/>
                <a:gd name="T65" fmla="*/ 0 h 1081"/>
                <a:gd name="T66" fmla="*/ 0 w 942"/>
                <a:gd name="T67" fmla="*/ 0 h 1081"/>
                <a:gd name="T68" fmla="*/ 0 w 942"/>
                <a:gd name="T69" fmla="*/ 0 h 1081"/>
                <a:gd name="T70" fmla="*/ 0 w 942"/>
                <a:gd name="T71" fmla="*/ 0 h 1081"/>
                <a:gd name="T72" fmla="*/ 0 w 942"/>
                <a:gd name="T73" fmla="*/ 0 h 1081"/>
                <a:gd name="T74" fmla="*/ 0 w 942"/>
                <a:gd name="T75" fmla="*/ 0 h 1081"/>
                <a:gd name="T76" fmla="*/ 0 w 942"/>
                <a:gd name="T77" fmla="*/ 0 h 1081"/>
                <a:gd name="T78" fmla="*/ 0 w 942"/>
                <a:gd name="T79" fmla="*/ 0 h 1081"/>
                <a:gd name="T80" fmla="*/ 0 w 942"/>
                <a:gd name="T81" fmla="*/ 0 h 1081"/>
                <a:gd name="T82" fmla="*/ 0 w 942"/>
                <a:gd name="T83" fmla="*/ 0 h 1081"/>
                <a:gd name="T84" fmla="*/ 0 w 942"/>
                <a:gd name="T85" fmla="*/ 0 h 1081"/>
                <a:gd name="T86" fmla="*/ 0 w 942"/>
                <a:gd name="T87" fmla="*/ 0 h 1081"/>
                <a:gd name="T88" fmla="*/ 0 w 942"/>
                <a:gd name="T89" fmla="*/ 0 h 1081"/>
                <a:gd name="T90" fmla="*/ 0 w 942"/>
                <a:gd name="T91" fmla="*/ 0 h 1081"/>
                <a:gd name="T92" fmla="*/ 0 w 942"/>
                <a:gd name="T93" fmla="*/ 0 h 1081"/>
                <a:gd name="T94" fmla="*/ 0 w 942"/>
                <a:gd name="T95" fmla="*/ 0 h 1081"/>
                <a:gd name="T96" fmla="*/ 0 w 942"/>
                <a:gd name="T97" fmla="*/ 0 h 1081"/>
                <a:gd name="T98" fmla="*/ 0 w 942"/>
                <a:gd name="T99" fmla="*/ 0 h 1081"/>
                <a:gd name="T100" fmla="*/ 0 w 942"/>
                <a:gd name="T101" fmla="*/ 0 h 1081"/>
                <a:gd name="T102" fmla="*/ 0 w 942"/>
                <a:gd name="T103" fmla="*/ 0 h 1081"/>
                <a:gd name="T104" fmla="*/ 0 w 942"/>
                <a:gd name="T105" fmla="*/ 0 h 1081"/>
                <a:gd name="T106" fmla="*/ 0 w 942"/>
                <a:gd name="T107" fmla="*/ 0 h 1081"/>
                <a:gd name="T108" fmla="*/ 0 w 942"/>
                <a:gd name="T109" fmla="*/ 0 h 1081"/>
                <a:gd name="T110" fmla="*/ 0 w 942"/>
                <a:gd name="T111" fmla="*/ 0 h 1081"/>
                <a:gd name="T112" fmla="*/ 0 w 942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7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>
                <a:gd name="T0" fmla="*/ 0 w 571"/>
                <a:gd name="T1" fmla="*/ 0 h 1075"/>
                <a:gd name="T2" fmla="*/ 0 w 571"/>
                <a:gd name="T3" fmla="*/ 0 h 1075"/>
                <a:gd name="T4" fmla="*/ 0 w 571"/>
                <a:gd name="T5" fmla="*/ 0 h 1075"/>
                <a:gd name="T6" fmla="*/ 0 w 571"/>
                <a:gd name="T7" fmla="*/ 0 h 1075"/>
                <a:gd name="T8" fmla="*/ 0 w 571"/>
                <a:gd name="T9" fmla="*/ 0 h 1075"/>
                <a:gd name="T10" fmla="*/ 0 w 571"/>
                <a:gd name="T11" fmla="*/ 0 h 1075"/>
                <a:gd name="T12" fmla="*/ 0 w 571"/>
                <a:gd name="T13" fmla="*/ 0 h 1075"/>
                <a:gd name="T14" fmla="*/ 0 w 571"/>
                <a:gd name="T15" fmla="*/ 0 h 1075"/>
                <a:gd name="T16" fmla="*/ 0 w 571"/>
                <a:gd name="T17" fmla="*/ 0 h 1075"/>
                <a:gd name="T18" fmla="*/ 0 w 571"/>
                <a:gd name="T19" fmla="*/ 0 h 1075"/>
                <a:gd name="T20" fmla="*/ 0 w 571"/>
                <a:gd name="T21" fmla="*/ 0 h 1075"/>
                <a:gd name="T22" fmla="*/ 0 w 571"/>
                <a:gd name="T23" fmla="*/ 0 h 1075"/>
                <a:gd name="T24" fmla="*/ 0 w 571"/>
                <a:gd name="T25" fmla="*/ 0 h 1075"/>
                <a:gd name="T26" fmla="*/ 0 w 571"/>
                <a:gd name="T27" fmla="*/ 0 h 1075"/>
                <a:gd name="T28" fmla="*/ 0 w 571"/>
                <a:gd name="T29" fmla="*/ 0 h 1075"/>
                <a:gd name="T30" fmla="*/ 0 w 571"/>
                <a:gd name="T31" fmla="*/ 0 h 1075"/>
                <a:gd name="T32" fmla="*/ 0 w 571"/>
                <a:gd name="T33" fmla="*/ 0 h 1075"/>
                <a:gd name="T34" fmla="*/ 0 w 571"/>
                <a:gd name="T35" fmla="*/ 0 h 1075"/>
                <a:gd name="T36" fmla="*/ 0 w 571"/>
                <a:gd name="T37" fmla="*/ 0 h 1075"/>
                <a:gd name="T38" fmla="*/ 0 w 571"/>
                <a:gd name="T39" fmla="*/ 0 h 1075"/>
                <a:gd name="T40" fmla="*/ 0 w 571"/>
                <a:gd name="T41" fmla="*/ 0 h 1075"/>
                <a:gd name="T42" fmla="*/ 0 w 571"/>
                <a:gd name="T43" fmla="*/ 0 h 1075"/>
                <a:gd name="T44" fmla="*/ 0 w 571"/>
                <a:gd name="T45" fmla="*/ 0 h 1075"/>
                <a:gd name="T46" fmla="*/ 0 w 571"/>
                <a:gd name="T47" fmla="*/ 0 h 1075"/>
                <a:gd name="T48" fmla="*/ 0 w 571"/>
                <a:gd name="T49" fmla="*/ 0 h 1075"/>
                <a:gd name="T50" fmla="*/ 0 w 571"/>
                <a:gd name="T51" fmla="*/ 0 h 1075"/>
                <a:gd name="T52" fmla="*/ 0 w 571"/>
                <a:gd name="T53" fmla="*/ 0 h 1075"/>
                <a:gd name="T54" fmla="*/ 0 w 571"/>
                <a:gd name="T55" fmla="*/ 0 h 1075"/>
                <a:gd name="T56" fmla="*/ 0 w 571"/>
                <a:gd name="T57" fmla="*/ 0 h 1075"/>
                <a:gd name="T58" fmla="*/ 0 w 571"/>
                <a:gd name="T59" fmla="*/ 0 h 1075"/>
                <a:gd name="T60" fmla="*/ 0 w 571"/>
                <a:gd name="T61" fmla="*/ 0 h 1075"/>
                <a:gd name="T62" fmla="*/ 0 w 571"/>
                <a:gd name="T63" fmla="*/ 0 h 1075"/>
                <a:gd name="T64" fmla="*/ 0 w 571"/>
                <a:gd name="T65" fmla="*/ 0 h 1075"/>
                <a:gd name="T66" fmla="*/ 0 w 571"/>
                <a:gd name="T67" fmla="*/ 0 h 1075"/>
                <a:gd name="T68" fmla="*/ 0 w 571"/>
                <a:gd name="T69" fmla="*/ 0 h 1075"/>
                <a:gd name="T70" fmla="*/ 0 w 571"/>
                <a:gd name="T71" fmla="*/ 0 h 1075"/>
                <a:gd name="T72" fmla="*/ 0 w 571"/>
                <a:gd name="T73" fmla="*/ 0 h 1075"/>
                <a:gd name="T74" fmla="*/ 0 w 571"/>
                <a:gd name="T75" fmla="*/ 0 h 1075"/>
                <a:gd name="T76" fmla="*/ 0 w 571"/>
                <a:gd name="T77" fmla="*/ 0 h 1075"/>
                <a:gd name="T78" fmla="*/ 0 w 571"/>
                <a:gd name="T79" fmla="*/ 0 h 1075"/>
                <a:gd name="T80" fmla="*/ 0 w 571"/>
                <a:gd name="T81" fmla="*/ 0 h 1075"/>
                <a:gd name="T82" fmla="*/ 0 w 571"/>
                <a:gd name="T83" fmla="*/ 0 h 1075"/>
                <a:gd name="T84" fmla="*/ 0 w 571"/>
                <a:gd name="T85" fmla="*/ 0 h 1075"/>
                <a:gd name="T86" fmla="*/ 0 w 571"/>
                <a:gd name="T87" fmla="*/ 0 h 1075"/>
                <a:gd name="T88" fmla="*/ 0 w 571"/>
                <a:gd name="T89" fmla="*/ 0 h 1075"/>
                <a:gd name="T90" fmla="*/ 0 w 571"/>
                <a:gd name="T91" fmla="*/ 0 h 1075"/>
                <a:gd name="T92" fmla="*/ 0 w 571"/>
                <a:gd name="T93" fmla="*/ 0 h 1075"/>
                <a:gd name="T94" fmla="*/ 0 w 571"/>
                <a:gd name="T95" fmla="*/ 0 h 1075"/>
                <a:gd name="T96" fmla="*/ 0 w 571"/>
                <a:gd name="T97" fmla="*/ 0 h 1075"/>
                <a:gd name="T98" fmla="*/ 0 w 571"/>
                <a:gd name="T99" fmla="*/ 0 h 1075"/>
                <a:gd name="T100" fmla="*/ 0 w 571"/>
                <a:gd name="T101" fmla="*/ 0 h 1075"/>
                <a:gd name="T102" fmla="*/ 0 w 571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8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>
                <a:gd name="T0" fmla="*/ 0 w 1117"/>
                <a:gd name="T1" fmla="*/ 0 h 1086"/>
                <a:gd name="T2" fmla="*/ 0 w 1117"/>
                <a:gd name="T3" fmla="*/ 0 h 1086"/>
                <a:gd name="T4" fmla="*/ 0 w 1117"/>
                <a:gd name="T5" fmla="*/ 0 h 1086"/>
                <a:gd name="T6" fmla="*/ 0 w 1117"/>
                <a:gd name="T7" fmla="*/ 0 h 1086"/>
                <a:gd name="T8" fmla="*/ 0 w 1117"/>
                <a:gd name="T9" fmla="*/ 0 h 1086"/>
                <a:gd name="T10" fmla="*/ 0 w 1117"/>
                <a:gd name="T11" fmla="*/ 0 h 1086"/>
                <a:gd name="T12" fmla="*/ 0 w 1117"/>
                <a:gd name="T13" fmla="*/ 0 h 1086"/>
                <a:gd name="T14" fmla="*/ 0 w 1117"/>
                <a:gd name="T15" fmla="*/ 0 h 1086"/>
                <a:gd name="T16" fmla="*/ 0 w 1117"/>
                <a:gd name="T17" fmla="*/ 0 h 1086"/>
                <a:gd name="T18" fmla="*/ 0 w 1117"/>
                <a:gd name="T19" fmla="*/ 0 h 1086"/>
                <a:gd name="T20" fmla="*/ 0 w 1117"/>
                <a:gd name="T21" fmla="*/ 0 h 1086"/>
                <a:gd name="T22" fmla="*/ 0 w 1117"/>
                <a:gd name="T23" fmla="*/ 0 h 1086"/>
                <a:gd name="T24" fmla="*/ 0 w 1117"/>
                <a:gd name="T25" fmla="*/ 0 h 1086"/>
                <a:gd name="T26" fmla="*/ 0 w 1117"/>
                <a:gd name="T27" fmla="*/ 0 h 1086"/>
                <a:gd name="T28" fmla="*/ 0 w 1117"/>
                <a:gd name="T29" fmla="*/ 0 h 1086"/>
                <a:gd name="T30" fmla="*/ 0 w 1117"/>
                <a:gd name="T31" fmla="*/ 0 h 1086"/>
                <a:gd name="T32" fmla="*/ 0 w 1117"/>
                <a:gd name="T33" fmla="*/ 0 h 1086"/>
                <a:gd name="T34" fmla="*/ 0 w 1117"/>
                <a:gd name="T35" fmla="*/ 0 h 1086"/>
                <a:gd name="T36" fmla="*/ 0 w 1117"/>
                <a:gd name="T37" fmla="*/ 0 h 1086"/>
                <a:gd name="T38" fmla="*/ 0 w 1117"/>
                <a:gd name="T39" fmla="*/ 0 h 1086"/>
                <a:gd name="T40" fmla="*/ 0 w 1117"/>
                <a:gd name="T41" fmla="*/ 0 h 1086"/>
                <a:gd name="T42" fmla="*/ 0 w 1117"/>
                <a:gd name="T43" fmla="*/ 0 h 1086"/>
                <a:gd name="T44" fmla="*/ 0 w 1117"/>
                <a:gd name="T45" fmla="*/ 0 h 1086"/>
                <a:gd name="T46" fmla="*/ 0 w 1117"/>
                <a:gd name="T47" fmla="*/ 0 h 1086"/>
                <a:gd name="T48" fmla="*/ 0 w 1117"/>
                <a:gd name="T49" fmla="*/ 0 h 1086"/>
                <a:gd name="T50" fmla="*/ 0 w 1117"/>
                <a:gd name="T51" fmla="*/ 0 h 1086"/>
                <a:gd name="T52" fmla="*/ 0 w 1117"/>
                <a:gd name="T53" fmla="*/ 0 h 1086"/>
                <a:gd name="T54" fmla="*/ 0 w 1117"/>
                <a:gd name="T55" fmla="*/ 0 h 1086"/>
                <a:gd name="T56" fmla="*/ 0 w 1117"/>
                <a:gd name="T57" fmla="*/ 0 h 1086"/>
                <a:gd name="T58" fmla="*/ 0 w 1117"/>
                <a:gd name="T59" fmla="*/ 0 h 1086"/>
                <a:gd name="T60" fmla="*/ 0 w 1117"/>
                <a:gd name="T61" fmla="*/ 0 h 1086"/>
                <a:gd name="T62" fmla="*/ 0 w 1117"/>
                <a:gd name="T63" fmla="*/ 0 h 1086"/>
                <a:gd name="T64" fmla="*/ 0 w 1117"/>
                <a:gd name="T65" fmla="*/ 0 h 1086"/>
                <a:gd name="T66" fmla="*/ 0 w 1117"/>
                <a:gd name="T67" fmla="*/ 0 h 1086"/>
                <a:gd name="T68" fmla="*/ 0 w 1117"/>
                <a:gd name="T69" fmla="*/ 0 h 1086"/>
                <a:gd name="T70" fmla="*/ 0 w 1117"/>
                <a:gd name="T71" fmla="*/ 0 h 1086"/>
                <a:gd name="T72" fmla="*/ 0 w 1117"/>
                <a:gd name="T73" fmla="*/ 0 h 1086"/>
                <a:gd name="T74" fmla="*/ 0 w 1117"/>
                <a:gd name="T75" fmla="*/ 0 h 1086"/>
                <a:gd name="T76" fmla="*/ 0 w 1117"/>
                <a:gd name="T77" fmla="*/ 0 h 1086"/>
                <a:gd name="T78" fmla="*/ 0 w 1117"/>
                <a:gd name="T79" fmla="*/ 0 h 1086"/>
                <a:gd name="T80" fmla="*/ 0 w 1117"/>
                <a:gd name="T81" fmla="*/ 0 h 1086"/>
                <a:gd name="T82" fmla="*/ 0 w 1117"/>
                <a:gd name="T83" fmla="*/ 0 h 1086"/>
                <a:gd name="T84" fmla="*/ 0 w 1117"/>
                <a:gd name="T85" fmla="*/ 0 h 1086"/>
                <a:gd name="T86" fmla="*/ 0 w 1117"/>
                <a:gd name="T87" fmla="*/ 0 h 1086"/>
                <a:gd name="T88" fmla="*/ 0 w 1117"/>
                <a:gd name="T89" fmla="*/ 0 h 1086"/>
                <a:gd name="T90" fmla="*/ 0 w 1117"/>
                <a:gd name="T91" fmla="*/ 0 h 1086"/>
                <a:gd name="T92" fmla="*/ 0 w 1117"/>
                <a:gd name="T93" fmla="*/ 0 h 1086"/>
                <a:gd name="T94" fmla="*/ 0 w 1117"/>
                <a:gd name="T95" fmla="*/ 0 h 1086"/>
                <a:gd name="T96" fmla="*/ 0 w 1117"/>
                <a:gd name="T97" fmla="*/ 0 h 1086"/>
                <a:gd name="T98" fmla="*/ 0 w 1117"/>
                <a:gd name="T99" fmla="*/ 0 h 1086"/>
                <a:gd name="T100" fmla="*/ 0 w 1117"/>
                <a:gd name="T101" fmla="*/ 0 h 1086"/>
                <a:gd name="T102" fmla="*/ 0 w 1117"/>
                <a:gd name="T103" fmla="*/ 0 h 1086"/>
                <a:gd name="T104" fmla="*/ 0 w 1117"/>
                <a:gd name="T105" fmla="*/ 0 h 1086"/>
                <a:gd name="T106" fmla="*/ 0 w 1117"/>
                <a:gd name="T107" fmla="*/ 0 h 1086"/>
                <a:gd name="T108" fmla="*/ 0 w 1117"/>
                <a:gd name="T109" fmla="*/ 0 h 1086"/>
                <a:gd name="T110" fmla="*/ 0 w 1117"/>
                <a:gd name="T111" fmla="*/ 0 h 1086"/>
                <a:gd name="T112" fmla="*/ 0 w 1117"/>
                <a:gd name="T113" fmla="*/ 0 h 1086"/>
                <a:gd name="T114" fmla="*/ 0 w 1117"/>
                <a:gd name="T115" fmla="*/ 0 h 1086"/>
                <a:gd name="T116" fmla="*/ 0 w 1117"/>
                <a:gd name="T117" fmla="*/ 0 h 1086"/>
                <a:gd name="T118" fmla="*/ 0 w 1117"/>
                <a:gd name="T119" fmla="*/ 0 h 1086"/>
                <a:gd name="T120" fmla="*/ 0 w 1117"/>
                <a:gd name="T121" fmla="*/ 0 h 1086"/>
                <a:gd name="T122" fmla="*/ 0 w 1117"/>
                <a:gd name="T123" fmla="*/ 0 h 10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9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>
                <a:gd name="T0" fmla="*/ 0 w 140"/>
                <a:gd name="T1" fmla="*/ 0 h 1081"/>
                <a:gd name="T2" fmla="*/ 0 w 140"/>
                <a:gd name="T3" fmla="*/ 0 h 1081"/>
                <a:gd name="T4" fmla="*/ 0 w 140"/>
                <a:gd name="T5" fmla="*/ 0 h 1081"/>
                <a:gd name="T6" fmla="*/ 0 w 140"/>
                <a:gd name="T7" fmla="*/ 0 h 1081"/>
                <a:gd name="T8" fmla="*/ 0 w 140"/>
                <a:gd name="T9" fmla="*/ 0 h 1081"/>
                <a:gd name="T10" fmla="*/ 0 w 140"/>
                <a:gd name="T11" fmla="*/ 0 h 1081"/>
                <a:gd name="T12" fmla="*/ 0 w 140"/>
                <a:gd name="T13" fmla="*/ 0 h 1081"/>
                <a:gd name="T14" fmla="*/ 0 w 140"/>
                <a:gd name="T15" fmla="*/ 0 h 1081"/>
                <a:gd name="T16" fmla="*/ 0 w 140"/>
                <a:gd name="T17" fmla="*/ 0 h 1081"/>
                <a:gd name="T18" fmla="*/ 0 w 140"/>
                <a:gd name="T19" fmla="*/ 0 h 1081"/>
                <a:gd name="T20" fmla="*/ 0 w 140"/>
                <a:gd name="T21" fmla="*/ 0 h 1081"/>
                <a:gd name="T22" fmla="*/ 0 w 140"/>
                <a:gd name="T23" fmla="*/ 0 h 1081"/>
                <a:gd name="T24" fmla="*/ 0 w 140"/>
                <a:gd name="T25" fmla="*/ 0 h 1081"/>
                <a:gd name="T26" fmla="*/ 0 w 140"/>
                <a:gd name="T27" fmla="*/ 0 h 10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0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>
                <a:gd name="T0" fmla="*/ 0 w 688"/>
                <a:gd name="T1" fmla="*/ 0 h 1078"/>
                <a:gd name="T2" fmla="*/ 0 w 688"/>
                <a:gd name="T3" fmla="*/ 0 h 1078"/>
                <a:gd name="T4" fmla="*/ 0 w 688"/>
                <a:gd name="T5" fmla="*/ 0 h 1078"/>
                <a:gd name="T6" fmla="*/ 0 w 688"/>
                <a:gd name="T7" fmla="*/ 0 h 1078"/>
                <a:gd name="T8" fmla="*/ 0 w 688"/>
                <a:gd name="T9" fmla="*/ 0 h 1078"/>
                <a:gd name="T10" fmla="*/ 0 w 688"/>
                <a:gd name="T11" fmla="*/ 0 h 1078"/>
                <a:gd name="T12" fmla="*/ 0 w 688"/>
                <a:gd name="T13" fmla="*/ 0 h 1078"/>
                <a:gd name="T14" fmla="*/ 0 w 688"/>
                <a:gd name="T15" fmla="*/ 0 h 1078"/>
                <a:gd name="T16" fmla="*/ 0 w 688"/>
                <a:gd name="T17" fmla="*/ 0 h 1078"/>
                <a:gd name="T18" fmla="*/ 0 w 688"/>
                <a:gd name="T19" fmla="*/ 0 h 1078"/>
                <a:gd name="T20" fmla="*/ 0 w 688"/>
                <a:gd name="T21" fmla="*/ 0 h 1078"/>
                <a:gd name="T22" fmla="*/ 0 w 688"/>
                <a:gd name="T23" fmla="*/ 0 h 1078"/>
                <a:gd name="T24" fmla="*/ 0 w 688"/>
                <a:gd name="T25" fmla="*/ 0 h 1078"/>
                <a:gd name="T26" fmla="*/ 0 w 688"/>
                <a:gd name="T27" fmla="*/ 0 h 1078"/>
                <a:gd name="T28" fmla="*/ 0 w 688"/>
                <a:gd name="T29" fmla="*/ 0 h 1078"/>
                <a:gd name="T30" fmla="*/ 0 w 688"/>
                <a:gd name="T31" fmla="*/ 0 h 1078"/>
                <a:gd name="T32" fmla="*/ 0 w 688"/>
                <a:gd name="T33" fmla="*/ 0 h 1078"/>
                <a:gd name="T34" fmla="*/ 0 w 688"/>
                <a:gd name="T35" fmla="*/ 0 h 1078"/>
                <a:gd name="T36" fmla="*/ 0 w 688"/>
                <a:gd name="T37" fmla="*/ 0 h 1078"/>
                <a:gd name="T38" fmla="*/ 0 w 688"/>
                <a:gd name="T39" fmla="*/ 0 h 1078"/>
                <a:gd name="T40" fmla="*/ 0 w 688"/>
                <a:gd name="T41" fmla="*/ 0 h 1078"/>
                <a:gd name="T42" fmla="*/ 0 w 688"/>
                <a:gd name="T43" fmla="*/ 0 h 1078"/>
                <a:gd name="T44" fmla="*/ 0 w 688"/>
                <a:gd name="T45" fmla="*/ 0 h 1078"/>
                <a:gd name="T46" fmla="*/ 0 w 688"/>
                <a:gd name="T47" fmla="*/ 0 h 1078"/>
                <a:gd name="T48" fmla="*/ 0 w 688"/>
                <a:gd name="T49" fmla="*/ 0 h 1078"/>
                <a:gd name="T50" fmla="*/ 0 w 688"/>
                <a:gd name="T51" fmla="*/ 0 h 1078"/>
                <a:gd name="T52" fmla="*/ 0 w 688"/>
                <a:gd name="T53" fmla="*/ 0 h 1078"/>
                <a:gd name="T54" fmla="*/ 0 w 688"/>
                <a:gd name="T55" fmla="*/ 0 h 1078"/>
                <a:gd name="T56" fmla="*/ 0 w 688"/>
                <a:gd name="T57" fmla="*/ 0 h 1078"/>
                <a:gd name="T58" fmla="*/ 0 w 688"/>
                <a:gd name="T59" fmla="*/ 0 h 1078"/>
                <a:gd name="T60" fmla="*/ 0 w 688"/>
                <a:gd name="T61" fmla="*/ 0 h 1078"/>
                <a:gd name="T62" fmla="*/ 0 w 688"/>
                <a:gd name="T63" fmla="*/ 0 h 1078"/>
                <a:gd name="T64" fmla="*/ 0 w 688"/>
                <a:gd name="T65" fmla="*/ 0 h 1078"/>
                <a:gd name="T66" fmla="*/ 0 w 688"/>
                <a:gd name="T67" fmla="*/ 0 h 1078"/>
                <a:gd name="T68" fmla="*/ 0 w 688"/>
                <a:gd name="T69" fmla="*/ 0 h 1078"/>
                <a:gd name="T70" fmla="*/ 0 w 688"/>
                <a:gd name="T71" fmla="*/ 0 h 1078"/>
                <a:gd name="T72" fmla="*/ 0 w 688"/>
                <a:gd name="T73" fmla="*/ 0 h 1078"/>
                <a:gd name="T74" fmla="*/ 0 w 688"/>
                <a:gd name="T75" fmla="*/ 0 h 1078"/>
                <a:gd name="T76" fmla="*/ 0 w 688"/>
                <a:gd name="T77" fmla="*/ 0 h 1078"/>
                <a:gd name="T78" fmla="*/ 0 w 688"/>
                <a:gd name="T79" fmla="*/ 0 h 1078"/>
                <a:gd name="T80" fmla="*/ 0 w 688"/>
                <a:gd name="T81" fmla="*/ 0 h 1078"/>
                <a:gd name="T82" fmla="*/ 0 w 688"/>
                <a:gd name="T83" fmla="*/ 0 h 1078"/>
                <a:gd name="T84" fmla="*/ 0 w 688"/>
                <a:gd name="T85" fmla="*/ 0 h 1078"/>
                <a:gd name="T86" fmla="*/ 0 w 688"/>
                <a:gd name="T87" fmla="*/ 0 h 1078"/>
                <a:gd name="T88" fmla="*/ 0 w 688"/>
                <a:gd name="T89" fmla="*/ 0 h 1078"/>
                <a:gd name="T90" fmla="*/ 0 w 688"/>
                <a:gd name="T91" fmla="*/ 0 h 1078"/>
                <a:gd name="T92" fmla="*/ 0 w 688"/>
                <a:gd name="T93" fmla="*/ 0 h 1078"/>
                <a:gd name="T94" fmla="*/ 0 w 688"/>
                <a:gd name="T95" fmla="*/ 0 h 1078"/>
                <a:gd name="T96" fmla="*/ 0 w 688"/>
                <a:gd name="T97" fmla="*/ 0 h 1078"/>
                <a:gd name="T98" fmla="*/ 0 w 688"/>
                <a:gd name="T99" fmla="*/ 0 h 1078"/>
                <a:gd name="T100" fmla="*/ 0 w 688"/>
                <a:gd name="T101" fmla="*/ 0 h 1078"/>
                <a:gd name="T102" fmla="*/ 0 w 688"/>
                <a:gd name="T103" fmla="*/ 0 h 1078"/>
                <a:gd name="T104" fmla="*/ 0 w 688"/>
                <a:gd name="T105" fmla="*/ 0 h 1078"/>
                <a:gd name="T106" fmla="*/ 0 w 688"/>
                <a:gd name="T107" fmla="*/ 0 h 1078"/>
                <a:gd name="T108" fmla="*/ 0 w 688"/>
                <a:gd name="T109" fmla="*/ 0 h 1078"/>
                <a:gd name="T110" fmla="*/ 0 w 688"/>
                <a:gd name="T111" fmla="*/ 0 h 1078"/>
                <a:gd name="T112" fmla="*/ 0 w 688"/>
                <a:gd name="T113" fmla="*/ 0 h 1078"/>
                <a:gd name="T114" fmla="*/ 0 w 688"/>
                <a:gd name="T115" fmla="*/ 0 h 1078"/>
                <a:gd name="T116" fmla="*/ 0 w 688"/>
                <a:gd name="T117" fmla="*/ 0 h 1078"/>
                <a:gd name="T118" fmla="*/ 0 w 688"/>
                <a:gd name="T119" fmla="*/ 0 h 1078"/>
                <a:gd name="T120" fmla="*/ 0 w 688"/>
                <a:gd name="T121" fmla="*/ 0 h 10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1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>
                <a:gd name="T0" fmla="*/ 0 w 707"/>
                <a:gd name="T1" fmla="*/ 0 h 1075"/>
                <a:gd name="T2" fmla="*/ 0 w 707"/>
                <a:gd name="T3" fmla="*/ 0 h 1075"/>
                <a:gd name="T4" fmla="*/ 0 w 707"/>
                <a:gd name="T5" fmla="*/ 0 h 1075"/>
                <a:gd name="T6" fmla="*/ 0 w 707"/>
                <a:gd name="T7" fmla="*/ 0 h 1075"/>
                <a:gd name="T8" fmla="*/ 0 w 707"/>
                <a:gd name="T9" fmla="*/ 0 h 1075"/>
                <a:gd name="T10" fmla="*/ 0 w 707"/>
                <a:gd name="T11" fmla="*/ 0 h 1075"/>
                <a:gd name="T12" fmla="*/ 0 w 707"/>
                <a:gd name="T13" fmla="*/ 0 h 1075"/>
                <a:gd name="T14" fmla="*/ 0 w 707"/>
                <a:gd name="T15" fmla="*/ 0 h 1075"/>
                <a:gd name="T16" fmla="*/ 0 w 707"/>
                <a:gd name="T17" fmla="*/ 0 h 1075"/>
                <a:gd name="T18" fmla="*/ 0 w 707"/>
                <a:gd name="T19" fmla="*/ 0 h 1075"/>
                <a:gd name="T20" fmla="*/ 0 w 707"/>
                <a:gd name="T21" fmla="*/ 0 h 1075"/>
                <a:gd name="T22" fmla="*/ 0 w 707"/>
                <a:gd name="T23" fmla="*/ 0 h 1075"/>
                <a:gd name="T24" fmla="*/ 0 w 707"/>
                <a:gd name="T25" fmla="*/ 0 h 1075"/>
                <a:gd name="T26" fmla="*/ 0 w 707"/>
                <a:gd name="T27" fmla="*/ 0 h 1075"/>
                <a:gd name="T28" fmla="*/ 0 w 707"/>
                <a:gd name="T29" fmla="*/ 0 h 1075"/>
                <a:gd name="T30" fmla="*/ 0 w 707"/>
                <a:gd name="T31" fmla="*/ 0 h 1075"/>
                <a:gd name="T32" fmla="*/ 0 w 707"/>
                <a:gd name="T33" fmla="*/ 0 h 1075"/>
                <a:gd name="T34" fmla="*/ 0 w 707"/>
                <a:gd name="T35" fmla="*/ 0 h 1075"/>
                <a:gd name="T36" fmla="*/ 0 w 707"/>
                <a:gd name="T37" fmla="*/ 0 h 1075"/>
                <a:gd name="T38" fmla="*/ 0 w 707"/>
                <a:gd name="T39" fmla="*/ 0 h 1075"/>
                <a:gd name="T40" fmla="*/ 0 w 707"/>
                <a:gd name="T41" fmla="*/ 0 h 1075"/>
                <a:gd name="T42" fmla="*/ 0 w 707"/>
                <a:gd name="T43" fmla="*/ 0 h 1075"/>
                <a:gd name="T44" fmla="*/ 0 w 707"/>
                <a:gd name="T45" fmla="*/ 0 h 1075"/>
                <a:gd name="T46" fmla="*/ 0 w 707"/>
                <a:gd name="T47" fmla="*/ 0 h 1075"/>
                <a:gd name="T48" fmla="*/ 0 w 707"/>
                <a:gd name="T49" fmla="*/ 0 h 1075"/>
                <a:gd name="T50" fmla="*/ 0 w 707"/>
                <a:gd name="T51" fmla="*/ 0 h 1075"/>
                <a:gd name="T52" fmla="*/ 0 w 707"/>
                <a:gd name="T53" fmla="*/ 0 h 1075"/>
                <a:gd name="T54" fmla="*/ 0 w 707"/>
                <a:gd name="T55" fmla="*/ 0 h 1075"/>
                <a:gd name="T56" fmla="*/ 0 w 707"/>
                <a:gd name="T57" fmla="*/ 0 h 1075"/>
                <a:gd name="T58" fmla="*/ 0 w 707"/>
                <a:gd name="T59" fmla="*/ 0 h 1075"/>
                <a:gd name="T60" fmla="*/ 0 w 707"/>
                <a:gd name="T61" fmla="*/ 0 h 1075"/>
                <a:gd name="T62" fmla="*/ 0 w 707"/>
                <a:gd name="T63" fmla="*/ 0 h 1075"/>
                <a:gd name="T64" fmla="*/ 0 w 707"/>
                <a:gd name="T65" fmla="*/ 0 h 1075"/>
                <a:gd name="T66" fmla="*/ 0 w 707"/>
                <a:gd name="T67" fmla="*/ 0 h 1075"/>
                <a:gd name="T68" fmla="*/ 0 w 707"/>
                <a:gd name="T69" fmla="*/ 0 h 1075"/>
                <a:gd name="T70" fmla="*/ 0 w 707"/>
                <a:gd name="T71" fmla="*/ 0 h 1075"/>
                <a:gd name="T72" fmla="*/ 0 w 707"/>
                <a:gd name="T73" fmla="*/ 0 h 1075"/>
                <a:gd name="T74" fmla="*/ 0 w 707"/>
                <a:gd name="T75" fmla="*/ 0 h 1075"/>
                <a:gd name="T76" fmla="*/ 0 w 707"/>
                <a:gd name="T77" fmla="*/ 0 h 1075"/>
                <a:gd name="T78" fmla="*/ 0 w 707"/>
                <a:gd name="T79" fmla="*/ 0 h 1075"/>
                <a:gd name="T80" fmla="*/ 0 w 707"/>
                <a:gd name="T81" fmla="*/ 0 h 1075"/>
                <a:gd name="T82" fmla="*/ 0 w 707"/>
                <a:gd name="T83" fmla="*/ 0 h 1075"/>
                <a:gd name="T84" fmla="*/ 0 w 707"/>
                <a:gd name="T85" fmla="*/ 0 h 1075"/>
                <a:gd name="T86" fmla="*/ 0 w 707"/>
                <a:gd name="T87" fmla="*/ 0 h 1075"/>
                <a:gd name="T88" fmla="*/ 0 w 707"/>
                <a:gd name="T89" fmla="*/ 0 h 1075"/>
                <a:gd name="T90" fmla="*/ 0 w 707"/>
                <a:gd name="T91" fmla="*/ 0 h 1075"/>
                <a:gd name="T92" fmla="*/ 0 w 707"/>
                <a:gd name="T93" fmla="*/ 0 h 1075"/>
                <a:gd name="T94" fmla="*/ 0 w 707"/>
                <a:gd name="T95" fmla="*/ 0 h 1075"/>
                <a:gd name="T96" fmla="*/ 0 w 707"/>
                <a:gd name="T97" fmla="*/ 0 h 1075"/>
                <a:gd name="T98" fmla="*/ 0 w 707"/>
                <a:gd name="T99" fmla="*/ 0 h 1075"/>
                <a:gd name="T100" fmla="*/ 0 w 707"/>
                <a:gd name="T101" fmla="*/ 0 h 1075"/>
                <a:gd name="T102" fmla="*/ 0 w 707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2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3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w 940"/>
                <a:gd name="T57" fmla="*/ 0 h 1081"/>
                <a:gd name="T58" fmla="*/ 0 w 940"/>
                <a:gd name="T59" fmla="*/ 0 h 1081"/>
                <a:gd name="T60" fmla="*/ 0 w 940"/>
                <a:gd name="T61" fmla="*/ 0 h 1081"/>
                <a:gd name="T62" fmla="*/ 0 w 940"/>
                <a:gd name="T63" fmla="*/ 0 h 1081"/>
                <a:gd name="T64" fmla="*/ 0 w 940"/>
                <a:gd name="T65" fmla="*/ 0 h 1081"/>
                <a:gd name="T66" fmla="*/ 0 w 940"/>
                <a:gd name="T67" fmla="*/ 0 h 1081"/>
                <a:gd name="T68" fmla="*/ 0 w 940"/>
                <a:gd name="T69" fmla="*/ 0 h 1081"/>
                <a:gd name="T70" fmla="*/ 0 w 940"/>
                <a:gd name="T71" fmla="*/ 0 h 1081"/>
                <a:gd name="T72" fmla="*/ 0 w 940"/>
                <a:gd name="T73" fmla="*/ 0 h 1081"/>
                <a:gd name="T74" fmla="*/ 0 w 940"/>
                <a:gd name="T75" fmla="*/ 0 h 1081"/>
                <a:gd name="T76" fmla="*/ 0 w 940"/>
                <a:gd name="T77" fmla="*/ 0 h 1081"/>
                <a:gd name="T78" fmla="*/ 0 w 940"/>
                <a:gd name="T79" fmla="*/ 0 h 1081"/>
                <a:gd name="T80" fmla="*/ 0 w 940"/>
                <a:gd name="T81" fmla="*/ 0 h 1081"/>
                <a:gd name="T82" fmla="*/ 0 w 940"/>
                <a:gd name="T83" fmla="*/ 0 h 1081"/>
                <a:gd name="T84" fmla="*/ 0 w 940"/>
                <a:gd name="T85" fmla="*/ 0 h 1081"/>
                <a:gd name="T86" fmla="*/ 0 w 940"/>
                <a:gd name="T87" fmla="*/ 0 h 1081"/>
                <a:gd name="T88" fmla="*/ 0 w 940"/>
                <a:gd name="T89" fmla="*/ 0 h 1081"/>
                <a:gd name="T90" fmla="*/ 0 w 940"/>
                <a:gd name="T91" fmla="*/ 0 h 1081"/>
                <a:gd name="T92" fmla="*/ 0 w 940"/>
                <a:gd name="T93" fmla="*/ 0 h 1081"/>
                <a:gd name="T94" fmla="*/ 0 w 940"/>
                <a:gd name="T95" fmla="*/ 0 h 1081"/>
                <a:gd name="T96" fmla="*/ 0 w 940"/>
                <a:gd name="T97" fmla="*/ 0 h 1081"/>
                <a:gd name="T98" fmla="*/ 0 w 940"/>
                <a:gd name="T99" fmla="*/ 0 h 1081"/>
                <a:gd name="T100" fmla="*/ 0 w 940"/>
                <a:gd name="T101" fmla="*/ 0 h 10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4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>
                <a:gd name="T0" fmla="*/ 1 w 7283"/>
                <a:gd name="T1" fmla="*/ 1 h 4012"/>
                <a:gd name="T2" fmla="*/ 1 w 7283"/>
                <a:gd name="T3" fmla="*/ 1 h 4012"/>
                <a:gd name="T4" fmla="*/ 1 w 7283"/>
                <a:gd name="T5" fmla="*/ 0 h 4012"/>
                <a:gd name="T6" fmla="*/ 1 w 7283"/>
                <a:gd name="T7" fmla="*/ 0 h 4012"/>
                <a:gd name="T8" fmla="*/ 1 w 7283"/>
                <a:gd name="T9" fmla="*/ 0 h 4012"/>
                <a:gd name="T10" fmla="*/ 1 w 7283"/>
                <a:gd name="T11" fmla="*/ 0 h 4012"/>
                <a:gd name="T12" fmla="*/ 1 w 7283"/>
                <a:gd name="T13" fmla="*/ 0 h 4012"/>
                <a:gd name="T14" fmla="*/ 1 w 7283"/>
                <a:gd name="T15" fmla="*/ 0 h 4012"/>
                <a:gd name="T16" fmla="*/ 1 w 7283"/>
                <a:gd name="T17" fmla="*/ 0 h 4012"/>
                <a:gd name="T18" fmla="*/ 1 w 7283"/>
                <a:gd name="T19" fmla="*/ 0 h 4012"/>
                <a:gd name="T20" fmla="*/ 1 w 7283"/>
                <a:gd name="T21" fmla="*/ 0 h 4012"/>
                <a:gd name="T22" fmla="*/ 1 w 7283"/>
                <a:gd name="T23" fmla="*/ 0 h 4012"/>
                <a:gd name="T24" fmla="*/ 1 w 7283"/>
                <a:gd name="T25" fmla="*/ 0 h 4012"/>
                <a:gd name="T26" fmla="*/ 1 w 7283"/>
                <a:gd name="T27" fmla="*/ 0 h 4012"/>
                <a:gd name="T28" fmla="*/ 1 w 7283"/>
                <a:gd name="T29" fmla="*/ 0 h 4012"/>
                <a:gd name="T30" fmla="*/ 1 w 7283"/>
                <a:gd name="T31" fmla="*/ 0 h 4012"/>
                <a:gd name="T32" fmla="*/ 1 w 7283"/>
                <a:gd name="T33" fmla="*/ 0 h 4012"/>
                <a:gd name="T34" fmla="*/ 1 w 7283"/>
                <a:gd name="T35" fmla="*/ 0 h 4012"/>
                <a:gd name="T36" fmla="*/ 1 w 7283"/>
                <a:gd name="T37" fmla="*/ 0 h 4012"/>
                <a:gd name="T38" fmla="*/ 1 w 7283"/>
                <a:gd name="T39" fmla="*/ 0 h 4012"/>
                <a:gd name="T40" fmla="*/ 1 w 7283"/>
                <a:gd name="T41" fmla="*/ 0 h 4012"/>
                <a:gd name="T42" fmla="*/ 1 w 7283"/>
                <a:gd name="T43" fmla="*/ 0 h 4012"/>
                <a:gd name="T44" fmla="*/ 1 w 7283"/>
                <a:gd name="T45" fmla="*/ 0 h 4012"/>
                <a:gd name="T46" fmla="*/ 1 w 7283"/>
                <a:gd name="T47" fmla="*/ 0 h 4012"/>
                <a:gd name="T48" fmla="*/ 1 w 7283"/>
                <a:gd name="T49" fmla="*/ 0 h 4012"/>
                <a:gd name="T50" fmla="*/ 1 w 7283"/>
                <a:gd name="T51" fmla="*/ 0 h 4012"/>
                <a:gd name="T52" fmla="*/ 1 w 7283"/>
                <a:gd name="T53" fmla="*/ 0 h 4012"/>
                <a:gd name="T54" fmla="*/ 1 w 7283"/>
                <a:gd name="T55" fmla="*/ 0 h 4012"/>
                <a:gd name="T56" fmla="*/ 1 w 7283"/>
                <a:gd name="T57" fmla="*/ 0 h 4012"/>
                <a:gd name="T58" fmla="*/ 1 w 7283"/>
                <a:gd name="T59" fmla="*/ 0 h 4012"/>
                <a:gd name="T60" fmla="*/ 1 w 7283"/>
                <a:gd name="T61" fmla="*/ 0 h 4012"/>
                <a:gd name="T62" fmla="*/ 1 w 7283"/>
                <a:gd name="T63" fmla="*/ 0 h 4012"/>
                <a:gd name="T64" fmla="*/ 1 w 7283"/>
                <a:gd name="T65" fmla="*/ 0 h 4012"/>
                <a:gd name="T66" fmla="*/ 1 w 7283"/>
                <a:gd name="T67" fmla="*/ 0 h 4012"/>
                <a:gd name="T68" fmla="*/ 1 w 7283"/>
                <a:gd name="T69" fmla="*/ 0 h 4012"/>
                <a:gd name="T70" fmla="*/ 0 w 7283"/>
                <a:gd name="T71" fmla="*/ 0 h 4012"/>
                <a:gd name="T72" fmla="*/ 0 w 7283"/>
                <a:gd name="T73" fmla="*/ 0 h 4012"/>
                <a:gd name="T74" fmla="*/ 0 w 7283"/>
                <a:gd name="T75" fmla="*/ 0 h 4012"/>
                <a:gd name="T76" fmla="*/ 0 w 7283"/>
                <a:gd name="T77" fmla="*/ 0 h 4012"/>
                <a:gd name="T78" fmla="*/ 0 w 7283"/>
                <a:gd name="T79" fmla="*/ 0 h 4012"/>
                <a:gd name="T80" fmla="*/ 0 w 7283"/>
                <a:gd name="T81" fmla="*/ 0 h 4012"/>
                <a:gd name="T82" fmla="*/ 0 w 7283"/>
                <a:gd name="T83" fmla="*/ 0 h 4012"/>
                <a:gd name="T84" fmla="*/ 0 w 7283"/>
                <a:gd name="T85" fmla="*/ 0 h 4012"/>
                <a:gd name="T86" fmla="*/ 0 w 7283"/>
                <a:gd name="T87" fmla="*/ 0 h 4012"/>
                <a:gd name="T88" fmla="*/ 0 w 7283"/>
                <a:gd name="T89" fmla="*/ 0 h 4012"/>
                <a:gd name="T90" fmla="*/ 0 w 7283"/>
                <a:gd name="T91" fmla="*/ 0 h 4012"/>
                <a:gd name="T92" fmla="*/ 0 w 7283"/>
                <a:gd name="T93" fmla="*/ 0 h 4012"/>
                <a:gd name="T94" fmla="*/ 0 w 7283"/>
                <a:gd name="T95" fmla="*/ 0 h 4012"/>
                <a:gd name="T96" fmla="*/ 0 w 7283"/>
                <a:gd name="T97" fmla="*/ 0 h 4012"/>
                <a:gd name="T98" fmla="*/ 0 w 7283"/>
                <a:gd name="T99" fmla="*/ 0 h 4012"/>
                <a:gd name="T100" fmla="*/ 0 w 7283"/>
                <a:gd name="T101" fmla="*/ 0 h 4012"/>
                <a:gd name="T102" fmla="*/ 0 w 7283"/>
                <a:gd name="T103" fmla="*/ 0 h 4012"/>
                <a:gd name="T104" fmla="*/ 0 w 7283"/>
                <a:gd name="T105" fmla="*/ 0 h 4012"/>
                <a:gd name="T106" fmla="*/ 0 w 7283"/>
                <a:gd name="T107" fmla="*/ 0 h 4012"/>
                <a:gd name="T108" fmla="*/ 0 w 7283"/>
                <a:gd name="T109" fmla="*/ 0 h 4012"/>
                <a:gd name="T110" fmla="*/ 0 w 7283"/>
                <a:gd name="T111" fmla="*/ 0 h 4012"/>
                <a:gd name="T112" fmla="*/ 0 w 7283"/>
                <a:gd name="T113" fmla="*/ 0 h 4012"/>
                <a:gd name="T114" fmla="*/ 0 w 7283"/>
                <a:gd name="T115" fmla="*/ 1 h 4012"/>
                <a:gd name="T116" fmla="*/ 0 w 7283"/>
                <a:gd name="T117" fmla="*/ 1 h 4012"/>
                <a:gd name="T118" fmla="*/ 0 w 7283"/>
                <a:gd name="T119" fmla="*/ 1 h 4012"/>
                <a:gd name="T120" fmla="*/ 0 w 7283"/>
                <a:gd name="T121" fmla="*/ 1 h 4012"/>
                <a:gd name="T122" fmla="*/ 0 w 7283"/>
                <a:gd name="T123" fmla="*/ 1 h 40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5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>
                <a:gd name="T0" fmla="*/ 1 w 7279"/>
                <a:gd name="T1" fmla="*/ 0 h 6066"/>
                <a:gd name="T2" fmla="*/ 0 w 7279"/>
                <a:gd name="T3" fmla="*/ 0 h 6066"/>
                <a:gd name="T4" fmla="*/ 0 w 7279"/>
                <a:gd name="T5" fmla="*/ 0 h 6066"/>
                <a:gd name="T6" fmla="*/ 0 w 7279"/>
                <a:gd name="T7" fmla="*/ 1 h 6066"/>
                <a:gd name="T8" fmla="*/ 0 w 7279"/>
                <a:gd name="T9" fmla="*/ 1 h 6066"/>
                <a:gd name="T10" fmla="*/ 0 w 7279"/>
                <a:gd name="T11" fmla="*/ 1 h 6066"/>
                <a:gd name="T12" fmla="*/ 0 w 7279"/>
                <a:gd name="T13" fmla="*/ 1 h 6066"/>
                <a:gd name="T14" fmla="*/ 0 w 7279"/>
                <a:gd name="T15" fmla="*/ 1 h 6066"/>
                <a:gd name="T16" fmla="*/ 0 w 7279"/>
                <a:gd name="T17" fmla="*/ 1 h 6066"/>
                <a:gd name="T18" fmla="*/ 0 w 7279"/>
                <a:gd name="T19" fmla="*/ 1 h 6066"/>
                <a:gd name="T20" fmla="*/ 0 w 7279"/>
                <a:gd name="T21" fmla="*/ 1 h 6066"/>
                <a:gd name="T22" fmla="*/ 0 w 7279"/>
                <a:gd name="T23" fmla="*/ 1 h 6066"/>
                <a:gd name="T24" fmla="*/ 0 w 7279"/>
                <a:gd name="T25" fmla="*/ 1 h 6066"/>
                <a:gd name="T26" fmla="*/ 0 w 7279"/>
                <a:gd name="T27" fmla="*/ 1 h 6066"/>
                <a:gd name="T28" fmla="*/ 0 w 7279"/>
                <a:gd name="T29" fmla="*/ 1 h 6066"/>
                <a:gd name="T30" fmla="*/ 0 w 7279"/>
                <a:gd name="T31" fmla="*/ 1 h 6066"/>
                <a:gd name="T32" fmla="*/ 0 w 7279"/>
                <a:gd name="T33" fmla="*/ 1 h 6066"/>
                <a:gd name="T34" fmla="*/ 0 w 7279"/>
                <a:gd name="T35" fmla="*/ 1 h 6066"/>
                <a:gd name="T36" fmla="*/ 0 w 7279"/>
                <a:gd name="T37" fmla="*/ 1 h 6066"/>
                <a:gd name="T38" fmla="*/ 0 w 7279"/>
                <a:gd name="T39" fmla="*/ 1 h 6066"/>
                <a:gd name="T40" fmla="*/ 1 w 7279"/>
                <a:gd name="T41" fmla="*/ 1 h 6066"/>
                <a:gd name="T42" fmla="*/ 1 w 7279"/>
                <a:gd name="T43" fmla="*/ 1 h 6066"/>
                <a:gd name="T44" fmla="*/ 1 w 7279"/>
                <a:gd name="T45" fmla="*/ 1 h 6066"/>
                <a:gd name="T46" fmla="*/ 1 w 7279"/>
                <a:gd name="T47" fmla="*/ 1 h 6066"/>
                <a:gd name="T48" fmla="*/ 1 w 7279"/>
                <a:gd name="T49" fmla="*/ 1 h 6066"/>
                <a:gd name="T50" fmla="*/ 1 w 7279"/>
                <a:gd name="T51" fmla="*/ 1 h 6066"/>
                <a:gd name="T52" fmla="*/ 1 w 7279"/>
                <a:gd name="T53" fmla="*/ 1 h 6066"/>
                <a:gd name="T54" fmla="*/ 1 w 7279"/>
                <a:gd name="T55" fmla="*/ 1 h 6066"/>
                <a:gd name="T56" fmla="*/ 1 w 7279"/>
                <a:gd name="T57" fmla="*/ 1 h 6066"/>
                <a:gd name="T58" fmla="*/ 1 w 7279"/>
                <a:gd name="T59" fmla="*/ 1 h 6066"/>
                <a:gd name="T60" fmla="*/ 1 w 7279"/>
                <a:gd name="T61" fmla="*/ 1 h 6066"/>
                <a:gd name="T62" fmla="*/ 1 w 7279"/>
                <a:gd name="T63" fmla="*/ 1 h 6066"/>
                <a:gd name="T64" fmla="*/ 1 w 7279"/>
                <a:gd name="T65" fmla="*/ 1 h 6066"/>
                <a:gd name="T66" fmla="*/ 1 w 7279"/>
                <a:gd name="T67" fmla="*/ 1 h 6066"/>
                <a:gd name="T68" fmla="*/ 1 w 7279"/>
                <a:gd name="T69" fmla="*/ 1 h 6066"/>
                <a:gd name="T70" fmla="*/ 1 w 7279"/>
                <a:gd name="T71" fmla="*/ 1 h 6066"/>
                <a:gd name="T72" fmla="*/ 1 w 7279"/>
                <a:gd name="T73" fmla="*/ 1 h 6066"/>
                <a:gd name="T74" fmla="*/ 1 w 7279"/>
                <a:gd name="T75" fmla="*/ 1 h 6066"/>
                <a:gd name="T76" fmla="*/ 1 w 7279"/>
                <a:gd name="T77" fmla="*/ 1 h 6066"/>
                <a:gd name="T78" fmla="*/ 1 w 7279"/>
                <a:gd name="T79" fmla="*/ 1 h 6066"/>
                <a:gd name="T80" fmla="*/ 1 w 7279"/>
                <a:gd name="T81" fmla="*/ 1 h 6066"/>
                <a:gd name="T82" fmla="*/ 1 w 7279"/>
                <a:gd name="T83" fmla="*/ 1 h 6066"/>
                <a:gd name="T84" fmla="*/ 1 w 7279"/>
                <a:gd name="T85" fmla="*/ 0 h 6066"/>
                <a:gd name="T86" fmla="*/ 1 w 7279"/>
                <a:gd name="T87" fmla="*/ 0 h 6066"/>
                <a:gd name="T88" fmla="*/ 1 w 7279"/>
                <a:gd name="T89" fmla="*/ 0 h 6066"/>
                <a:gd name="T90" fmla="*/ 1 w 7279"/>
                <a:gd name="T91" fmla="*/ 0 h 60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56" name="Рисунок 123" descr="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t="2670" r="2576" b="2734"/>
          <a:stretch>
            <a:fillRect/>
          </a:stretch>
        </p:blipFill>
        <p:spPr bwMode="auto">
          <a:xfrm>
            <a:off x="9748861" y="86585"/>
            <a:ext cx="2206625" cy="267448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Рисунок 124" descr="11__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" r="15007" b="12390"/>
          <a:stretch>
            <a:fillRect/>
          </a:stretch>
        </p:blipFill>
        <p:spPr bwMode="auto">
          <a:xfrm>
            <a:off x="5975350" y="1107725"/>
            <a:ext cx="3568700" cy="165334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Рисунок 65" descr="2.t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r="139"/>
          <a:stretch>
            <a:fillRect/>
          </a:stretch>
        </p:blipFill>
        <p:spPr bwMode="auto">
          <a:xfrm>
            <a:off x="2989286" y="2366631"/>
            <a:ext cx="3544887" cy="165334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угольник 58"/>
          <p:cNvSpPr/>
          <p:nvPr/>
        </p:nvSpPr>
        <p:spPr>
          <a:xfrm>
            <a:off x="2719388" y="4026842"/>
            <a:ext cx="258762" cy="192409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0" name="Прямоугольник 59"/>
          <p:cNvSpPr/>
          <p:nvPr userDrawn="1"/>
        </p:nvSpPr>
        <p:spPr>
          <a:xfrm>
            <a:off x="6096000" y="3790465"/>
            <a:ext cx="6096000" cy="22951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1" name="Прямоугольник 60"/>
          <p:cNvSpPr/>
          <p:nvPr userDrawn="1"/>
        </p:nvSpPr>
        <p:spPr>
          <a:xfrm>
            <a:off x="0" y="1107736"/>
            <a:ext cx="6096000" cy="22951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361991"/>
            <a:ext cx="12192000" cy="239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Прямоугольник 62"/>
          <p:cNvSpPr/>
          <p:nvPr userDrawn="1"/>
        </p:nvSpPr>
        <p:spPr>
          <a:xfrm>
            <a:off x="19302413" y="254256"/>
            <a:ext cx="5245100" cy="1493917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64" name="Group 4"/>
          <p:cNvGrpSpPr>
            <a:grpSpLocks noChangeAspect="1"/>
          </p:cNvGrpSpPr>
          <p:nvPr userDrawn="1"/>
        </p:nvGrpSpPr>
        <p:grpSpPr bwMode="auto">
          <a:xfrm>
            <a:off x="379413" y="1645107"/>
            <a:ext cx="1924050" cy="1855371"/>
            <a:chOff x="1816" y="774"/>
            <a:chExt cx="777" cy="999"/>
          </a:xfrm>
        </p:grpSpPr>
        <p:sp>
          <p:nvSpPr>
            <p:cNvPr id="65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>
                <a:gd name="T0" fmla="*/ 0 w 1620"/>
                <a:gd name="T1" fmla="*/ 0 h 1739"/>
                <a:gd name="T2" fmla="*/ 0 w 1620"/>
                <a:gd name="T3" fmla="*/ 0 h 1739"/>
                <a:gd name="T4" fmla="*/ 0 w 1620"/>
                <a:gd name="T5" fmla="*/ 0 h 1739"/>
                <a:gd name="T6" fmla="*/ 0 w 1620"/>
                <a:gd name="T7" fmla="*/ 0 h 1739"/>
                <a:gd name="T8" fmla="*/ 0 w 1620"/>
                <a:gd name="T9" fmla="*/ 0 h 1739"/>
                <a:gd name="T10" fmla="*/ 0 w 1620"/>
                <a:gd name="T11" fmla="*/ 0 h 1739"/>
                <a:gd name="T12" fmla="*/ 0 w 1620"/>
                <a:gd name="T13" fmla="*/ 0 h 1739"/>
                <a:gd name="T14" fmla="*/ 0 w 1620"/>
                <a:gd name="T15" fmla="*/ 0 h 1739"/>
                <a:gd name="T16" fmla="*/ 0 w 1620"/>
                <a:gd name="T17" fmla="*/ 0 h 1739"/>
                <a:gd name="T18" fmla="*/ 0 w 1620"/>
                <a:gd name="T19" fmla="*/ 0 h 1739"/>
                <a:gd name="T20" fmla="*/ 0 w 1620"/>
                <a:gd name="T21" fmla="*/ 0 h 1739"/>
                <a:gd name="T22" fmla="*/ 0 w 1620"/>
                <a:gd name="T23" fmla="*/ 0 h 1739"/>
                <a:gd name="T24" fmla="*/ 0 w 1620"/>
                <a:gd name="T25" fmla="*/ 0 h 1739"/>
                <a:gd name="T26" fmla="*/ 0 w 1620"/>
                <a:gd name="T27" fmla="*/ 0 h 1739"/>
                <a:gd name="T28" fmla="*/ 0 w 1620"/>
                <a:gd name="T29" fmla="*/ 0 h 1739"/>
                <a:gd name="T30" fmla="*/ 0 w 1620"/>
                <a:gd name="T31" fmla="*/ 0 h 1739"/>
                <a:gd name="T32" fmla="*/ 0 w 1620"/>
                <a:gd name="T33" fmla="*/ 0 h 1739"/>
                <a:gd name="T34" fmla="*/ 0 w 1620"/>
                <a:gd name="T35" fmla="*/ 0 h 1739"/>
                <a:gd name="T36" fmla="*/ 0 w 1620"/>
                <a:gd name="T37" fmla="*/ 0 h 1739"/>
                <a:gd name="T38" fmla="*/ 0 w 1620"/>
                <a:gd name="T39" fmla="*/ 0 h 1739"/>
                <a:gd name="T40" fmla="*/ 0 w 1620"/>
                <a:gd name="T41" fmla="*/ 0 h 1739"/>
                <a:gd name="T42" fmla="*/ 0 w 1620"/>
                <a:gd name="T43" fmla="*/ 0 h 1739"/>
                <a:gd name="T44" fmla="*/ 0 w 1620"/>
                <a:gd name="T45" fmla="*/ 0 h 1739"/>
                <a:gd name="T46" fmla="*/ 0 w 1620"/>
                <a:gd name="T47" fmla="*/ 0 h 1739"/>
                <a:gd name="T48" fmla="*/ 0 w 1620"/>
                <a:gd name="T49" fmla="*/ 0 h 1739"/>
                <a:gd name="T50" fmla="*/ 0 w 1620"/>
                <a:gd name="T51" fmla="*/ 0 h 1739"/>
                <a:gd name="T52" fmla="*/ 0 w 1620"/>
                <a:gd name="T53" fmla="*/ 0 h 1739"/>
                <a:gd name="T54" fmla="*/ 0 w 1620"/>
                <a:gd name="T55" fmla="*/ 0 h 1739"/>
                <a:gd name="T56" fmla="*/ 0 w 1620"/>
                <a:gd name="T57" fmla="*/ 0 h 1739"/>
                <a:gd name="T58" fmla="*/ 0 w 1620"/>
                <a:gd name="T59" fmla="*/ 0 h 1739"/>
                <a:gd name="T60" fmla="*/ 0 w 1620"/>
                <a:gd name="T61" fmla="*/ 0 h 1739"/>
                <a:gd name="T62" fmla="*/ 0 w 1620"/>
                <a:gd name="T63" fmla="*/ 0 h 1739"/>
                <a:gd name="T64" fmla="*/ 0 w 1620"/>
                <a:gd name="T65" fmla="*/ 0 h 1739"/>
                <a:gd name="T66" fmla="*/ 0 w 1620"/>
                <a:gd name="T67" fmla="*/ 0 h 1739"/>
                <a:gd name="T68" fmla="*/ 0 w 1620"/>
                <a:gd name="T69" fmla="*/ 0 h 1739"/>
                <a:gd name="T70" fmla="*/ 0 w 1620"/>
                <a:gd name="T71" fmla="*/ 0 h 1739"/>
                <a:gd name="T72" fmla="*/ 0 w 1620"/>
                <a:gd name="T73" fmla="*/ 0 h 17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>
                <a:gd name="T0" fmla="*/ 0 w 1516"/>
                <a:gd name="T1" fmla="*/ 0 h 1739"/>
                <a:gd name="T2" fmla="*/ 0 w 1516"/>
                <a:gd name="T3" fmla="*/ 0 h 1739"/>
                <a:gd name="T4" fmla="*/ 0 w 1516"/>
                <a:gd name="T5" fmla="*/ 0 h 1739"/>
                <a:gd name="T6" fmla="*/ 0 w 1516"/>
                <a:gd name="T7" fmla="*/ 0 h 1739"/>
                <a:gd name="T8" fmla="*/ 0 w 1516"/>
                <a:gd name="T9" fmla="*/ 0 h 1739"/>
                <a:gd name="T10" fmla="*/ 0 w 1516"/>
                <a:gd name="T11" fmla="*/ 0 h 1739"/>
                <a:gd name="T12" fmla="*/ 0 w 1516"/>
                <a:gd name="T13" fmla="*/ 0 h 1739"/>
                <a:gd name="T14" fmla="*/ 0 w 1516"/>
                <a:gd name="T15" fmla="*/ 0 h 1739"/>
                <a:gd name="T16" fmla="*/ 0 w 1516"/>
                <a:gd name="T17" fmla="*/ 0 h 1739"/>
                <a:gd name="T18" fmla="*/ 0 w 1516"/>
                <a:gd name="T19" fmla="*/ 0 h 1739"/>
                <a:gd name="T20" fmla="*/ 0 w 1516"/>
                <a:gd name="T21" fmla="*/ 0 h 1739"/>
                <a:gd name="T22" fmla="*/ 0 w 1516"/>
                <a:gd name="T23" fmla="*/ 0 h 1739"/>
                <a:gd name="T24" fmla="*/ 0 w 1516"/>
                <a:gd name="T25" fmla="*/ 0 h 1739"/>
                <a:gd name="T26" fmla="*/ 0 w 1516"/>
                <a:gd name="T27" fmla="*/ 0 h 1739"/>
                <a:gd name="T28" fmla="*/ 0 w 1516"/>
                <a:gd name="T29" fmla="*/ 0 h 1739"/>
                <a:gd name="T30" fmla="*/ 0 w 1516"/>
                <a:gd name="T31" fmla="*/ 0 h 1739"/>
                <a:gd name="T32" fmla="*/ 0 w 1516"/>
                <a:gd name="T33" fmla="*/ 0 h 1739"/>
                <a:gd name="T34" fmla="*/ 0 w 1516"/>
                <a:gd name="T35" fmla="*/ 0 h 1739"/>
                <a:gd name="T36" fmla="*/ 0 w 1516"/>
                <a:gd name="T37" fmla="*/ 0 h 1739"/>
                <a:gd name="T38" fmla="*/ 0 w 1516"/>
                <a:gd name="T39" fmla="*/ 0 h 1739"/>
                <a:gd name="T40" fmla="*/ 0 w 1516"/>
                <a:gd name="T41" fmla="*/ 0 h 1739"/>
                <a:gd name="T42" fmla="*/ 0 w 1516"/>
                <a:gd name="T43" fmla="*/ 0 h 1739"/>
                <a:gd name="T44" fmla="*/ 0 w 1516"/>
                <a:gd name="T45" fmla="*/ 0 h 1739"/>
                <a:gd name="T46" fmla="*/ 0 w 1516"/>
                <a:gd name="T47" fmla="*/ 0 h 1739"/>
                <a:gd name="T48" fmla="*/ 0 w 1516"/>
                <a:gd name="T49" fmla="*/ 0 h 1739"/>
                <a:gd name="T50" fmla="*/ 0 w 1516"/>
                <a:gd name="T51" fmla="*/ 0 h 1739"/>
                <a:gd name="T52" fmla="*/ 0 w 1516"/>
                <a:gd name="T53" fmla="*/ 0 h 1739"/>
                <a:gd name="T54" fmla="*/ 0 w 1516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9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>
                <a:gd name="T0" fmla="*/ 0 w 1501"/>
                <a:gd name="T1" fmla="*/ 0 h 1807"/>
                <a:gd name="T2" fmla="*/ 0 w 1501"/>
                <a:gd name="T3" fmla="*/ 0 h 1807"/>
                <a:gd name="T4" fmla="*/ 0 w 1501"/>
                <a:gd name="T5" fmla="*/ 0 h 1807"/>
                <a:gd name="T6" fmla="*/ 0 w 1501"/>
                <a:gd name="T7" fmla="*/ 0 h 1807"/>
                <a:gd name="T8" fmla="*/ 0 w 1501"/>
                <a:gd name="T9" fmla="*/ 0 h 1807"/>
                <a:gd name="T10" fmla="*/ 0 w 1501"/>
                <a:gd name="T11" fmla="*/ 0 h 1807"/>
                <a:gd name="T12" fmla="*/ 0 w 1501"/>
                <a:gd name="T13" fmla="*/ 0 h 1807"/>
                <a:gd name="T14" fmla="*/ 0 w 1501"/>
                <a:gd name="T15" fmla="*/ 0 h 1807"/>
                <a:gd name="T16" fmla="*/ 0 w 1501"/>
                <a:gd name="T17" fmla="*/ 0 h 1807"/>
                <a:gd name="T18" fmla="*/ 0 w 1501"/>
                <a:gd name="T19" fmla="*/ 0 h 1807"/>
                <a:gd name="T20" fmla="*/ 0 w 1501"/>
                <a:gd name="T21" fmla="*/ 0 h 1807"/>
                <a:gd name="T22" fmla="*/ 0 w 1501"/>
                <a:gd name="T23" fmla="*/ 0 h 1807"/>
                <a:gd name="T24" fmla="*/ 0 w 1501"/>
                <a:gd name="T25" fmla="*/ 0 h 1807"/>
                <a:gd name="T26" fmla="*/ 0 w 1501"/>
                <a:gd name="T27" fmla="*/ 0 h 1807"/>
                <a:gd name="T28" fmla="*/ 0 w 1501"/>
                <a:gd name="T29" fmla="*/ 0 h 1807"/>
                <a:gd name="T30" fmla="*/ 0 w 1501"/>
                <a:gd name="T31" fmla="*/ 0 h 1807"/>
                <a:gd name="T32" fmla="*/ 0 w 1501"/>
                <a:gd name="T33" fmla="*/ 0 h 1807"/>
                <a:gd name="T34" fmla="*/ 0 w 1501"/>
                <a:gd name="T35" fmla="*/ 0 h 1807"/>
                <a:gd name="T36" fmla="*/ 0 w 1501"/>
                <a:gd name="T37" fmla="*/ 0 h 1807"/>
                <a:gd name="T38" fmla="*/ 0 w 1501"/>
                <a:gd name="T39" fmla="*/ 0 h 1807"/>
                <a:gd name="T40" fmla="*/ 0 w 1501"/>
                <a:gd name="T41" fmla="*/ 0 h 1807"/>
                <a:gd name="T42" fmla="*/ 0 w 1501"/>
                <a:gd name="T43" fmla="*/ 0 h 1807"/>
                <a:gd name="T44" fmla="*/ 0 w 1501"/>
                <a:gd name="T45" fmla="*/ 0 h 1807"/>
                <a:gd name="T46" fmla="*/ 0 w 1501"/>
                <a:gd name="T47" fmla="*/ 0 h 1807"/>
                <a:gd name="T48" fmla="*/ 0 w 1501"/>
                <a:gd name="T49" fmla="*/ 0 h 1807"/>
                <a:gd name="T50" fmla="*/ 0 w 1501"/>
                <a:gd name="T51" fmla="*/ 0 h 1807"/>
                <a:gd name="T52" fmla="*/ 0 w 1501"/>
                <a:gd name="T53" fmla="*/ 0 h 1807"/>
                <a:gd name="T54" fmla="*/ 0 w 1501"/>
                <a:gd name="T55" fmla="*/ 0 h 1807"/>
                <a:gd name="T56" fmla="*/ 0 w 1501"/>
                <a:gd name="T57" fmla="*/ 0 h 1807"/>
                <a:gd name="T58" fmla="*/ 0 w 1501"/>
                <a:gd name="T59" fmla="*/ 0 h 1807"/>
                <a:gd name="T60" fmla="*/ 0 w 1501"/>
                <a:gd name="T61" fmla="*/ 0 h 1807"/>
                <a:gd name="T62" fmla="*/ 0 w 1501"/>
                <a:gd name="T63" fmla="*/ 0 h 1807"/>
                <a:gd name="T64" fmla="*/ 0 w 1501"/>
                <a:gd name="T65" fmla="*/ 0 h 1807"/>
                <a:gd name="T66" fmla="*/ 0 w 1501"/>
                <a:gd name="T67" fmla="*/ 0 h 1807"/>
                <a:gd name="T68" fmla="*/ 0 w 1501"/>
                <a:gd name="T69" fmla="*/ 0 h 1807"/>
                <a:gd name="T70" fmla="*/ 0 w 1501"/>
                <a:gd name="T71" fmla="*/ 0 h 1807"/>
                <a:gd name="T72" fmla="*/ 0 w 1501"/>
                <a:gd name="T73" fmla="*/ 0 h 1807"/>
                <a:gd name="T74" fmla="*/ 0 w 1501"/>
                <a:gd name="T75" fmla="*/ 0 h 1807"/>
                <a:gd name="T76" fmla="*/ 0 w 1501"/>
                <a:gd name="T77" fmla="*/ 0 h 1807"/>
                <a:gd name="T78" fmla="*/ 0 w 1501"/>
                <a:gd name="T79" fmla="*/ 0 h 1807"/>
                <a:gd name="T80" fmla="*/ 0 w 1501"/>
                <a:gd name="T81" fmla="*/ 0 h 1807"/>
                <a:gd name="T82" fmla="*/ 0 w 1501"/>
                <a:gd name="T83" fmla="*/ 0 h 1807"/>
                <a:gd name="T84" fmla="*/ 0 w 1501"/>
                <a:gd name="T85" fmla="*/ 0 h 1807"/>
                <a:gd name="T86" fmla="*/ 0 w 1501"/>
                <a:gd name="T87" fmla="*/ 0 h 1807"/>
                <a:gd name="T88" fmla="*/ 0 w 1501"/>
                <a:gd name="T89" fmla="*/ 0 h 1807"/>
                <a:gd name="T90" fmla="*/ 0 w 1501"/>
                <a:gd name="T91" fmla="*/ 0 h 1807"/>
                <a:gd name="T92" fmla="*/ 0 w 1501"/>
                <a:gd name="T93" fmla="*/ 0 h 1807"/>
                <a:gd name="T94" fmla="*/ 0 w 1501"/>
                <a:gd name="T95" fmla="*/ 0 h 1807"/>
                <a:gd name="T96" fmla="*/ 0 w 1501"/>
                <a:gd name="T97" fmla="*/ 0 h 1807"/>
                <a:gd name="T98" fmla="*/ 0 w 1501"/>
                <a:gd name="T99" fmla="*/ 0 h 1807"/>
                <a:gd name="T100" fmla="*/ 0 w 1501"/>
                <a:gd name="T101" fmla="*/ 0 h 1807"/>
                <a:gd name="T102" fmla="*/ 0 w 1501"/>
                <a:gd name="T103" fmla="*/ 0 h 1807"/>
                <a:gd name="T104" fmla="*/ 0 w 1501"/>
                <a:gd name="T105" fmla="*/ 0 h 1807"/>
                <a:gd name="T106" fmla="*/ 0 w 1501"/>
                <a:gd name="T107" fmla="*/ 0 h 1807"/>
                <a:gd name="T108" fmla="*/ 0 w 1501"/>
                <a:gd name="T109" fmla="*/ 0 h 1807"/>
                <a:gd name="T110" fmla="*/ 0 w 1501"/>
                <a:gd name="T111" fmla="*/ 0 h 1807"/>
                <a:gd name="T112" fmla="*/ 0 w 1501"/>
                <a:gd name="T113" fmla="*/ 0 h 1807"/>
                <a:gd name="T114" fmla="*/ 0 w 1501"/>
                <a:gd name="T115" fmla="*/ 0 h 1807"/>
                <a:gd name="T116" fmla="*/ 0 w 1501"/>
                <a:gd name="T117" fmla="*/ 0 h 18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1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>
                <a:gd name="T0" fmla="*/ 0 w 1514"/>
                <a:gd name="T1" fmla="*/ 0 h 1739"/>
                <a:gd name="T2" fmla="*/ 0 w 1514"/>
                <a:gd name="T3" fmla="*/ 0 h 1739"/>
                <a:gd name="T4" fmla="*/ 0 w 1514"/>
                <a:gd name="T5" fmla="*/ 0 h 1739"/>
                <a:gd name="T6" fmla="*/ 0 w 1514"/>
                <a:gd name="T7" fmla="*/ 0 h 1739"/>
                <a:gd name="T8" fmla="*/ 0 w 1514"/>
                <a:gd name="T9" fmla="*/ 0 h 1739"/>
                <a:gd name="T10" fmla="*/ 0 w 1514"/>
                <a:gd name="T11" fmla="*/ 0 h 1739"/>
                <a:gd name="T12" fmla="*/ 0 w 1514"/>
                <a:gd name="T13" fmla="*/ 0 h 1739"/>
                <a:gd name="T14" fmla="*/ 0 w 1514"/>
                <a:gd name="T15" fmla="*/ 0 h 1739"/>
                <a:gd name="T16" fmla="*/ 0 w 1514"/>
                <a:gd name="T17" fmla="*/ 0 h 1739"/>
                <a:gd name="T18" fmla="*/ 0 w 1514"/>
                <a:gd name="T19" fmla="*/ 0 h 1739"/>
                <a:gd name="T20" fmla="*/ 0 w 1514"/>
                <a:gd name="T21" fmla="*/ 0 h 1739"/>
                <a:gd name="T22" fmla="*/ 0 w 1514"/>
                <a:gd name="T23" fmla="*/ 0 h 1739"/>
                <a:gd name="T24" fmla="*/ 0 w 1514"/>
                <a:gd name="T25" fmla="*/ 0 h 1739"/>
                <a:gd name="T26" fmla="*/ 0 w 1514"/>
                <a:gd name="T27" fmla="*/ 0 h 1739"/>
                <a:gd name="T28" fmla="*/ 0 w 1514"/>
                <a:gd name="T29" fmla="*/ 0 h 1739"/>
                <a:gd name="T30" fmla="*/ 0 w 1514"/>
                <a:gd name="T31" fmla="*/ 0 h 1739"/>
                <a:gd name="T32" fmla="*/ 0 w 1514"/>
                <a:gd name="T33" fmla="*/ 0 h 1739"/>
                <a:gd name="T34" fmla="*/ 0 w 1514"/>
                <a:gd name="T35" fmla="*/ 0 h 1739"/>
                <a:gd name="T36" fmla="*/ 0 w 1514"/>
                <a:gd name="T37" fmla="*/ 0 h 1739"/>
                <a:gd name="T38" fmla="*/ 0 w 1514"/>
                <a:gd name="T39" fmla="*/ 0 h 1739"/>
                <a:gd name="T40" fmla="*/ 0 w 1514"/>
                <a:gd name="T41" fmla="*/ 0 h 1739"/>
                <a:gd name="T42" fmla="*/ 0 w 1514"/>
                <a:gd name="T43" fmla="*/ 0 h 1739"/>
                <a:gd name="T44" fmla="*/ 0 w 1514"/>
                <a:gd name="T45" fmla="*/ 0 h 1739"/>
                <a:gd name="T46" fmla="*/ 0 w 1514"/>
                <a:gd name="T47" fmla="*/ 0 h 1739"/>
                <a:gd name="T48" fmla="*/ 0 w 1514"/>
                <a:gd name="T49" fmla="*/ 0 h 1739"/>
                <a:gd name="T50" fmla="*/ 0 w 1514"/>
                <a:gd name="T51" fmla="*/ 0 h 1739"/>
                <a:gd name="T52" fmla="*/ 0 w 1514"/>
                <a:gd name="T53" fmla="*/ 0 h 1739"/>
                <a:gd name="T54" fmla="*/ 0 w 1514"/>
                <a:gd name="T55" fmla="*/ 0 h 1739"/>
                <a:gd name="T56" fmla="*/ 0 w 1514"/>
                <a:gd name="T57" fmla="*/ 0 h 1739"/>
                <a:gd name="T58" fmla="*/ 0 w 1514"/>
                <a:gd name="T59" fmla="*/ 0 h 1739"/>
                <a:gd name="T60" fmla="*/ 0 w 1514"/>
                <a:gd name="T61" fmla="*/ 0 h 1739"/>
                <a:gd name="T62" fmla="*/ 0 w 1514"/>
                <a:gd name="T63" fmla="*/ 0 h 1739"/>
                <a:gd name="T64" fmla="*/ 0 w 1514"/>
                <a:gd name="T65" fmla="*/ 0 h 1739"/>
                <a:gd name="T66" fmla="*/ 0 w 1514"/>
                <a:gd name="T67" fmla="*/ 0 h 1739"/>
                <a:gd name="T68" fmla="*/ 0 w 1514"/>
                <a:gd name="T69" fmla="*/ 0 h 1739"/>
                <a:gd name="T70" fmla="*/ 0 w 1514"/>
                <a:gd name="T71" fmla="*/ 0 h 1739"/>
                <a:gd name="T72" fmla="*/ 0 w 1514"/>
                <a:gd name="T73" fmla="*/ 0 h 1739"/>
                <a:gd name="T74" fmla="*/ 0 w 1514"/>
                <a:gd name="T75" fmla="*/ 0 h 1739"/>
                <a:gd name="T76" fmla="*/ 0 w 1514"/>
                <a:gd name="T77" fmla="*/ 0 h 1739"/>
                <a:gd name="T78" fmla="*/ 0 w 1514"/>
                <a:gd name="T79" fmla="*/ 0 h 1739"/>
                <a:gd name="T80" fmla="*/ 0 w 1514"/>
                <a:gd name="T81" fmla="*/ 0 h 1739"/>
                <a:gd name="T82" fmla="*/ 0 w 1514"/>
                <a:gd name="T83" fmla="*/ 0 h 1739"/>
                <a:gd name="T84" fmla="*/ 0 w 1514"/>
                <a:gd name="T85" fmla="*/ 0 h 1739"/>
                <a:gd name="T86" fmla="*/ 0 w 1514"/>
                <a:gd name="T87" fmla="*/ 0 h 1739"/>
                <a:gd name="T88" fmla="*/ 0 w 1514"/>
                <a:gd name="T89" fmla="*/ 0 h 1739"/>
                <a:gd name="T90" fmla="*/ 0 w 1514"/>
                <a:gd name="T91" fmla="*/ 0 h 1739"/>
                <a:gd name="T92" fmla="*/ 0 w 1514"/>
                <a:gd name="T93" fmla="*/ 0 h 1739"/>
                <a:gd name="T94" fmla="*/ 0 w 1514"/>
                <a:gd name="T95" fmla="*/ 0 h 1739"/>
                <a:gd name="T96" fmla="*/ 0 w 1514"/>
                <a:gd name="T97" fmla="*/ 0 h 1739"/>
                <a:gd name="T98" fmla="*/ 0 w 1514"/>
                <a:gd name="T99" fmla="*/ 0 h 1739"/>
                <a:gd name="T100" fmla="*/ 0 w 1514"/>
                <a:gd name="T101" fmla="*/ 0 h 1739"/>
                <a:gd name="T102" fmla="*/ 0 w 1514"/>
                <a:gd name="T103" fmla="*/ 0 h 1739"/>
                <a:gd name="T104" fmla="*/ 0 w 1514"/>
                <a:gd name="T105" fmla="*/ 0 h 1739"/>
                <a:gd name="T106" fmla="*/ 0 w 1514"/>
                <a:gd name="T107" fmla="*/ 0 h 1739"/>
                <a:gd name="T108" fmla="*/ 0 w 1514"/>
                <a:gd name="T109" fmla="*/ 0 h 1739"/>
                <a:gd name="T110" fmla="*/ 0 w 1514"/>
                <a:gd name="T111" fmla="*/ 0 h 1739"/>
                <a:gd name="T112" fmla="*/ 0 w 1514"/>
                <a:gd name="T113" fmla="*/ 0 h 1739"/>
                <a:gd name="T114" fmla="*/ 0 w 1514"/>
                <a:gd name="T115" fmla="*/ 0 h 1739"/>
                <a:gd name="T116" fmla="*/ 0 w 1514"/>
                <a:gd name="T117" fmla="*/ 0 h 1739"/>
                <a:gd name="T118" fmla="*/ 0 w 1514"/>
                <a:gd name="T119" fmla="*/ 0 h 1739"/>
                <a:gd name="T120" fmla="*/ 0 w 1514"/>
                <a:gd name="T121" fmla="*/ 0 h 17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2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>
                <a:gd name="T0" fmla="*/ 0 w 1515"/>
                <a:gd name="T1" fmla="*/ 0 h 1739"/>
                <a:gd name="T2" fmla="*/ 0 w 1515"/>
                <a:gd name="T3" fmla="*/ 0 h 1739"/>
                <a:gd name="T4" fmla="*/ 0 w 1515"/>
                <a:gd name="T5" fmla="*/ 0 h 1739"/>
                <a:gd name="T6" fmla="*/ 0 w 1515"/>
                <a:gd name="T7" fmla="*/ 0 h 1739"/>
                <a:gd name="T8" fmla="*/ 0 w 1515"/>
                <a:gd name="T9" fmla="*/ 0 h 1739"/>
                <a:gd name="T10" fmla="*/ 0 w 1515"/>
                <a:gd name="T11" fmla="*/ 0 h 1739"/>
                <a:gd name="T12" fmla="*/ 0 w 1515"/>
                <a:gd name="T13" fmla="*/ 0 h 1739"/>
                <a:gd name="T14" fmla="*/ 0 w 1515"/>
                <a:gd name="T15" fmla="*/ 0 h 1739"/>
                <a:gd name="T16" fmla="*/ 0 w 1515"/>
                <a:gd name="T17" fmla="*/ 0 h 1739"/>
                <a:gd name="T18" fmla="*/ 0 w 1515"/>
                <a:gd name="T19" fmla="*/ 0 h 1739"/>
                <a:gd name="T20" fmla="*/ 0 w 1515"/>
                <a:gd name="T21" fmla="*/ 0 h 1739"/>
                <a:gd name="T22" fmla="*/ 0 w 1515"/>
                <a:gd name="T23" fmla="*/ 0 h 1739"/>
                <a:gd name="T24" fmla="*/ 0 w 1515"/>
                <a:gd name="T25" fmla="*/ 0 h 1739"/>
                <a:gd name="T26" fmla="*/ 0 w 1515"/>
                <a:gd name="T27" fmla="*/ 0 h 1739"/>
                <a:gd name="T28" fmla="*/ 0 w 1515"/>
                <a:gd name="T29" fmla="*/ 0 h 1739"/>
                <a:gd name="T30" fmla="*/ 0 w 1515"/>
                <a:gd name="T31" fmla="*/ 0 h 1739"/>
                <a:gd name="T32" fmla="*/ 0 w 1515"/>
                <a:gd name="T33" fmla="*/ 0 h 1739"/>
                <a:gd name="T34" fmla="*/ 0 w 1515"/>
                <a:gd name="T35" fmla="*/ 0 h 1739"/>
                <a:gd name="T36" fmla="*/ 0 w 1515"/>
                <a:gd name="T37" fmla="*/ 0 h 1739"/>
                <a:gd name="T38" fmla="*/ 0 w 1515"/>
                <a:gd name="T39" fmla="*/ 0 h 1739"/>
                <a:gd name="T40" fmla="*/ 0 w 1515"/>
                <a:gd name="T41" fmla="*/ 0 h 1739"/>
                <a:gd name="T42" fmla="*/ 0 w 1515"/>
                <a:gd name="T43" fmla="*/ 0 h 1739"/>
                <a:gd name="T44" fmla="*/ 0 w 1515"/>
                <a:gd name="T45" fmla="*/ 0 h 1739"/>
                <a:gd name="T46" fmla="*/ 0 w 1515"/>
                <a:gd name="T47" fmla="*/ 0 h 1739"/>
                <a:gd name="T48" fmla="*/ 0 w 1515"/>
                <a:gd name="T49" fmla="*/ 0 h 1739"/>
                <a:gd name="T50" fmla="*/ 0 w 1515"/>
                <a:gd name="T51" fmla="*/ 0 h 1739"/>
                <a:gd name="T52" fmla="*/ 0 w 1515"/>
                <a:gd name="T53" fmla="*/ 0 h 1739"/>
                <a:gd name="T54" fmla="*/ 0 w 1515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4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>
                <a:gd name="T0" fmla="*/ 0 w 1022"/>
                <a:gd name="T1" fmla="*/ 0 h 1146"/>
                <a:gd name="T2" fmla="*/ 0 w 1022"/>
                <a:gd name="T3" fmla="*/ 0 h 1146"/>
                <a:gd name="T4" fmla="*/ 0 w 1022"/>
                <a:gd name="T5" fmla="*/ 0 h 1146"/>
                <a:gd name="T6" fmla="*/ 0 w 1022"/>
                <a:gd name="T7" fmla="*/ 0 h 1146"/>
                <a:gd name="T8" fmla="*/ 0 w 1022"/>
                <a:gd name="T9" fmla="*/ 0 h 1146"/>
                <a:gd name="T10" fmla="*/ 0 w 1022"/>
                <a:gd name="T11" fmla="*/ 0 h 1146"/>
                <a:gd name="T12" fmla="*/ 0 w 1022"/>
                <a:gd name="T13" fmla="*/ 0 h 1146"/>
                <a:gd name="T14" fmla="*/ 0 w 1022"/>
                <a:gd name="T15" fmla="*/ 0 h 1146"/>
                <a:gd name="T16" fmla="*/ 0 w 1022"/>
                <a:gd name="T17" fmla="*/ 0 h 1146"/>
                <a:gd name="T18" fmla="*/ 0 w 1022"/>
                <a:gd name="T19" fmla="*/ 0 h 1146"/>
                <a:gd name="T20" fmla="*/ 0 w 1022"/>
                <a:gd name="T21" fmla="*/ 0 h 1146"/>
                <a:gd name="T22" fmla="*/ 0 w 1022"/>
                <a:gd name="T23" fmla="*/ 0 h 1146"/>
                <a:gd name="T24" fmla="*/ 0 w 1022"/>
                <a:gd name="T25" fmla="*/ 0 h 1146"/>
                <a:gd name="T26" fmla="*/ 0 w 1022"/>
                <a:gd name="T27" fmla="*/ 0 h 1146"/>
                <a:gd name="T28" fmla="*/ 0 w 1022"/>
                <a:gd name="T29" fmla="*/ 0 h 1146"/>
                <a:gd name="T30" fmla="*/ 0 w 1022"/>
                <a:gd name="T31" fmla="*/ 0 h 1146"/>
                <a:gd name="T32" fmla="*/ 0 w 1022"/>
                <a:gd name="T33" fmla="*/ 0 h 1146"/>
                <a:gd name="T34" fmla="*/ 0 w 1022"/>
                <a:gd name="T35" fmla="*/ 0 h 1146"/>
                <a:gd name="T36" fmla="*/ 0 w 1022"/>
                <a:gd name="T37" fmla="*/ 0 h 1146"/>
                <a:gd name="T38" fmla="*/ 0 w 1022"/>
                <a:gd name="T39" fmla="*/ 0 h 1146"/>
                <a:gd name="T40" fmla="*/ 0 w 1022"/>
                <a:gd name="T41" fmla="*/ 0 h 1146"/>
                <a:gd name="T42" fmla="*/ 0 w 1022"/>
                <a:gd name="T43" fmla="*/ 0 h 1146"/>
                <a:gd name="T44" fmla="*/ 0 w 1022"/>
                <a:gd name="T45" fmla="*/ 0 h 1146"/>
                <a:gd name="T46" fmla="*/ 0 w 1022"/>
                <a:gd name="T47" fmla="*/ 0 h 1146"/>
                <a:gd name="T48" fmla="*/ 0 w 1022"/>
                <a:gd name="T49" fmla="*/ 0 h 1146"/>
                <a:gd name="T50" fmla="*/ 0 w 1022"/>
                <a:gd name="T51" fmla="*/ 0 h 1146"/>
                <a:gd name="T52" fmla="*/ 0 w 1022"/>
                <a:gd name="T53" fmla="*/ 0 h 1146"/>
                <a:gd name="T54" fmla="*/ 0 w 1022"/>
                <a:gd name="T55" fmla="*/ 0 h 1146"/>
                <a:gd name="T56" fmla="*/ 0 w 1022"/>
                <a:gd name="T57" fmla="*/ 0 h 1146"/>
                <a:gd name="T58" fmla="*/ 0 w 1022"/>
                <a:gd name="T59" fmla="*/ 0 h 1146"/>
                <a:gd name="T60" fmla="*/ 0 w 1022"/>
                <a:gd name="T61" fmla="*/ 0 h 1146"/>
                <a:gd name="T62" fmla="*/ 0 w 1022"/>
                <a:gd name="T63" fmla="*/ 0 h 1146"/>
                <a:gd name="T64" fmla="*/ 0 w 1022"/>
                <a:gd name="T65" fmla="*/ 0 h 1146"/>
                <a:gd name="T66" fmla="*/ 0 w 1022"/>
                <a:gd name="T67" fmla="*/ 0 h 1146"/>
                <a:gd name="T68" fmla="*/ 0 w 1022"/>
                <a:gd name="T69" fmla="*/ 0 h 1146"/>
                <a:gd name="T70" fmla="*/ 0 w 1022"/>
                <a:gd name="T71" fmla="*/ 0 h 1146"/>
                <a:gd name="T72" fmla="*/ 0 w 1022"/>
                <a:gd name="T73" fmla="*/ 0 h 1146"/>
                <a:gd name="T74" fmla="*/ 0 w 1022"/>
                <a:gd name="T75" fmla="*/ 0 h 1146"/>
                <a:gd name="T76" fmla="*/ 0 w 1022"/>
                <a:gd name="T77" fmla="*/ 0 h 1146"/>
                <a:gd name="T78" fmla="*/ 0 w 1022"/>
                <a:gd name="T79" fmla="*/ 0 h 1146"/>
                <a:gd name="T80" fmla="*/ 0 w 1022"/>
                <a:gd name="T81" fmla="*/ 0 h 1146"/>
                <a:gd name="T82" fmla="*/ 0 w 1022"/>
                <a:gd name="T83" fmla="*/ 0 h 1146"/>
                <a:gd name="T84" fmla="*/ 0 w 1022"/>
                <a:gd name="T85" fmla="*/ 0 h 1146"/>
                <a:gd name="T86" fmla="*/ 0 w 1022"/>
                <a:gd name="T87" fmla="*/ 0 h 1146"/>
                <a:gd name="T88" fmla="*/ 0 w 1022"/>
                <a:gd name="T89" fmla="*/ 0 h 1146"/>
                <a:gd name="T90" fmla="*/ 0 w 1022"/>
                <a:gd name="T91" fmla="*/ 0 h 1146"/>
                <a:gd name="T92" fmla="*/ 0 w 1022"/>
                <a:gd name="T93" fmla="*/ 0 h 1146"/>
                <a:gd name="T94" fmla="*/ 0 w 1022"/>
                <a:gd name="T95" fmla="*/ 0 h 1146"/>
                <a:gd name="T96" fmla="*/ 0 w 1022"/>
                <a:gd name="T97" fmla="*/ 0 h 1146"/>
                <a:gd name="T98" fmla="*/ 0 w 1022"/>
                <a:gd name="T99" fmla="*/ 0 h 1146"/>
                <a:gd name="T100" fmla="*/ 0 w 1022"/>
                <a:gd name="T101" fmla="*/ 0 h 1146"/>
                <a:gd name="T102" fmla="*/ 0 w 1022"/>
                <a:gd name="T103" fmla="*/ 0 h 1146"/>
                <a:gd name="T104" fmla="*/ 0 w 1022"/>
                <a:gd name="T105" fmla="*/ 0 h 1146"/>
                <a:gd name="T106" fmla="*/ 0 w 1022"/>
                <a:gd name="T107" fmla="*/ 0 h 1146"/>
                <a:gd name="T108" fmla="*/ 0 w 1022"/>
                <a:gd name="T109" fmla="*/ 0 h 1146"/>
                <a:gd name="T110" fmla="*/ 0 w 1022"/>
                <a:gd name="T111" fmla="*/ 0 h 1146"/>
                <a:gd name="T112" fmla="*/ 0 w 1022"/>
                <a:gd name="T113" fmla="*/ 0 h 1146"/>
                <a:gd name="T114" fmla="*/ 0 w 1022"/>
                <a:gd name="T115" fmla="*/ 0 h 1146"/>
                <a:gd name="T116" fmla="*/ 0 w 1022"/>
                <a:gd name="T117" fmla="*/ 0 h 1146"/>
                <a:gd name="T118" fmla="*/ 0 w 1022"/>
                <a:gd name="T119" fmla="*/ 0 h 1146"/>
                <a:gd name="T120" fmla="*/ 0 w 1022"/>
                <a:gd name="T121" fmla="*/ 0 h 1146"/>
                <a:gd name="T122" fmla="*/ 0 w 1022"/>
                <a:gd name="T123" fmla="*/ 0 h 1146"/>
                <a:gd name="T124" fmla="*/ 0 w 1022"/>
                <a:gd name="T125" fmla="*/ 0 h 11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8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>
                <a:gd name="T0" fmla="*/ 0 w 1268"/>
                <a:gd name="T1" fmla="*/ 0 h 1081"/>
                <a:gd name="T2" fmla="*/ 0 w 1268"/>
                <a:gd name="T3" fmla="*/ 0 h 1081"/>
                <a:gd name="T4" fmla="*/ 0 w 1268"/>
                <a:gd name="T5" fmla="*/ 0 h 1081"/>
                <a:gd name="T6" fmla="*/ 0 w 1268"/>
                <a:gd name="T7" fmla="*/ 0 h 1081"/>
                <a:gd name="T8" fmla="*/ 0 w 1268"/>
                <a:gd name="T9" fmla="*/ 0 h 1081"/>
                <a:gd name="T10" fmla="*/ 0 w 1268"/>
                <a:gd name="T11" fmla="*/ 0 h 1081"/>
                <a:gd name="T12" fmla="*/ 0 w 1268"/>
                <a:gd name="T13" fmla="*/ 0 h 1081"/>
                <a:gd name="T14" fmla="*/ 0 w 1268"/>
                <a:gd name="T15" fmla="*/ 0 h 1081"/>
                <a:gd name="T16" fmla="*/ 0 w 1268"/>
                <a:gd name="T17" fmla="*/ 0 h 1081"/>
                <a:gd name="T18" fmla="*/ 0 w 1268"/>
                <a:gd name="T19" fmla="*/ 0 h 1081"/>
                <a:gd name="T20" fmla="*/ 0 w 1268"/>
                <a:gd name="T21" fmla="*/ 0 h 1081"/>
                <a:gd name="T22" fmla="*/ 0 w 1268"/>
                <a:gd name="T23" fmla="*/ 0 h 1081"/>
                <a:gd name="T24" fmla="*/ 0 w 1268"/>
                <a:gd name="T25" fmla="*/ 0 h 1081"/>
                <a:gd name="T26" fmla="*/ 0 w 1268"/>
                <a:gd name="T27" fmla="*/ 0 h 1081"/>
                <a:gd name="T28" fmla="*/ 0 w 1268"/>
                <a:gd name="T29" fmla="*/ 0 h 1081"/>
                <a:gd name="T30" fmla="*/ 0 w 1268"/>
                <a:gd name="T31" fmla="*/ 0 h 1081"/>
                <a:gd name="T32" fmla="*/ 0 w 1268"/>
                <a:gd name="T33" fmla="*/ 0 h 1081"/>
                <a:gd name="T34" fmla="*/ 0 w 1268"/>
                <a:gd name="T35" fmla="*/ 0 h 1081"/>
                <a:gd name="T36" fmla="*/ 0 w 1268"/>
                <a:gd name="T37" fmla="*/ 0 h 1081"/>
                <a:gd name="T38" fmla="*/ 0 w 1268"/>
                <a:gd name="T39" fmla="*/ 0 h 1081"/>
                <a:gd name="T40" fmla="*/ 0 w 1268"/>
                <a:gd name="T41" fmla="*/ 0 h 1081"/>
                <a:gd name="T42" fmla="*/ 0 w 1268"/>
                <a:gd name="T43" fmla="*/ 0 h 1081"/>
                <a:gd name="T44" fmla="*/ 0 w 1268"/>
                <a:gd name="T45" fmla="*/ 0 h 1081"/>
                <a:gd name="T46" fmla="*/ 0 w 1268"/>
                <a:gd name="T47" fmla="*/ 0 h 1081"/>
                <a:gd name="T48" fmla="*/ 0 w 1268"/>
                <a:gd name="T49" fmla="*/ 0 h 1081"/>
                <a:gd name="T50" fmla="*/ 0 w 1268"/>
                <a:gd name="T51" fmla="*/ 0 h 1081"/>
                <a:gd name="T52" fmla="*/ 0 w 1268"/>
                <a:gd name="T53" fmla="*/ 0 h 1081"/>
                <a:gd name="T54" fmla="*/ 0 w 1268"/>
                <a:gd name="T55" fmla="*/ 0 h 1081"/>
                <a:gd name="T56" fmla="*/ 0 w 1268"/>
                <a:gd name="T57" fmla="*/ 0 h 1081"/>
                <a:gd name="T58" fmla="*/ 0 w 1268"/>
                <a:gd name="T59" fmla="*/ 0 h 1081"/>
                <a:gd name="T60" fmla="*/ 0 w 1268"/>
                <a:gd name="T61" fmla="*/ 0 h 1081"/>
                <a:gd name="T62" fmla="*/ 0 w 1268"/>
                <a:gd name="T63" fmla="*/ 0 h 1081"/>
                <a:gd name="T64" fmla="*/ 0 w 1268"/>
                <a:gd name="T65" fmla="*/ 0 h 1081"/>
                <a:gd name="T66" fmla="*/ 0 w 1268"/>
                <a:gd name="T67" fmla="*/ 0 h 1081"/>
                <a:gd name="T68" fmla="*/ 0 w 1268"/>
                <a:gd name="T69" fmla="*/ 0 h 1081"/>
                <a:gd name="T70" fmla="*/ 0 w 1268"/>
                <a:gd name="T71" fmla="*/ 0 h 1081"/>
                <a:gd name="T72" fmla="*/ 0 w 1268"/>
                <a:gd name="T73" fmla="*/ 0 h 1081"/>
                <a:gd name="T74" fmla="*/ 0 w 1268"/>
                <a:gd name="T75" fmla="*/ 0 h 1081"/>
                <a:gd name="T76" fmla="*/ 0 w 1268"/>
                <a:gd name="T77" fmla="*/ 0 h 1081"/>
                <a:gd name="T78" fmla="*/ 0 w 1268"/>
                <a:gd name="T79" fmla="*/ 0 h 1081"/>
                <a:gd name="T80" fmla="*/ 0 w 1268"/>
                <a:gd name="T81" fmla="*/ 0 h 1081"/>
                <a:gd name="T82" fmla="*/ 0 w 1268"/>
                <a:gd name="T83" fmla="*/ 0 h 1081"/>
                <a:gd name="T84" fmla="*/ 0 w 1268"/>
                <a:gd name="T85" fmla="*/ 0 h 1081"/>
                <a:gd name="T86" fmla="*/ 0 w 1268"/>
                <a:gd name="T87" fmla="*/ 0 h 1081"/>
                <a:gd name="T88" fmla="*/ 0 w 1268"/>
                <a:gd name="T89" fmla="*/ 0 h 1081"/>
                <a:gd name="T90" fmla="*/ 0 w 1268"/>
                <a:gd name="T91" fmla="*/ 0 h 1081"/>
                <a:gd name="T92" fmla="*/ 0 w 1268"/>
                <a:gd name="T93" fmla="*/ 0 h 1081"/>
                <a:gd name="T94" fmla="*/ 0 w 1268"/>
                <a:gd name="T95" fmla="*/ 0 h 1081"/>
                <a:gd name="T96" fmla="*/ 0 w 1268"/>
                <a:gd name="T97" fmla="*/ 0 h 1081"/>
                <a:gd name="T98" fmla="*/ 0 w 1268"/>
                <a:gd name="T99" fmla="*/ 0 h 1081"/>
                <a:gd name="T100" fmla="*/ 0 w 1268"/>
                <a:gd name="T101" fmla="*/ 0 h 1081"/>
                <a:gd name="T102" fmla="*/ 0 w 1268"/>
                <a:gd name="T103" fmla="*/ 0 h 1081"/>
                <a:gd name="T104" fmla="*/ 0 w 1268"/>
                <a:gd name="T105" fmla="*/ 0 h 1081"/>
                <a:gd name="T106" fmla="*/ 0 w 1268"/>
                <a:gd name="T107" fmla="*/ 0 h 1081"/>
                <a:gd name="T108" fmla="*/ 0 w 1268"/>
                <a:gd name="T109" fmla="*/ 0 h 1081"/>
                <a:gd name="T110" fmla="*/ 0 w 1268"/>
                <a:gd name="T111" fmla="*/ 0 h 1081"/>
                <a:gd name="T112" fmla="*/ 0 w 1268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0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>
                <a:gd name="T0" fmla="*/ 0 w 1000"/>
                <a:gd name="T1" fmla="*/ 0 h 1081"/>
                <a:gd name="T2" fmla="*/ 0 w 1000"/>
                <a:gd name="T3" fmla="*/ 0 h 1081"/>
                <a:gd name="T4" fmla="*/ 0 w 1000"/>
                <a:gd name="T5" fmla="*/ 0 h 1081"/>
                <a:gd name="T6" fmla="*/ 0 w 1000"/>
                <a:gd name="T7" fmla="*/ 0 h 1081"/>
                <a:gd name="T8" fmla="*/ 0 w 1000"/>
                <a:gd name="T9" fmla="*/ 0 h 1081"/>
                <a:gd name="T10" fmla="*/ 0 w 1000"/>
                <a:gd name="T11" fmla="*/ 0 h 1081"/>
                <a:gd name="T12" fmla="*/ 0 w 1000"/>
                <a:gd name="T13" fmla="*/ 0 h 1081"/>
                <a:gd name="T14" fmla="*/ 0 w 1000"/>
                <a:gd name="T15" fmla="*/ 0 h 1081"/>
                <a:gd name="T16" fmla="*/ 0 w 1000"/>
                <a:gd name="T17" fmla="*/ 0 h 1081"/>
                <a:gd name="T18" fmla="*/ 0 w 1000"/>
                <a:gd name="T19" fmla="*/ 0 h 1081"/>
                <a:gd name="T20" fmla="*/ 0 w 1000"/>
                <a:gd name="T21" fmla="*/ 0 h 1081"/>
                <a:gd name="T22" fmla="*/ 0 w 1000"/>
                <a:gd name="T23" fmla="*/ 0 h 1081"/>
                <a:gd name="T24" fmla="*/ 0 w 1000"/>
                <a:gd name="T25" fmla="*/ 0 h 1081"/>
                <a:gd name="T26" fmla="*/ 0 w 1000"/>
                <a:gd name="T27" fmla="*/ 0 h 1081"/>
                <a:gd name="T28" fmla="*/ 0 w 1000"/>
                <a:gd name="T29" fmla="*/ 0 h 1081"/>
                <a:gd name="T30" fmla="*/ 0 w 1000"/>
                <a:gd name="T31" fmla="*/ 0 h 1081"/>
                <a:gd name="T32" fmla="*/ 0 w 1000"/>
                <a:gd name="T33" fmla="*/ 0 h 1081"/>
                <a:gd name="T34" fmla="*/ 0 w 1000"/>
                <a:gd name="T35" fmla="*/ 0 h 1081"/>
                <a:gd name="T36" fmla="*/ 0 w 1000"/>
                <a:gd name="T37" fmla="*/ 0 h 1081"/>
                <a:gd name="T38" fmla="*/ 0 w 1000"/>
                <a:gd name="T39" fmla="*/ 0 h 1081"/>
                <a:gd name="T40" fmla="*/ 0 w 1000"/>
                <a:gd name="T41" fmla="*/ 0 h 1081"/>
                <a:gd name="T42" fmla="*/ 0 w 1000"/>
                <a:gd name="T43" fmla="*/ 0 h 1081"/>
                <a:gd name="T44" fmla="*/ 0 w 1000"/>
                <a:gd name="T45" fmla="*/ 0 h 1081"/>
                <a:gd name="T46" fmla="*/ 0 w 1000"/>
                <a:gd name="T47" fmla="*/ 0 h 1081"/>
                <a:gd name="T48" fmla="*/ 0 w 1000"/>
                <a:gd name="T49" fmla="*/ 0 h 1081"/>
                <a:gd name="T50" fmla="*/ 0 w 1000"/>
                <a:gd name="T51" fmla="*/ 0 h 1081"/>
                <a:gd name="T52" fmla="*/ 0 w 1000"/>
                <a:gd name="T53" fmla="*/ 0 h 1081"/>
                <a:gd name="T54" fmla="*/ 0 w 1000"/>
                <a:gd name="T55" fmla="*/ 0 h 1081"/>
                <a:gd name="T56" fmla="*/ 0 w 1000"/>
                <a:gd name="T57" fmla="*/ 0 h 1081"/>
                <a:gd name="T58" fmla="*/ 0 w 1000"/>
                <a:gd name="T59" fmla="*/ 0 h 1081"/>
                <a:gd name="T60" fmla="*/ 0 w 1000"/>
                <a:gd name="T61" fmla="*/ 0 h 1081"/>
                <a:gd name="T62" fmla="*/ 0 w 1000"/>
                <a:gd name="T63" fmla="*/ 0 h 1081"/>
                <a:gd name="T64" fmla="*/ 0 w 1000"/>
                <a:gd name="T65" fmla="*/ 0 h 1081"/>
                <a:gd name="T66" fmla="*/ 0 w 1000"/>
                <a:gd name="T67" fmla="*/ 0 h 1081"/>
                <a:gd name="T68" fmla="*/ 0 w 1000"/>
                <a:gd name="T69" fmla="*/ 0 h 1081"/>
                <a:gd name="T70" fmla="*/ 0 w 1000"/>
                <a:gd name="T71" fmla="*/ 0 h 1081"/>
                <a:gd name="T72" fmla="*/ 0 w 1000"/>
                <a:gd name="T73" fmla="*/ 0 h 1081"/>
                <a:gd name="T74" fmla="*/ 0 w 1000"/>
                <a:gd name="T75" fmla="*/ 0 h 1081"/>
                <a:gd name="T76" fmla="*/ 0 w 1000"/>
                <a:gd name="T77" fmla="*/ 0 h 1081"/>
                <a:gd name="T78" fmla="*/ 0 w 1000"/>
                <a:gd name="T79" fmla="*/ 0 h 1081"/>
                <a:gd name="T80" fmla="*/ 0 w 1000"/>
                <a:gd name="T81" fmla="*/ 0 h 10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3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>
                <a:gd name="T0" fmla="*/ 0 w 708"/>
                <a:gd name="T1" fmla="*/ 0 h 1076"/>
                <a:gd name="T2" fmla="*/ 0 w 708"/>
                <a:gd name="T3" fmla="*/ 0 h 1076"/>
                <a:gd name="T4" fmla="*/ 0 w 708"/>
                <a:gd name="T5" fmla="*/ 0 h 1076"/>
                <a:gd name="T6" fmla="*/ 0 w 708"/>
                <a:gd name="T7" fmla="*/ 0 h 1076"/>
                <a:gd name="T8" fmla="*/ 0 w 708"/>
                <a:gd name="T9" fmla="*/ 0 h 1076"/>
                <a:gd name="T10" fmla="*/ 0 w 708"/>
                <a:gd name="T11" fmla="*/ 0 h 1076"/>
                <a:gd name="T12" fmla="*/ 0 w 708"/>
                <a:gd name="T13" fmla="*/ 0 h 1076"/>
                <a:gd name="T14" fmla="*/ 0 w 708"/>
                <a:gd name="T15" fmla="*/ 0 h 1076"/>
                <a:gd name="T16" fmla="*/ 0 w 708"/>
                <a:gd name="T17" fmla="*/ 0 h 1076"/>
                <a:gd name="T18" fmla="*/ 0 w 708"/>
                <a:gd name="T19" fmla="*/ 0 h 1076"/>
                <a:gd name="T20" fmla="*/ 0 w 708"/>
                <a:gd name="T21" fmla="*/ 0 h 1076"/>
                <a:gd name="T22" fmla="*/ 0 w 708"/>
                <a:gd name="T23" fmla="*/ 0 h 1076"/>
                <a:gd name="T24" fmla="*/ 0 w 708"/>
                <a:gd name="T25" fmla="*/ 0 h 1076"/>
                <a:gd name="T26" fmla="*/ 0 w 708"/>
                <a:gd name="T27" fmla="*/ 0 h 1076"/>
                <a:gd name="T28" fmla="*/ 0 w 708"/>
                <a:gd name="T29" fmla="*/ 0 h 1076"/>
                <a:gd name="T30" fmla="*/ 0 w 708"/>
                <a:gd name="T31" fmla="*/ 0 h 1076"/>
                <a:gd name="T32" fmla="*/ 0 w 708"/>
                <a:gd name="T33" fmla="*/ 0 h 1076"/>
                <a:gd name="T34" fmla="*/ 0 w 708"/>
                <a:gd name="T35" fmla="*/ 0 h 1076"/>
                <a:gd name="T36" fmla="*/ 0 w 708"/>
                <a:gd name="T37" fmla="*/ 0 h 1076"/>
                <a:gd name="T38" fmla="*/ 0 w 708"/>
                <a:gd name="T39" fmla="*/ 0 h 1076"/>
                <a:gd name="T40" fmla="*/ 0 w 708"/>
                <a:gd name="T41" fmla="*/ 0 h 1076"/>
                <a:gd name="T42" fmla="*/ 0 w 708"/>
                <a:gd name="T43" fmla="*/ 0 h 1076"/>
                <a:gd name="T44" fmla="*/ 0 w 708"/>
                <a:gd name="T45" fmla="*/ 0 h 1076"/>
                <a:gd name="T46" fmla="*/ 0 w 708"/>
                <a:gd name="T47" fmla="*/ 0 h 1076"/>
                <a:gd name="T48" fmla="*/ 0 w 708"/>
                <a:gd name="T49" fmla="*/ 0 h 1076"/>
                <a:gd name="T50" fmla="*/ 0 w 708"/>
                <a:gd name="T51" fmla="*/ 0 h 1076"/>
                <a:gd name="T52" fmla="*/ 0 w 708"/>
                <a:gd name="T53" fmla="*/ 0 h 1076"/>
                <a:gd name="T54" fmla="*/ 0 w 708"/>
                <a:gd name="T55" fmla="*/ 0 h 1076"/>
                <a:gd name="T56" fmla="*/ 0 w 708"/>
                <a:gd name="T57" fmla="*/ 0 h 1076"/>
                <a:gd name="T58" fmla="*/ 0 w 708"/>
                <a:gd name="T59" fmla="*/ 0 h 1076"/>
                <a:gd name="T60" fmla="*/ 0 w 708"/>
                <a:gd name="T61" fmla="*/ 0 h 1076"/>
                <a:gd name="T62" fmla="*/ 0 w 708"/>
                <a:gd name="T63" fmla="*/ 0 h 1076"/>
                <a:gd name="T64" fmla="*/ 0 w 708"/>
                <a:gd name="T65" fmla="*/ 0 h 1076"/>
                <a:gd name="T66" fmla="*/ 0 w 708"/>
                <a:gd name="T67" fmla="*/ 0 h 1076"/>
                <a:gd name="T68" fmla="*/ 0 w 708"/>
                <a:gd name="T69" fmla="*/ 0 h 1076"/>
                <a:gd name="T70" fmla="*/ 0 w 708"/>
                <a:gd name="T71" fmla="*/ 0 h 1076"/>
                <a:gd name="T72" fmla="*/ 0 w 708"/>
                <a:gd name="T73" fmla="*/ 0 h 1076"/>
                <a:gd name="T74" fmla="*/ 0 w 708"/>
                <a:gd name="T75" fmla="*/ 0 h 1076"/>
                <a:gd name="T76" fmla="*/ 0 w 708"/>
                <a:gd name="T77" fmla="*/ 0 h 1076"/>
                <a:gd name="T78" fmla="*/ 0 w 708"/>
                <a:gd name="T79" fmla="*/ 0 h 1076"/>
                <a:gd name="T80" fmla="*/ 0 w 708"/>
                <a:gd name="T81" fmla="*/ 0 h 1076"/>
                <a:gd name="T82" fmla="*/ 0 w 708"/>
                <a:gd name="T83" fmla="*/ 0 h 1076"/>
                <a:gd name="T84" fmla="*/ 0 w 708"/>
                <a:gd name="T85" fmla="*/ 0 h 1076"/>
                <a:gd name="T86" fmla="*/ 0 w 708"/>
                <a:gd name="T87" fmla="*/ 0 h 1076"/>
                <a:gd name="T88" fmla="*/ 0 w 708"/>
                <a:gd name="T89" fmla="*/ 0 h 1076"/>
                <a:gd name="T90" fmla="*/ 0 w 708"/>
                <a:gd name="T91" fmla="*/ 0 h 1076"/>
                <a:gd name="T92" fmla="*/ 0 w 708"/>
                <a:gd name="T93" fmla="*/ 0 h 1076"/>
                <a:gd name="T94" fmla="*/ 0 w 708"/>
                <a:gd name="T95" fmla="*/ 0 h 1076"/>
                <a:gd name="T96" fmla="*/ 0 w 708"/>
                <a:gd name="T97" fmla="*/ 0 h 1076"/>
                <a:gd name="T98" fmla="*/ 0 w 708"/>
                <a:gd name="T99" fmla="*/ 0 h 1076"/>
                <a:gd name="T100" fmla="*/ 0 w 708"/>
                <a:gd name="T101" fmla="*/ 0 h 1076"/>
                <a:gd name="T102" fmla="*/ 0 w 708"/>
                <a:gd name="T103" fmla="*/ 0 h 1076"/>
                <a:gd name="T104" fmla="*/ 0 w 708"/>
                <a:gd name="T105" fmla="*/ 0 h 10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5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>
                <a:gd name="T0" fmla="*/ 0 w 649"/>
                <a:gd name="T1" fmla="*/ 0 h 154"/>
                <a:gd name="T2" fmla="*/ 0 w 649"/>
                <a:gd name="T3" fmla="*/ 0 h 154"/>
                <a:gd name="T4" fmla="*/ 0 w 649"/>
                <a:gd name="T5" fmla="*/ 0 h 154"/>
                <a:gd name="T6" fmla="*/ 0 w 649"/>
                <a:gd name="T7" fmla="*/ 0 h 154"/>
                <a:gd name="T8" fmla="*/ 0 w 649"/>
                <a:gd name="T9" fmla="*/ 0 h 154"/>
                <a:gd name="T10" fmla="*/ 0 w 649"/>
                <a:gd name="T11" fmla="*/ 0 h 154"/>
                <a:gd name="T12" fmla="*/ 0 w 649"/>
                <a:gd name="T13" fmla="*/ 0 h 154"/>
                <a:gd name="T14" fmla="*/ 0 w 649"/>
                <a:gd name="T15" fmla="*/ 0 h 154"/>
                <a:gd name="T16" fmla="*/ 0 w 649"/>
                <a:gd name="T17" fmla="*/ 0 h 154"/>
                <a:gd name="T18" fmla="*/ 0 w 649"/>
                <a:gd name="T19" fmla="*/ 0 h 154"/>
                <a:gd name="T20" fmla="*/ 0 w 649"/>
                <a:gd name="T21" fmla="*/ 0 h 154"/>
                <a:gd name="T22" fmla="*/ 0 w 649"/>
                <a:gd name="T23" fmla="*/ 0 h 154"/>
                <a:gd name="T24" fmla="*/ 0 w 649"/>
                <a:gd name="T25" fmla="*/ 0 h 154"/>
                <a:gd name="T26" fmla="*/ 0 w 649"/>
                <a:gd name="T27" fmla="*/ 0 h 154"/>
                <a:gd name="T28" fmla="*/ 0 w 649"/>
                <a:gd name="T29" fmla="*/ 0 h 154"/>
                <a:gd name="T30" fmla="*/ 0 w 649"/>
                <a:gd name="T31" fmla="*/ 0 h 154"/>
                <a:gd name="T32" fmla="*/ 0 w 649"/>
                <a:gd name="T33" fmla="*/ 0 h 154"/>
                <a:gd name="T34" fmla="*/ 0 w 649"/>
                <a:gd name="T35" fmla="*/ 0 h 154"/>
                <a:gd name="T36" fmla="*/ 0 w 649"/>
                <a:gd name="T37" fmla="*/ 0 h 154"/>
                <a:gd name="T38" fmla="*/ 0 w 649"/>
                <a:gd name="T39" fmla="*/ 0 h 154"/>
                <a:gd name="T40" fmla="*/ 0 w 649"/>
                <a:gd name="T41" fmla="*/ 0 h 154"/>
                <a:gd name="T42" fmla="*/ 0 w 649"/>
                <a:gd name="T43" fmla="*/ 0 h 154"/>
                <a:gd name="T44" fmla="*/ 0 w 649"/>
                <a:gd name="T45" fmla="*/ 0 h 154"/>
                <a:gd name="T46" fmla="*/ 0 w 649"/>
                <a:gd name="T47" fmla="*/ 0 h 154"/>
                <a:gd name="T48" fmla="*/ 0 w 649"/>
                <a:gd name="T49" fmla="*/ 0 h 154"/>
                <a:gd name="T50" fmla="*/ 0 w 649"/>
                <a:gd name="T51" fmla="*/ 0 h 154"/>
                <a:gd name="T52" fmla="*/ 0 w 649"/>
                <a:gd name="T53" fmla="*/ 0 h 154"/>
                <a:gd name="T54" fmla="*/ 0 w 649"/>
                <a:gd name="T55" fmla="*/ 0 h 154"/>
                <a:gd name="T56" fmla="*/ 0 w 649"/>
                <a:gd name="T57" fmla="*/ 0 h 154"/>
                <a:gd name="T58" fmla="*/ 0 w 649"/>
                <a:gd name="T59" fmla="*/ 0 h 154"/>
                <a:gd name="T60" fmla="*/ 0 w 649"/>
                <a:gd name="T61" fmla="*/ 0 h 154"/>
                <a:gd name="T62" fmla="*/ 0 w 649"/>
                <a:gd name="T63" fmla="*/ 0 h 154"/>
                <a:gd name="T64" fmla="*/ 0 w 649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7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>
                <a:gd name="T0" fmla="*/ 0 w 939"/>
                <a:gd name="T1" fmla="*/ 0 h 1080"/>
                <a:gd name="T2" fmla="*/ 0 w 939"/>
                <a:gd name="T3" fmla="*/ 0 h 1080"/>
                <a:gd name="T4" fmla="*/ 0 w 939"/>
                <a:gd name="T5" fmla="*/ 0 h 1080"/>
                <a:gd name="T6" fmla="*/ 0 w 939"/>
                <a:gd name="T7" fmla="*/ 0 h 1080"/>
                <a:gd name="T8" fmla="*/ 0 w 939"/>
                <a:gd name="T9" fmla="*/ 0 h 1080"/>
                <a:gd name="T10" fmla="*/ 0 w 939"/>
                <a:gd name="T11" fmla="*/ 0 h 1080"/>
                <a:gd name="T12" fmla="*/ 0 w 939"/>
                <a:gd name="T13" fmla="*/ 0 h 1080"/>
                <a:gd name="T14" fmla="*/ 0 w 939"/>
                <a:gd name="T15" fmla="*/ 0 h 1080"/>
                <a:gd name="T16" fmla="*/ 0 w 939"/>
                <a:gd name="T17" fmla="*/ 0 h 1080"/>
                <a:gd name="T18" fmla="*/ 0 w 939"/>
                <a:gd name="T19" fmla="*/ 0 h 1080"/>
                <a:gd name="T20" fmla="*/ 0 w 939"/>
                <a:gd name="T21" fmla="*/ 0 h 1080"/>
                <a:gd name="T22" fmla="*/ 0 w 939"/>
                <a:gd name="T23" fmla="*/ 0 h 1080"/>
                <a:gd name="T24" fmla="*/ 0 w 939"/>
                <a:gd name="T25" fmla="*/ 0 h 1080"/>
                <a:gd name="T26" fmla="*/ 0 w 939"/>
                <a:gd name="T27" fmla="*/ 0 h 1080"/>
                <a:gd name="T28" fmla="*/ 0 w 939"/>
                <a:gd name="T29" fmla="*/ 0 h 1080"/>
                <a:gd name="T30" fmla="*/ 0 w 939"/>
                <a:gd name="T31" fmla="*/ 0 h 1080"/>
                <a:gd name="T32" fmla="*/ 0 w 939"/>
                <a:gd name="T33" fmla="*/ 0 h 1080"/>
                <a:gd name="T34" fmla="*/ 0 w 939"/>
                <a:gd name="T35" fmla="*/ 0 h 1080"/>
                <a:gd name="T36" fmla="*/ 0 w 939"/>
                <a:gd name="T37" fmla="*/ 0 h 1080"/>
                <a:gd name="T38" fmla="*/ 0 w 939"/>
                <a:gd name="T39" fmla="*/ 0 h 1080"/>
                <a:gd name="T40" fmla="*/ 0 w 939"/>
                <a:gd name="T41" fmla="*/ 0 h 1080"/>
                <a:gd name="T42" fmla="*/ 0 w 939"/>
                <a:gd name="T43" fmla="*/ 0 h 1080"/>
                <a:gd name="T44" fmla="*/ 0 w 939"/>
                <a:gd name="T45" fmla="*/ 0 h 1080"/>
                <a:gd name="T46" fmla="*/ 0 w 939"/>
                <a:gd name="T47" fmla="*/ 0 h 1080"/>
                <a:gd name="T48" fmla="*/ 0 w 939"/>
                <a:gd name="T49" fmla="*/ 0 h 1080"/>
                <a:gd name="T50" fmla="*/ 0 w 939"/>
                <a:gd name="T51" fmla="*/ 0 h 1080"/>
                <a:gd name="T52" fmla="*/ 0 w 939"/>
                <a:gd name="T53" fmla="*/ 0 h 1080"/>
                <a:gd name="T54" fmla="*/ 0 w 939"/>
                <a:gd name="T55" fmla="*/ 0 h 10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>
                <a:gd name="T0" fmla="*/ 0 w 792"/>
                <a:gd name="T1" fmla="*/ 0 h 1081"/>
                <a:gd name="T2" fmla="*/ 0 w 792"/>
                <a:gd name="T3" fmla="*/ 0 h 1081"/>
                <a:gd name="T4" fmla="*/ 0 w 792"/>
                <a:gd name="T5" fmla="*/ 0 h 1081"/>
                <a:gd name="T6" fmla="*/ 0 w 792"/>
                <a:gd name="T7" fmla="*/ 0 h 1081"/>
                <a:gd name="T8" fmla="*/ 0 w 792"/>
                <a:gd name="T9" fmla="*/ 0 h 1081"/>
                <a:gd name="T10" fmla="*/ 0 w 792"/>
                <a:gd name="T11" fmla="*/ 0 h 1081"/>
                <a:gd name="T12" fmla="*/ 0 w 792"/>
                <a:gd name="T13" fmla="*/ 0 h 1081"/>
                <a:gd name="T14" fmla="*/ 0 w 792"/>
                <a:gd name="T15" fmla="*/ 0 h 1081"/>
                <a:gd name="T16" fmla="*/ 0 w 792"/>
                <a:gd name="T17" fmla="*/ 0 h 1081"/>
                <a:gd name="T18" fmla="*/ 0 w 792"/>
                <a:gd name="T19" fmla="*/ 0 h 1081"/>
                <a:gd name="T20" fmla="*/ 0 w 792"/>
                <a:gd name="T21" fmla="*/ 0 h 1081"/>
                <a:gd name="T22" fmla="*/ 0 w 792"/>
                <a:gd name="T23" fmla="*/ 0 h 1081"/>
                <a:gd name="T24" fmla="*/ 0 w 792"/>
                <a:gd name="T25" fmla="*/ 0 h 1081"/>
                <a:gd name="T26" fmla="*/ 0 w 792"/>
                <a:gd name="T27" fmla="*/ 0 h 1081"/>
                <a:gd name="T28" fmla="*/ 0 w 792"/>
                <a:gd name="T29" fmla="*/ 0 h 1081"/>
                <a:gd name="T30" fmla="*/ 0 w 792"/>
                <a:gd name="T31" fmla="*/ 0 h 1081"/>
                <a:gd name="T32" fmla="*/ 0 w 792"/>
                <a:gd name="T33" fmla="*/ 0 h 1081"/>
                <a:gd name="T34" fmla="*/ 0 w 792"/>
                <a:gd name="T35" fmla="*/ 0 h 1081"/>
                <a:gd name="T36" fmla="*/ 0 w 792"/>
                <a:gd name="T37" fmla="*/ 0 h 1081"/>
                <a:gd name="T38" fmla="*/ 0 w 792"/>
                <a:gd name="T39" fmla="*/ 0 h 1081"/>
                <a:gd name="T40" fmla="*/ 0 w 792"/>
                <a:gd name="T41" fmla="*/ 0 h 1081"/>
                <a:gd name="T42" fmla="*/ 0 w 792"/>
                <a:gd name="T43" fmla="*/ 0 h 1081"/>
                <a:gd name="T44" fmla="*/ 0 w 792"/>
                <a:gd name="T45" fmla="*/ 0 h 1081"/>
                <a:gd name="T46" fmla="*/ 0 w 792"/>
                <a:gd name="T47" fmla="*/ 0 h 1081"/>
                <a:gd name="T48" fmla="*/ 0 w 792"/>
                <a:gd name="T49" fmla="*/ 0 h 1081"/>
                <a:gd name="T50" fmla="*/ 0 w 792"/>
                <a:gd name="T51" fmla="*/ 0 h 1081"/>
                <a:gd name="T52" fmla="*/ 0 w 792"/>
                <a:gd name="T53" fmla="*/ 0 h 1081"/>
                <a:gd name="T54" fmla="*/ 0 w 792"/>
                <a:gd name="T55" fmla="*/ 0 h 1081"/>
                <a:gd name="T56" fmla="*/ 0 w 792"/>
                <a:gd name="T57" fmla="*/ 0 h 1081"/>
                <a:gd name="T58" fmla="*/ 0 w 792"/>
                <a:gd name="T59" fmla="*/ 0 h 1081"/>
                <a:gd name="T60" fmla="*/ 0 w 792"/>
                <a:gd name="T61" fmla="*/ 0 h 1081"/>
                <a:gd name="T62" fmla="*/ 0 w 792"/>
                <a:gd name="T63" fmla="*/ 0 h 1081"/>
                <a:gd name="T64" fmla="*/ 0 w 792"/>
                <a:gd name="T65" fmla="*/ 0 h 1081"/>
                <a:gd name="T66" fmla="*/ 0 w 792"/>
                <a:gd name="T67" fmla="*/ 0 h 1081"/>
                <a:gd name="T68" fmla="*/ 0 w 792"/>
                <a:gd name="T69" fmla="*/ 0 h 1081"/>
                <a:gd name="T70" fmla="*/ 0 w 792"/>
                <a:gd name="T71" fmla="*/ 0 h 1081"/>
                <a:gd name="T72" fmla="*/ 0 w 792"/>
                <a:gd name="T73" fmla="*/ 0 h 1081"/>
                <a:gd name="T74" fmla="*/ 0 w 792"/>
                <a:gd name="T75" fmla="*/ 0 h 1081"/>
                <a:gd name="T76" fmla="*/ 0 w 792"/>
                <a:gd name="T77" fmla="*/ 0 h 1081"/>
                <a:gd name="T78" fmla="*/ 0 w 792"/>
                <a:gd name="T79" fmla="*/ 0 h 1081"/>
                <a:gd name="T80" fmla="*/ 0 w 792"/>
                <a:gd name="T81" fmla="*/ 0 h 1081"/>
                <a:gd name="T82" fmla="*/ 0 w 792"/>
                <a:gd name="T83" fmla="*/ 0 h 1081"/>
                <a:gd name="T84" fmla="*/ 0 w 792"/>
                <a:gd name="T85" fmla="*/ 0 h 1081"/>
                <a:gd name="T86" fmla="*/ 0 w 792"/>
                <a:gd name="T87" fmla="*/ 0 h 1081"/>
                <a:gd name="T88" fmla="*/ 0 w 792"/>
                <a:gd name="T89" fmla="*/ 0 h 1081"/>
                <a:gd name="T90" fmla="*/ 0 w 792"/>
                <a:gd name="T91" fmla="*/ 0 h 1081"/>
                <a:gd name="T92" fmla="*/ 0 w 792"/>
                <a:gd name="T93" fmla="*/ 0 h 1081"/>
                <a:gd name="T94" fmla="*/ 0 w 792"/>
                <a:gd name="T95" fmla="*/ 0 h 1081"/>
                <a:gd name="T96" fmla="*/ 0 w 792"/>
                <a:gd name="T97" fmla="*/ 0 h 1081"/>
                <a:gd name="T98" fmla="*/ 0 w 792"/>
                <a:gd name="T99" fmla="*/ 0 h 1081"/>
                <a:gd name="T100" fmla="*/ 0 w 792"/>
                <a:gd name="T101" fmla="*/ 0 h 1081"/>
                <a:gd name="T102" fmla="*/ 0 w 792"/>
                <a:gd name="T103" fmla="*/ 0 h 1081"/>
                <a:gd name="T104" fmla="*/ 0 w 792"/>
                <a:gd name="T105" fmla="*/ 0 h 1081"/>
                <a:gd name="T106" fmla="*/ 0 w 792"/>
                <a:gd name="T107" fmla="*/ 0 h 1081"/>
                <a:gd name="T108" fmla="*/ 0 w 792"/>
                <a:gd name="T109" fmla="*/ 0 h 1081"/>
                <a:gd name="T110" fmla="*/ 0 w 792"/>
                <a:gd name="T111" fmla="*/ 0 h 1081"/>
                <a:gd name="T112" fmla="*/ 0 w 792"/>
                <a:gd name="T113" fmla="*/ 0 h 1081"/>
                <a:gd name="T114" fmla="*/ 0 w 792"/>
                <a:gd name="T115" fmla="*/ 0 h 1081"/>
                <a:gd name="T116" fmla="*/ 0 w 792"/>
                <a:gd name="T117" fmla="*/ 0 h 1081"/>
                <a:gd name="T118" fmla="*/ 0 w 792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9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>
                <a:gd name="T0" fmla="*/ 0 w 931"/>
                <a:gd name="T1" fmla="*/ 0 h 1122"/>
                <a:gd name="T2" fmla="*/ 0 w 931"/>
                <a:gd name="T3" fmla="*/ 0 h 1122"/>
                <a:gd name="T4" fmla="*/ 0 w 931"/>
                <a:gd name="T5" fmla="*/ 0 h 1122"/>
                <a:gd name="T6" fmla="*/ 0 w 931"/>
                <a:gd name="T7" fmla="*/ 0 h 1122"/>
                <a:gd name="T8" fmla="*/ 0 w 931"/>
                <a:gd name="T9" fmla="*/ 0 h 1122"/>
                <a:gd name="T10" fmla="*/ 0 w 931"/>
                <a:gd name="T11" fmla="*/ 0 h 1122"/>
                <a:gd name="T12" fmla="*/ 0 w 931"/>
                <a:gd name="T13" fmla="*/ 0 h 1122"/>
                <a:gd name="T14" fmla="*/ 0 w 931"/>
                <a:gd name="T15" fmla="*/ 0 h 1122"/>
                <a:gd name="T16" fmla="*/ 0 w 931"/>
                <a:gd name="T17" fmla="*/ 0 h 1122"/>
                <a:gd name="T18" fmla="*/ 0 w 931"/>
                <a:gd name="T19" fmla="*/ 0 h 1122"/>
                <a:gd name="T20" fmla="*/ 0 w 931"/>
                <a:gd name="T21" fmla="*/ 0 h 1122"/>
                <a:gd name="T22" fmla="*/ 0 w 931"/>
                <a:gd name="T23" fmla="*/ 0 h 1122"/>
                <a:gd name="T24" fmla="*/ 0 w 931"/>
                <a:gd name="T25" fmla="*/ 0 h 1122"/>
                <a:gd name="T26" fmla="*/ 0 w 931"/>
                <a:gd name="T27" fmla="*/ 0 h 1122"/>
                <a:gd name="T28" fmla="*/ 0 w 931"/>
                <a:gd name="T29" fmla="*/ 0 h 1122"/>
                <a:gd name="T30" fmla="*/ 0 w 931"/>
                <a:gd name="T31" fmla="*/ 0 h 1122"/>
                <a:gd name="T32" fmla="*/ 0 w 931"/>
                <a:gd name="T33" fmla="*/ 0 h 1122"/>
                <a:gd name="T34" fmla="*/ 0 w 931"/>
                <a:gd name="T35" fmla="*/ 0 h 1122"/>
                <a:gd name="T36" fmla="*/ 0 w 931"/>
                <a:gd name="T37" fmla="*/ 0 h 1122"/>
                <a:gd name="T38" fmla="*/ 0 w 931"/>
                <a:gd name="T39" fmla="*/ 0 h 1122"/>
                <a:gd name="T40" fmla="*/ 0 w 931"/>
                <a:gd name="T41" fmla="*/ 0 h 1122"/>
                <a:gd name="T42" fmla="*/ 0 w 931"/>
                <a:gd name="T43" fmla="*/ 0 h 1122"/>
                <a:gd name="T44" fmla="*/ 0 w 931"/>
                <a:gd name="T45" fmla="*/ 0 h 1122"/>
                <a:gd name="T46" fmla="*/ 0 w 931"/>
                <a:gd name="T47" fmla="*/ 0 h 1122"/>
                <a:gd name="T48" fmla="*/ 0 w 931"/>
                <a:gd name="T49" fmla="*/ 0 h 1122"/>
                <a:gd name="T50" fmla="*/ 0 w 931"/>
                <a:gd name="T51" fmla="*/ 0 h 1122"/>
                <a:gd name="T52" fmla="*/ 0 w 931"/>
                <a:gd name="T53" fmla="*/ 0 h 1122"/>
                <a:gd name="T54" fmla="*/ 0 w 931"/>
                <a:gd name="T55" fmla="*/ 0 h 1122"/>
                <a:gd name="T56" fmla="*/ 0 w 931"/>
                <a:gd name="T57" fmla="*/ 0 h 1122"/>
                <a:gd name="T58" fmla="*/ 0 w 931"/>
                <a:gd name="T59" fmla="*/ 0 h 1122"/>
                <a:gd name="T60" fmla="*/ 0 w 931"/>
                <a:gd name="T61" fmla="*/ 0 h 1122"/>
                <a:gd name="T62" fmla="*/ 0 w 931"/>
                <a:gd name="T63" fmla="*/ 0 h 1122"/>
                <a:gd name="T64" fmla="*/ 0 w 931"/>
                <a:gd name="T65" fmla="*/ 0 h 1122"/>
                <a:gd name="T66" fmla="*/ 0 w 931"/>
                <a:gd name="T67" fmla="*/ 0 h 1122"/>
                <a:gd name="T68" fmla="*/ 0 w 931"/>
                <a:gd name="T69" fmla="*/ 0 h 1122"/>
                <a:gd name="T70" fmla="*/ 0 w 931"/>
                <a:gd name="T71" fmla="*/ 0 h 1122"/>
                <a:gd name="T72" fmla="*/ 0 w 931"/>
                <a:gd name="T73" fmla="*/ 0 h 1122"/>
                <a:gd name="T74" fmla="*/ 0 w 931"/>
                <a:gd name="T75" fmla="*/ 0 h 1122"/>
                <a:gd name="T76" fmla="*/ 0 w 931"/>
                <a:gd name="T77" fmla="*/ 0 h 1122"/>
                <a:gd name="T78" fmla="*/ 0 w 931"/>
                <a:gd name="T79" fmla="*/ 0 h 1122"/>
                <a:gd name="T80" fmla="*/ 0 w 931"/>
                <a:gd name="T81" fmla="*/ 0 h 1122"/>
                <a:gd name="T82" fmla="*/ 0 w 931"/>
                <a:gd name="T83" fmla="*/ 0 h 1122"/>
                <a:gd name="T84" fmla="*/ 0 w 931"/>
                <a:gd name="T85" fmla="*/ 0 h 1122"/>
                <a:gd name="T86" fmla="*/ 0 w 931"/>
                <a:gd name="T87" fmla="*/ 0 h 1122"/>
                <a:gd name="T88" fmla="*/ 0 w 931"/>
                <a:gd name="T89" fmla="*/ 0 h 1122"/>
                <a:gd name="T90" fmla="*/ 0 w 931"/>
                <a:gd name="T91" fmla="*/ 0 h 1122"/>
                <a:gd name="T92" fmla="*/ 0 w 931"/>
                <a:gd name="T93" fmla="*/ 0 h 1122"/>
                <a:gd name="T94" fmla="*/ 0 w 931"/>
                <a:gd name="T95" fmla="*/ 0 h 1122"/>
                <a:gd name="T96" fmla="*/ 0 w 931"/>
                <a:gd name="T97" fmla="*/ 0 h 1122"/>
                <a:gd name="T98" fmla="*/ 0 w 931"/>
                <a:gd name="T99" fmla="*/ 0 h 1122"/>
                <a:gd name="T100" fmla="*/ 0 w 931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0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>
                <a:gd name="T0" fmla="*/ 0 w 688"/>
                <a:gd name="T1" fmla="*/ 0 h 1080"/>
                <a:gd name="T2" fmla="*/ 0 w 688"/>
                <a:gd name="T3" fmla="*/ 0 h 1080"/>
                <a:gd name="T4" fmla="*/ 0 w 688"/>
                <a:gd name="T5" fmla="*/ 0 h 1080"/>
                <a:gd name="T6" fmla="*/ 0 w 688"/>
                <a:gd name="T7" fmla="*/ 0 h 1080"/>
                <a:gd name="T8" fmla="*/ 0 w 688"/>
                <a:gd name="T9" fmla="*/ 0 h 1080"/>
                <a:gd name="T10" fmla="*/ 0 w 688"/>
                <a:gd name="T11" fmla="*/ 0 h 1080"/>
                <a:gd name="T12" fmla="*/ 0 w 688"/>
                <a:gd name="T13" fmla="*/ 0 h 1080"/>
                <a:gd name="T14" fmla="*/ 0 w 688"/>
                <a:gd name="T15" fmla="*/ 0 h 1080"/>
                <a:gd name="T16" fmla="*/ 0 w 688"/>
                <a:gd name="T17" fmla="*/ 0 h 1080"/>
                <a:gd name="T18" fmla="*/ 0 w 688"/>
                <a:gd name="T19" fmla="*/ 0 h 1080"/>
                <a:gd name="T20" fmla="*/ 0 w 688"/>
                <a:gd name="T21" fmla="*/ 0 h 1080"/>
                <a:gd name="T22" fmla="*/ 0 w 688"/>
                <a:gd name="T23" fmla="*/ 0 h 1080"/>
                <a:gd name="T24" fmla="*/ 0 w 688"/>
                <a:gd name="T25" fmla="*/ 0 h 1080"/>
                <a:gd name="T26" fmla="*/ 0 w 688"/>
                <a:gd name="T27" fmla="*/ 0 h 1080"/>
                <a:gd name="T28" fmla="*/ 0 w 688"/>
                <a:gd name="T29" fmla="*/ 0 h 1080"/>
                <a:gd name="T30" fmla="*/ 0 w 688"/>
                <a:gd name="T31" fmla="*/ 0 h 1080"/>
                <a:gd name="T32" fmla="*/ 0 w 688"/>
                <a:gd name="T33" fmla="*/ 0 h 1080"/>
                <a:gd name="T34" fmla="*/ 0 w 688"/>
                <a:gd name="T35" fmla="*/ 0 h 1080"/>
                <a:gd name="T36" fmla="*/ 0 w 688"/>
                <a:gd name="T37" fmla="*/ 0 h 1080"/>
                <a:gd name="T38" fmla="*/ 0 w 688"/>
                <a:gd name="T39" fmla="*/ 0 h 1080"/>
                <a:gd name="T40" fmla="*/ 0 w 688"/>
                <a:gd name="T41" fmla="*/ 0 h 1080"/>
                <a:gd name="T42" fmla="*/ 0 w 688"/>
                <a:gd name="T43" fmla="*/ 0 h 1080"/>
                <a:gd name="T44" fmla="*/ 0 w 688"/>
                <a:gd name="T45" fmla="*/ 0 h 1080"/>
                <a:gd name="T46" fmla="*/ 0 w 688"/>
                <a:gd name="T47" fmla="*/ 0 h 1080"/>
                <a:gd name="T48" fmla="*/ 0 w 688"/>
                <a:gd name="T49" fmla="*/ 0 h 1080"/>
                <a:gd name="T50" fmla="*/ 0 w 688"/>
                <a:gd name="T51" fmla="*/ 0 h 1080"/>
                <a:gd name="T52" fmla="*/ 0 w 688"/>
                <a:gd name="T53" fmla="*/ 0 h 1080"/>
                <a:gd name="T54" fmla="*/ 0 w 688"/>
                <a:gd name="T55" fmla="*/ 0 h 1080"/>
                <a:gd name="T56" fmla="*/ 0 w 688"/>
                <a:gd name="T57" fmla="*/ 0 h 1080"/>
                <a:gd name="T58" fmla="*/ 0 w 688"/>
                <a:gd name="T59" fmla="*/ 0 h 1080"/>
                <a:gd name="T60" fmla="*/ 0 w 688"/>
                <a:gd name="T61" fmla="*/ 0 h 1080"/>
                <a:gd name="T62" fmla="*/ 0 w 688"/>
                <a:gd name="T63" fmla="*/ 0 h 1080"/>
                <a:gd name="T64" fmla="*/ 0 w 688"/>
                <a:gd name="T65" fmla="*/ 0 h 1080"/>
                <a:gd name="T66" fmla="*/ 0 w 688"/>
                <a:gd name="T67" fmla="*/ 0 h 1080"/>
                <a:gd name="T68" fmla="*/ 0 w 688"/>
                <a:gd name="T69" fmla="*/ 0 h 1080"/>
                <a:gd name="T70" fmla="*/ 0 w 688"/>
                <a:gd name="T71" fmla="*/ 0 h 1080"/>
                <a:gd name="T72" fmla="*/ 0 w 688"/>
                <a:gd name="T73" fmla="*/ 0 h 1080"/>
                <a:gd name="T74" fmla="*/ 0 w 688"/>
                <a:gd name="T75" fmla="*/ 0 h 1080"/>
                <a:gd name="T76" fmla="*/ 0 w 688"/>
                <a:gd name="T77" fmla="*/ 0 h 1080"/>
                <a:gd name="T78" fmla="*/ 0 w 688"/>
                <a:gd name="T79" fmla="*/ 0 h 1080"/>
                <a:gd name="T80" fmla="*/ 0 w 688"/>
                <a:gd name="T81" fmla="*/ 0 h 1080"/>
                <a:gd name="T82" fmla="*/ 0 w 688"/>
                <a:gd name="T83" fmla="*/ 0 h 1080"/>
                <a:gd name="T84" fmla="*/ 0 w 688"/>
                <a:gd name="T85" fmla="*/ 0 h 1080"/>
                <a:gd name="T86" fmla="*/ 0 w 688"/>
                <a:gd name="T87" fmla="*/ 0 h 1080"/>
                <a:gd name="T88" fmla="*/ 0 w 688"/>
                <a:gd name="T89" fmla="*/ 0 h 1080"/>
                <a:gd name="T90" fmla="*/ 0 w 688"/>
                <a:gd name="T91" fmla="*/ 0 h 1080"/>
                <a:gd name="T92" fmla="*/ 0 w 688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1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w 791"/>
                <a:gd name="T121" fmla="*/ 0 h 1081"/>
                <a:gd name="T122" fmla="*/ 0 w 791"/>
                <a:gd name="T123" fmla="*/ 0 h 10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2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3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w 941"/>
                <a:gd name="T59" fmla="*/ 0 h 1080"/>
                <a:gd name="T60" fmla="*/ 0 w 941"/>
                <a:gd name="T61" fmla="*/ 0 h 1080"/>
                <a:gd name="T62" fmla="*/ 0 w 941"/>
                <a:gd name="T63" fmla="*/ 0 h 1080"/>
                <a:gd name="T64" fmla="*/ 0 w 941"/>
                <a:gd name="T65" fmla="*/ 0 h 1080"/>
                <a:gd name="T66" fmla="*/ 0 w 941"/>
                <a:gd name="T67" fmla="*/ 0 h 1080"/>
                <a:gd name="T68" fmla="*/ 0 w 941"/>
                <a:gd name="T69" fmla="*/ 0 h 1080"/>
                <a:gd name="T70" fmla="*/ 0 w 941"/>
                <a:gd name="T71" fmla="*/ 0 h 1080"/>
                <a:gd name="T72" fmla="*/ 0 w 941"/>
                <a:gd name="T73" fmla="*/ 0 h 1080"/>
                <a:gd name="T74" fmla="*/ 0 w 941"/>
                <a:gd name="T75" fmla="*/ 0 h 1080"/>
                <a:gd name="T76" fmla="*/ 0 w 941"/>
                <a:gd name="T77" fmla="*/ 0 h 1080"/>
                <a:gd name="T78" fmla="*/ 0 w 941"/>
                <a:gd name="T79" fmla="*/ 0 h 1080"/>
                <a:gd name="T80" fmla="*/ 0 w 941"/>
                <a:gd name="T81" fmla="*/ 0 h 1080"/>
                <a:gd name="T82" fmla="*/ 0 w 941"/>
                <a:gd name="T83" fmla="*/ 0 h 1080"/>
                <a:gd name="T84" fmla="*/ 0 w 941"/>
                <a:gd name="T85" fmla="*/ 0 h 1080"/>
                <a:gd name="T86" fmla="*/ 0 w 941"/>
                <a:gd name="T87" fmla="*/ 0 h 1080"/>
                <a:gd name="T88" fmla="*/ 0 w 941"/>
                <a:gd name="T89" fmla="*/ 0 h 1080"/>
                <a:gd name="T90" fmla="*/ 0 w 941"/>
                <a:gd name="T91" fmla="*/ 0 h 1080"/>
                <a:gd name="T92" fmla="*/ 0 w 941"/>
                <a:gd name="T93" fmla="*/ 0 h 1080"/>
                <a:gd name="T94" fmla="*/ 0 w 941"/>
                <a:gd name="T95" fmla="*/ 0 h 1080"/>
                <a:gd name="T96" fmla="*/ 0 w 941"/>
                <a:gd name="T97" fmla="*/ 0 h 1080"/>
                <a:gd name="T98" fmla="*/ 0 w 941"/>
                <a:gd name="T99" fmla="*/ 0 h 1080"/>
                <a:gd name="T100" fmla="*/ 0 w 941"/>
                <a:gd name="T101" fmla="*/ 0 h 1080"/>
                <a:gd name="T102" fmla="*/ 0 w 941"/>
                <a:gd name="T103" fmla="*/ 0 h 1080"/>
                <a:gd name="T104" fmla="*/ 0 w 941"/>
                <a:gd name="T105" fmla="*/ 0 h 1080"/>
                <a:gd name="T106" fmla="*/ 0 w 941"/>
                <a:gd name="T107" fmla="*/ 0 h 1080"/>
                <a:gd name="T108" fmla="*/ 0 w 941"/>
                <a:gd name="T109" fmla="*/ 0 h 1080"/>
                <a:gd name="T110" fmla="*/ 0 w 941"/>
                <a:gd name="T111" fmla="*/ 0 h 1080"/>
                <a:gd name="T112" fmla="*/ 0 w 941"/>
                <a:gd name="T113" fmla="*/ 0 h 10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4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>
                <a:gd name="T0" fmla="*/ 0 w 934"/>
                <a:gd name="T1" fmla="*/ 0 h 1122"/>
                <a:gd name="T2" fmla="*/ 0 w 934"/>
                <a:gd name="T3" fmla="*/ 0 h 1122"/>
                <a:gd name="T4" fmla="*/ 0 w 934"/>
                <a:gd name="T5" fmla="*/ 0 h 1122"/>
                <a:gd name="T6" fmla="*/ 0 w 934"/>
                <a:gd name="T7" fmla="*/ 0 h 1122"/>
                <a:gd name="T8" fmla="*/ 0 w 934"/>
                <a:gd name="T9" fmla="*/ 0 h 1122"/>
                <a:gd name="T10" fmla="*/ 0 w 934"/>
                <a:gd name="T11" fmla="*/ 0 h 1122"/>
                <a:gd name="T12" fmla="*/ 0 w 934"/>
                <a:gd name="T13" fmla="*/ 0 h 1122"/>
                <a:gd name="T14" fmla="*/ 0 w 934"/>
                <a:gd name="T15" fmla="*/ 0 h 1122"/>
                <a:gd name="T16" fmla="*/ 0 w 934"/>
                <a:gd name="T17" fmla="*/ 0 h 1122"/>
                <a:gd name="T18" fmla="*/ 0 w 934"/>
                <a:gd name="T19" fmla="*/ 0 h 1122"/>
                <a:gd name="T20" fmla="*/ 0 w 934"/>
                <a:gd name="T21" fmla="*/ 0 h 1122"/>
                <a:gd name="T22" fmla="*/ 0 w 934"/>
                <a:gd name="T23" fmla="*/ 0 h 1122"/>
                <a:gd name="T24" fmla="*/ 0 w 934"/>
                <a:gd name="T25" fmla="*/ 0 h 1122"/>
                <a:gd name="T26" fmla="*/ 0 w 934"/>
                <a:gd name="T27" fmla="*/ 0 h 1122"/>
                <a:gd name="T28" fmla="*/ 0 w 934"/>
                <a:gd name="T29" fmla="*/ 0 h 1122"/>
                <a:gd name="T30" fmla="*/ 0 w 934"/>
                <a:gd name="T31" fmla="*/ 0 h 1122"/>
                <a:gd name="T32" fmla="*/ 0 w 934"/>
                <a:gd name="T33" fmla="*/ 0 h 1122"/>
                <a:gd name="T34" fmla="*/ 0 w 934"/>
                <a:gd name="T35" fmla="*/ 0 h 1122"/>
                <a:gd name="T36" fmla="*/ 0 w 934"/>
                <a:gd name="T37" fmla="*/ 0 h 1122"/>
                <a:gd name="T38" fmla="*/ 0 w 934"/>
                <a:gd name="T39" fmla="*/ 0 h 1122"/>
                <a:gd name="T40" fmla="*/ 0 w 934"/>
                <a:gd name="T41" fmla="*/ 0 h 1122"/>
                <a:gd name="T42" fmla="*/ 0 w 934"/>
                <a:gd name="T43" fmla="*/ 0 h 1122"/>
                <a:gd name="T44" fmla="*/ 0 w 934"/>
                <a:gd name="T45" fmla="*/ 0 h 1122"/>
                <a:gd name="T46" fmla="*/ 0 w 934"/>
                <a:gd name="T47" fmla="*/ 0 h 1122"/>
                <a:gd name="T48" fmla="*/ 0 w 934"/>
                <a:gd name="T49" fmla="*/ 0 h 1122"/>
                <a:gd name="T50" fmla="*/ 0 w 934"/>
                <a:gd name="T51" fmla="*/ 0 h 1122"/>
                <a:gd name="T52" fmla="*/ 0 w 934"/>
                <a:gd name="T53" fmla="*/ 0 h 1122"/>
                <a:gd name="T54" fmla="*/ 0 w 934"/>
                <a:gd name="T55" fmla="*/ 0 h 1122"/>
                <a:gd name="T56" fmla="*/ 0 w 934"/>
                <a:gd name="T57" fmla="*/ 0 h 1122"/>
                <a:gd name="T58" fmla="*/ 0 w 934"/>
                <a:gd name="T59" fmla="*/ 0 h 1122"/>
                <a:gd name="T60" fmla="*/ 0 w 934"/>
                <a:gd name="T61" fmla="*/ 0 h 1122"/>
                <a:gd name="T62" fmla="*/ 0 w 934"/>
                <a:gd name="T63" fmla="*/ 0 h 1122"/>
                <a:gd name="T64" fmla="*/ 0 w 934"/>
                <a:gd name="T65" fmla="*/ 0 h 1122"/>
                <a:gd name="T66" fmla="*/ 0 w 934"/>
                <a:gd name="T67" fmla="*/ 0 h 1122"/>
                <a:gd name="T68" fmla="*/ 0 w 934"/>
                <a:gd name="T69" fmla="*/ 0 h 1122"/>
                <a:gd name="T70" fmla="*/ 0 w 934"/>
                <a:gd name="T71" fmla="*/ 0 h 1122"/>
                <a:gd name="T72" fmla="*/ 0 w 934"/>
                <a:gd name="T73" fmla="*/ 0 h 1122"/>
                <a:gd name="T74" fmla="*/ 0 w 934"/>
                <a:gd name="T75" fmla="*/ 0 h 1122"/>
                <a:gd name="T76" fmla="*/ 0 w 934"/>
                <a:gd name="T77" fmla="*/ 0 h 1122"/>
                <a:gd name="T78" fmla="*/ 0 w 934"/>
                <a:gd name="T79" fmla="*/ 0 h 1122"/>
                <a:gd name="T80" fmla="*/ 0 w 934"/>
                <a:gd name="T81" fmla="*/ 0 h 1122"/>
                <a:gd name="T82" fmla="*/ 0 w 934"/>
                <a:gd name="T83" fmla="*/ 0 h 1122"/>
                <a:gd name="T84" fmla="*/ 0 w 934"/>
                <a:gd name="T85" fmla="*/ 0 h 1122"/>
                <a:gd name="T86" fmla="*/ 0 w 934"/>
                <a:gd name="T87" fmla="*/ 0 h 1122"/>
                <a:gd name="T88" fmla="*/ 0 w 934"/>
                <a:gd name="T89" fmla="*/ 0 h 1122"/>
                <a:gd name="T90" fmla="*/ 0 w 934"/>
                <a:gd name="T91" fmla="*/ 0 h 1122"/>
                <a:gd name="T92" fmla="*/ 0 w 934"/>
                <a:gd name="T93" fmla="*/ 0 h 1122"/>
                <a:gd name="T94" fmla="*/ 0 w 934"/>
                <a:gd name="T95" fmla="*/ 0 h 1122"/>
                <a:gd name="T96" fmla="*/ 0 w 934"/>
                <a:gd name="T97" fmla="*/ 0 h 1122"/>
                <a:gd name="T98" fmla="*/ 0 w 934"/>
                <a:gd name="T99" fmla="*/ 0 h 1122"/>
                <a:gd name="T100" fmla="*/ 0 w 934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5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>
                <a:gd name="T0" fmla="*/ 0 w 1001"/>
                <a:gd name="T1" fmla="*/ 0 h 1104"/>
                <a:gd name="T2" fmla="*/ 0 w 1001"/>
                <a:gd name="T3" fmla="*/ 0 h 1104"/>
                <a:gd name="T4" fmla="*/ 0 w 1001"/>
                <a:gd name="T5" fmla="*/ 0 h 1104"/>
                <a:gd name="T6" fmla="*/ 0 w 1001"/>
                <a:gd name="T7" fmla="*/ 0 h 1104"/>
                <a:gd name="T8" fmla="*/ 0 w 1001"/>
                <a:gd name="T9" fmla="*/ 0 h 1104"/>
                <a:gd name="T10" fmla="*/ 0 w 1001"/>
                <a:gd name="T11" fmla="*/ 0 h 1104"/>
                <a:gd name="T12" fmla="*/ 0 w 1001"/>
                <a:gd name="T13" fmla="*/ 0 h 1104"/>
                <a:gd name="T14" fmla="*/ 0 w 1001"/>
                <a:gd name="T15" fmla="*/ 0 h 1104"/>
                <a:gd name="T16" fmla="*/ 0 w 1001"/>
                <a:gd name="T17" fmla="*/ 0 h 1104"/>
                <a:gd name="T18" fmla="*/ 0 w 1001"/>
                <a:gd name="T19" fmla="*/ 0 h 1104"/>
                <a:gd name="T20" fmla="*/ 0 w 1001"/>
                <a:gd name="T21" fmla="*/ 0 h 1104"/>
                <a:gd name="T22" fmla="*/ 0 w 1001"/>
                <a:gd name="T23" fmla="*/ 0 h 1104"/>
                <a:gd name="T24" fmla="*/ 0 w 1001"/>
                <a:gd name="T25" fmla="*/ 0 h 1104"/>
                <a:gd name="T26" fmla="*/ 0 w 1001"/>
                <a:gd name="T27" fmla="*/ 0 h 1104"/>
                <a:gd name="T28" fmla="*/ 0 w 1001"/>
                <a:gd name="T29" fmla="*/ 0 h 1104"/>
                <a:gd name="T30" fmla="*/ 0 w 1001"/>
                <a:gd name="T31" fmla="*/ 0 h 1104"/>
                <a:gd name="T32" fmla="*/ 0 w 1001"/>
                <a:gd name="T33" fmla="*/ 0 h 1104"/>
                <a:gd name="T34" fmla="*/ 0 w 1001"/>
                <a:gd name="T35" fmla="*/ 0 h 1104"/>
                <a:gd name="T36" fmla="*/ 0 w 1001"/>
                <a:gd name="T37" fmla="*/ 0 h 1104"/>
                <a:gd name="T38" fmla="*/ 0 w 1001"/>
                <a:gd name="T39" fmla="*/ 0 h 1104"/>
                <a:gd name="T40" fmla="*/ 0 w 1001"/>
                <a:gd name="T41" fmla="*/ 0 h 1104"/>
                <a:gd name="T42" fmla="*/ 0 w 1001"/>
                <a:gd name="T43" fmla="*/ 0 h 1104"/>
                <a:gd name="T44" fmla="*/ 0 w 1001"/>
                <a:gd name="T45" fmla="*/ 0 h 1104"/>
                <a:gd name="T46" fmla="*/ 0 w 1001"/>
                <a:gd name="T47" fmla="*/ 0 h 1104"/>
                <a:gd name="T48" fmla="*/ 0 w 1001"/>
                <a:gd name="T49" fmla="*/ 0 h 1104"/>
                <a:gd name="T50" fmla="*/ 0 w 1001"/>
                <a:gd name="T51" fmla="*/ 0 h 1104"/>
                <a:gd name="T52" fmla="*/ 0 w 1001"/>
                <a:gd name="T53" fmla="*/ 0 h 1104"/>
                <a:gd name="T54" fmla="*/ 0 w 1001"/>
                <a:gd name="T55" fmla="*/ 0 h 1104"/>
                <a:gd name="T56" fmla="*/ 0 w 1001"/>
                <a:gd name="T57" fmla="*/ 0 h 1104"/>
                <a:gd name="T58" fmla="*/ 0 w 1001"/>
                <a:gd name="T59" fmla="*/ 0 h 1104"/>
                <a:gd name="T60" fmla="*/ 0 w 1001"/>
                <a:gd name="T61" fmla="*/ 0 h 1104"/>
                <a:gd name="T62" fmla="*/ 0 w 1001"/>
                <a:gd name="T63" fmla="*/ 0 h 1104"/>
                <a:gd name="T64" fmla="*/ 0 w 1001"/>
                <a:gd name="T65" fmla="*/ 0 h 1104"/>
                <a:gd name="T66" fmla="*/ 0 w 1001"/>
                <a:gd name="T67" fmla="*/ 0 h 1104"/>
                <a:gd name="T68" fmla="*/ 0 w 1001"/>
                <a:gd name="T69" fmla="*/ 0 h 1104"/>
                <a:gd name="T70" fmla="*/ 0 w 1001"/>
                <a:gd name="T71" fmla="*/ 0 h 1104"/>
                <a:gd name="T72" fmla="*/ 0 w 1001"/>
                <a:gd name="T73" fmla="*/ 0 h 1104"/>
                <a:gd name="T74" fmla="*/ 0 w 1001"/>
                <a:gd name="T75" fmla="*/ 0 h 1104"/>
                <a:gd name="T76" fmla="*/ 0 w 1001"/>
                <a:gd name="T77" fmla="*/ 0 h 1104"/>
                <a:gd name="T78" fmla="*/ 0 w 1001"/>
                <a:gd name="T79" fmla="*/ 0 h 1104"/>
                <a:gd name="T80" fmla="*/ 0 w 1001"/>
                <a:gd name="T81" fmla="*/ 0 h 1104"/>
                <a:gd name="T82" fmla="*/ 0 w 1001"/>
                <a:gd name="T83" fmla="*/ 0 h 1104"/>
                <a:gd name="T84" fmla="*/ 0 w 1001"/>
                <a:gd name="T85" fmla="*/ 0 h 1104"/>
                <a:gd name="T86" fmla="*/ 0 w 1001"/>
                <a:gd name="T87" fmla="*/ 0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6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>
                <a:gd name="T0" fmla="*/ 0 w 689"/>
                <a:gd name="T1" fmla="*/ 0 h 1080"/>
                <a:gd name="T2" fmla="*/ 0 w 689"/>
                <a:gd name="T3" fmla="*/ 0 h 1080"/>
                <a:gd name="T4" fmla="*/ 0 w 689"/>
                <a:gd name="T5" fmla="*/ 0 h 1080"/>
                <a:gd name="T6" fmla="*/ 0 w 689"/>
                <a:gd name="T7" fmla="*/ 0 h 1080"/>
                <a:gd name="T8" fmla="*/ 0 w 689"/>
                <a:gd name="T9" fmla="*/ 0 h 1080"/>
                <a:gd name="T10" fmla="*/ 0 w 689"/>
                <a:gd name="T11" fmla="*/ 0 h 1080"/>
                <a:gd name="T12" fmla="*/ 0 w 689"/>
                <a:gd name="T13" fmla="*/ 0 h 1080"/>
                <a:gd name="T14" fmla="*/ 0 w 689"/>
                <a:gd name="T15" fmla="*/ 0 h 1080"/>
                <a:gd name="T16" fmla="*/ 0 w 689"/>
                <a:gd name="T17" fmla="*/ 0 h 1080"/>
                <a:gd name="T18" fmla="*/ 0 w 689"/>
                <a:gd name="T19" fmla="*/ 0 h 1080"/>
                <a:gd name="T20" fmla="*/ 0 w 689"/>
                <a:gd name="T21" fmla="*/ 0 h 1080"/>
                <a:gd name="T22" fmla="*/ 0 w 689"/>
                <a:gd name="T23" fmla="*/ 0 h 1080"/>
                <a:gd name="T24" fmla="*/ 0 w 689"/>
                <a:gd name="T25" fmla="*/ 0 h 1080"/>
                <a:gd name="T26" fmla="*/ 0 w 689"/>
                <a:gd name="T27" fmla="*/ 0 h 1080"/>
                <a:gd name="T28" fmla="*/ 0 w 689"/>
                <a:gd name="T29" fmla="*/ 0 h 1080"/>
                <a:gd name="T30" fmla="*/ 0 w 689"/>
                <a:gd name="T31" fmla="*/ 0 h 1080"/>
                <a:gd name="T32" fmla="*/ 0 w 689"/>
                <a:gd name="T33" fmla="*/ 0 h 1080"/>
                <a:gd name="T34" fmla="*/ 0 w 689"/>
                <a:gd name="T35" fmla="*/ 0 h 1080"/>
                <a:gd name="T36" fmla="*/ 0 w 689"/>
                <a:gd name="T37" fmla="*/ 0 h 1080"/>
                <a:gd name="T38" fmla="*/ 0 w 689"/>
                <a:gd name="T39" fmla="*/ 0 h 1080"/>
                <a:gd name="T40" fmla="*/ 0 w 689"/>
                <a:gd name="T41" fmla="*/ 0 h 1080"/>
                <a:gd name="T42" fmla="*/ 0 w 689"/>
                <a:gd name="T43" fmla="*/ 0 h 1080"/>
                <a:gd name="T44" fmla="*/ 0 w 689"/>
                <a:gd name="T45" fmla="*/ 0 h 1080"/>
                <a:gd name="T46" fmla="*/ 0 w 689"/>
                <a:gd name="T47" fmla="*/ 0 h 1080"/>
                <a:gd name="T48" fmla="*/ 0 w 689"/>
                <a:gd name="T49" fmla="*/ 0 h 1080"/>
                <a:gd name="T50" fmla="*/ 0 w 689"/>
                <a:gd name="T51" fmla="*/ 0 h 1080"/>
                <a:gd name="T52" fmla="*/ 0 w 689"/>
                <a:gd name="T53" fmla="*/ 0 h 1080"/>
                <a:gd name="T54" fmla="*/ 0 w 689"/>
                <a:gd name="T55" fmla="*/ 0 h 1080"/>
                <a:gd name="T56" fmla="*/ 0 w 689"/>
                <a:gd name="T57" fmla="*/ 0 h 1080"/>
                <a:gd name="T58" fmla="*/ 0 w 689"/>
                <a:gd name="T59" fmla="*/ 0 h 1080"/>
                <a:gd name="T60" fmla="*/ 0 w 689"/>
                <a:gd name="T61" fmla="*/ 0 h 1080"/>
                <a:gd name="T62" fmla="*/ 0 w 689"/>
                <a:gd name="T63" fmla="*/ 0 h 1080"/>
                <a:gd name="T64" fmla="*/ 0 w 689"/>
                <a:gd name="T65" fmla="*/ 0 h 1080"/>
                <a:gd name="T66" fmla="*/ 0 w 689"/>
                <a:gd name="T67" fmla="*/ 0 h 1080"/>
                <a:gd name="T68" fmla="*/ 0 w 689"/>
                <a:gd name="T69" fmla="*/ 0 h 1080"/>
                <a:gd name="T70" fmla="*/ 0 w 689"/>
                <a:gd name="T71" fmla="*/ 0 h 1080"/>
                <a:gd name="T72" fmla="*/ 0 w 689"/>
                <a:gd name="T73" fmla="*/ 0 h 1080"/>
                <a:gd name="T74" fmla="*/ 0 w 689"/>
                <a:gd name="T75" fmla="*/ 0 h 1080"/>
                <a:gd name="T76" fmla="*/ 0 w 689"/>
                <a:gd name="T77" fmla="*/ 0 h 1080"/>
                <a:gd name="T78" fmla="*/ 0 w 689"/>
                <a:gd name="T79" fmla="*/ 0 h 1080"/>
                <a:gd name="T80" fmla="*/ 0 w 689"/>
                <a:gd name="T81" fmla="*/ 0 h 1080"/>
                <a:gd name="T82" fmla="*/ 0 w 689"/>
                <a:gd name="T83" fmla="*/ 0 h 1080"/>
                <a:gd name="T84" fmla="*/ 0 w 689"/>
                <a:gd name="T85" fmla="*/ 0 h 1080"/>
                <a:gd name="T86" fmla="*/ 0 w 689"/>
                <a:gd name="T87" fmla="*/ 0 h 1080"/>
                <a:gd name="T88" fmla="*/ 0 w 689"/>
                <a:gd name="T89" fmla="*/ 0 h 1080"/>
                <a:gd name="T90" fmla="*/ 0 w 689"/>
                <a:gd name="T91" fmla="*/ 0 h 1080"/>
                <a:gd name="T92" fmla="*/ 0 w 689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7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8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>
                <a:gd name="T0" fmla="*/ 0 w 790"/>
                <a:gd name="T1" fmla="*/ 0 h 1082"/>
                <a:gd name="T2" fmla="*/ 0 w 790"/>
                <a:gd name="T3" fmla="*/ 0 h 1082"/>
                <a:gd name="T4" fmla="*/ 0 w 790"/>
                <a:gd name="T5" fmla="*/ 0 h 1082"/>
                <a:gd name="T6" fmla="*/ 0 w 790"/>
                <a:gd name="T7" fmla="*/ 0 h 1082"/>
                <a:gd name="T8" fmla="*/ 0 w 790"/>
                <a:gd name="T9" fmla="*/ 0 h 1082"/>
                <a:gd name="T10" fmla="*/ 0 w 790"/>
                <a:gd name="T11" fmla="*/ 0 h 1082"/>
                <a:gd name="T12" fmla="*/ 0 w 790"/>
                <a:gd name="T13" fmla="*/ 0 h 1082"/>
                <a:gd name="T14" fmla="*/ 0 w 790"/>
                <a:gd name="T15" fmla="*/ 0 h 1082"/>
                <a:gd name="T16" fmla="*/ 0 w 790"/>
                <a:gd name="T17" fmla="*/ 0 h 1082"/>
                <a:gd name="T18" fmla="*/ 0 w 790"/>
                <a:gd name="T19" fmla="*/ 0 h 1082"/>
                <a:gd name="T20" fmla="*/ 0 w 790"/>
                <a:gd name="T21" fmla="*/ 0 h 1082"/>
                <a:gd name="T22" fmla="*/ 0 w 790"/>
                <a:gd name="T23" fmla="*/ 0 h 1082"/>
                <a:gd name="T24" fmla="*/ 0 w 790"/>
                <a:gd name="T25" fmla="*/ 0 h 1082"/>
                <a:gd name="T26" fmla="*/ 0 w 790"/>
                <a:gd name="T27" fmla="*/ 0 h 1082"/>
                <a:gd name="T28" fmla="*/ 0 w 790"/>
                <a:gd name="T29" fmla="*/ 0 h 1082"/>
                <a:gd name="T30" fmla="*/ 0 w 790"/>
                <a:gd name="T31" fmla="*/ 0 h 1082"/>
                <a:gd name="T32" fmla="*/ 0 w 790"/>
                <a:gd name="T33" fmla="*/ 0 h 1082"/>
                <a:gd name="T34" fmla="*/ 0 w 790"/>
                <a:gd name="T35" fmla="*/ 0 h 1082"/>
                <a:gd name="T36" fmla="*/ 0 w 790"/>
                <a:gd name="T37" fmla="*/ 0 h 1082"/>
                <a:gd name="T38" fmla="*/ 0 w 790"/>
                <a:gd name="T39" fmla="*/ 0 h 1082"/>
                <a:gd name="T40" fmla="*/ 0 w 790"/>
                <a:gd name="T41" fmla="*/ 0 h 1082"/>
                <a:gd name="T42" fmla="*/ 0 w 790"/>
                <a:gd name="T43" fmla="*/ 0 h 1082"/>
                <a:gd name="T44" fmla="*/ 0 w 790"/>
                <a:gd name="T45" fmla="*/ 0 h 1082"/>
                <a:gd name="T46" fmla="*/ 0 w 790"/>
                <a:gd name="T47" fmla="*/ 0 h 1082"/>
                <a:gd name="T48" fmla="*/ 0 w 790"/>
                <a:gd name="T49" fmla="*/ 0 h 1082"/>
                <a:gd name="T50" fmla="*/ 0 w 790"/>
                <a:gd name="T51" fmla="*/ 0 h 1082"/>
                <a:gd name="T52" fmla="*/ 0 w 790"/>
                <a:gd name="T53" fmla="*/ 0 h 1082"/>
                <a:gd name="T54" fmla="*/ 0 w 790"/>
                <a:gd name="T55" fmla="*/ 0 h 1082"/>
                <a:gd name="T56" fmla="*/ 0 w 790"/>
                <a:gd name="T57" fmla="*/ 0 h 1082"/>
                <a:gd name="T58" fmla="*/ 0 w 790"/>
                <a:gd name="T59" fmla="*/ 0 h 1082"/>
                <a:gd name="T60" fmla="*/ 0 w 790"/>
                <a:gd name="T61" fmla="*/ 0 h 1082"/>
                <a:gd name="T62" fmla="*/ 0 w 790"/>
                <a:gd name="T63" fmla="*/ 0 h 1082"/>
                <a:gd name="T64" fmla="*/ 0 w 790"/>
                <a:gd name="T65" fmla="*/ 0 h 1082"/>
                <a:gd name="T66" fmla="*/ 0 w 790"/>
                <a:gd name="T67" fmla="*/ 0 h 1082"/>
                <a:gd name="T68" fmla="*/ 0 w 790"/>
                <a:gd name="T69" fmla="*/ 0 h 1082"/>
                <a:gd name="T70" fmla="*/ 0 w 790"/>
                <a:gd name="T71" fmla="*/ 0 h 1082"/>
                <a:gd name="T72" fmla="*/ 0 w 790"/>
                <a:gd name="T73" fmla="*/ 0 h 1082"/>
                <a:gd name="T74" fmla="*/ 0 w 790"/>
                <a:gd name="T75" fmla="*/ 0 h 1082"/>
                <a:gd name="T76" fmla="*/ 0 w 790"/>
                <a:gd name="T77" fmla="*/ 0 h 1082"/>
                <a:gd name="T78" fmla="*/ 0 w 790"/>
                <a:gd name="T79" fmla="*/ 0 h 1082"/>
                <a:gd name="T80" fmla="*/ 0 w 790"/>
                <a:gd name="T81" fmla="*/ 0 h 1082"/>
                <a:gd name="T82" fmla="*/ 0 w 790"/>
                <a:gd name="T83" fmla="*/ 0 h 1082"/>
                <a:gd name="T84" fmla="*/ 0 w 790"/>
                <a:gd name="T85" fmla="*/ 0 h 1082"/>
                <a:gd name="T86" fmla="*/ 0 w 790"/>
                <a:gd name="T87" fmla="*/ 0 h 1082"/>
                <a:gd name="T88" fmla="*/ 0 w 790"/>
                <a:gd name="T89" fmla="*/ 0 h 1082"/>
                <a:gd name="T90" fmla="*/ 0 w 790"/>
                <a:gd name="T91" fmla="*/ 0 h 1082"/>
                <a:gd name="T92" fmla="*/ 0 w 790"/>
                <a:gd name="T93" fmla="*/ 0 h 1082"/>
                <a:gd name="T94" fmla="*/ 0 w 790"/>
                <a:gd name="T95" fmla="*/ 0 h 1082"/>
                <a:gd name="T96" fmla="*/ 0 w 790"/>
                <a:gd name="T97" fmla="*/ 0 h 1082"/>
                <a:gd name="T98" fmla="*/ 0 w 790"/>
                <a:gd name="T99" fmla="*/ 0 h 1082"/>
                <a:gd name="T100" fmla="*/ 0 w 790"/>
                <a:gd name="T101" fmla="*/ 0 h 1082"/>
                <a:gd name="T102" fmla="*/ 0 w 790"/>
                <a:gd name="T103" fmla="*/ 0 h 1082"/>
                <a:gd name="T104" fmla="*/ 0 w 790"/>
                <a:gd name="T105" fmla="*/ 0 h 1082"/>
                <a:gd name="T106" fmla="*/ 0 w 790"/>
                <a:gd name="T107" fmla="*/ 0 h 1082"/>
                <a:gd name="T108" fmla="*/ 0 w 790"/>
                <a:gd name="T109" fmla="*/ 0 h 1082"/>
                <a:gd name="T110" fmla="*/ 0 w 790"/>
                <a:gd name="T111" fmla="*/ 0 h 1082"/>
                <a:gd name="T112" fmla="*/ 0 w 790"/>
                <a:gd name="T113" fmla="*/ 0 h 1082"/>
                <a:gd name="T114" fmla="*/ 0 w 790"/>
                <a:gd name="T115" fmla="*/ 0 h 1082"/>
                <a:gd name="T116" fmla="*/ 0 w 790"/>
                <a:gd name="T117" fmla="*/ 0 h 1082"/>
                <a:gd name="T118" fmla="*/ 0 w 790"/>
                <a:gd name="T119" fmla="*/ 0 h 1082"/>
                <a:gd name="T120" fmla="*/ 0 w 790"/>
                <a:gd name="T121" fmla="*/ 0 h 1082"/>
                <a:gd name="T122" fmla="*/ 0 w 790"/>
                <a:gd name="T123" fmla="*/ 0 h 10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9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>
                <a:gd name="T0" fmla="*/ 0 w 941"/>
                <a:gd name="T1" fmla="*/ 0 h 1081"/>
                <a:gd name="T2" fmla="*/ 0 w 941"/>
                <a:gd name="T3" fmla="*/ 0 h 1081"/>
                <a:gd name="T4" fmla="*/ 0 w 941"/>
                <a:gd name="T5" fmla="*/ 0 h 1081"/>
                <a:gd name="T6" fmla="*/ 0 w 941"/>
                <a:gd name="T7" fmla="*/ 0 h 1081"/>
                <a:gd name="T8" fmla="*/ 0 w 941"/>
                <a:gd name="T9" fmla="*/ 0 h 1081"/>
                <a:gd name="T10" fmla="*/ 0 w 941"/>
                <a:gd name="T11" fmla="*/ 0 h 1081"/>
                <a:gd name="T12" fmla="*/ 0 w 941"/>
                <a:gd name="T13" fmla="*/ 0 h 1081"/>
                <a:gd name="T14" fmla="*/ 0 w 941"/>
                <a:gd name="T15" fmla="*/ 0 h 1081"/>
                <a:gd name="T16" fmla="*/ 0 w 941"/>
                <a:gd name="T17" fmla="*/ 0 h 1081"/>
                <a:gd name="T18" fmla="*/ 0 w 941"/>
                <a:gd name="T19" fmla="*/ 0 h 1081"/>
                <a:gd name="T20" fmla="*/ 0 w 941"/>
                <a:gd name="T21" fmla="*/ 0 h 1081"/>
                <a:gd name="T22" fmla="*/ 0 w 941"/>
                <a:gd name="T23" fmla="*/ 0 h 1081"/>
                <a:gd name="T24" fmla="*/ 0 w 941"/>
                <a:gd name="T25" fmla="*/ 0 h 1081"/>
                <a:gd name="T26" fmla="*/ 0 w 941"/>
                <a:gd name="T27" fmla="*/ 0 h 1081"/>
                <a:gd name="T28" fmla="*/ 0 w 941"/>
                <a:gd name="T29" fmla="*/ 0 h 1081"/>
                <a:gd name="T30" fmla="*/ 0 w 941"/>
                <a:gd name="T31" fmla="*/ 0 h 1081"/>
                <a:gd name="T32" fmla="*/ 0 w 941"/>
                <a:gd name="T33" fmla="*/ 0 h 1081"/>
                <a:gd name="T34" fmla="*/ 0 w 941"/>
                <a:gd name="T35" fmla="*/ 0 h 1081"/>
                <a:gd name="T36" fmla="*/ 0 w 941"/>
                <a:gd name="T37" fmla="*/ 0 h 1081"/>
                <a:gd name="T38" fmla="*/ 0 w 941"/>
                <a:gd name="T39" fmla="*/ 0 h 1081"/>
                <a:gd name="T40" fmla="*/ 0 w 941"/>
                <a:gd name="T41" fmla="*/ 0 h 1081"/>
                <a:gd name="T42" fmla="*/ 0 w 941"/>
                <a:gd name="T43" fmla="*/ 0 h 1081"/>
                <a:gd name="T44" fmla="*/ 0 w 941"/>
                <a:gd name="T45" fmla="*/ 0 h 1081"/>
                <a:gd name="T46" fmla="*/ 0 w 941"/>
                <a:gd name="T47" fmla="*/ 0 h 1081"/>
                <a:gd name="T48" fmla="*/ 0 w 941"/>
                <a:gd name="T49" fmla="*/ 0 h 1081"/>
                <a:gd name="T50" fmla="*/ 0 w 941"/>
                <a:gd name="T51" fmla="*/ 0 h 1081"/>
                <a:gd name="T52" fmla="*/ 0 w 941"/>
                <a:gd name="T53" fmla="*/ 0 h 1081"/>
                <a:gd name="T54" fmla="*/ 0 w 941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0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w 942"/>
                <a:gd name="T57" fmla="*/ 0 h 1081"/>
                <a:gd name="T58" fmla="*/ 0 w 942"/>
                <a:gd name="T59" fmla="*/ 0 h 1081"/>
                <a:gd name="T60" fmla="*/ 0 w 942"/>
                <a:gd name="T61" fmla="*/ 0 h 1081"/>
                <a:gd name="T62" fmla="*/ 0 w 942"/>
                <a:gd name="T63" fmla="*/ 0 h 1081"/>
                <a:gd name="T64" fmla="*/ 0 w 942"/>
                <a:gd name="T65" fmla="*/ 0 h 1081"/>
                <a:gd name="T66" fmla="*/ 0 w 942"/>
                <a:gd name="T67" fmla="*/ 0 h 1081"/>
                <a:gd name="T68" fmla="*/ 0 w 942"/>
                <a:gd name="T69" fmla="*/ 0 h 1081"/>
                <a:gd name="T70" fmla="*/ 0 w 942"/>
                <a:gd name="T71" fmla="*/ 0 h 1081"/>
                <a:gd name="T72" fmla="*/ 0 w 942"/>
                <a:gd name="T73" fmla="*/ 0 h 1081"/>
                <a:gd name="T74" fmla="*/ 0 w 942"/>
                <a:gd name="T75" fmla="*/ 0 h 1081"/>
                <a:gd name="T76" fmla="*/ 0 w 942"/>
                <a:gd name="T77" fmla="*/ 0 h 1081"/>
                <a:gd name="T78" fmla="*/ 0 w 942"/>
                <a:gd name="T79" fmla="*/ 0 h 1081"/>
                <a:gd name="T80" fmla="*/ 0 w 942"/>
                <a:gd name="T81" fmla="*/ 0 h 1081"/>
                <a:gd name="T82" fmla="*/ 0 w 942"/>
                <a:gd name="T83" fmla="*/ 0 h 1081"/>
                <a:gd name="T84" fmla="*/ 0 w 942"/>
                <a:gd name="T85" fmla="*/ 0 h 1081"/>
                <a:gd name="T86" fmla="*/ 0 w 942"/>
                <a:gd name="T87" fmla="*/ 0 h 1081"/>
                <a:gd name="T88" fmla="*/ 0 w 942"/>
                <a:gd name="T89" fmla="*/ 0 h 1081"/>
                <a:gd name="T90" fmla="*/ 0 w 942"/>
                <a:gd name="T91" fmla="*/ 0 h 1081"/>
                <a:gd name="T92" fmla="*/ 0 w 942"/>
                <a:gd name="T93" fmla="*/ 0 h 1081"/>
                <a:gd name="T94" fmla="*/ 0 w 942"/>
                <a:gd name="T95" fmla="*/ 0 h 1081"/>
                <a:gd name="T96" fmla="*/ 0 w 942"/>
                <a:gd name="T97" fmla="*/ 0 h 1081"/>
                <a:gd name="T98" fmla="*/ 0 w 942"/>
                <a:gd name="T99" fmla="*/ 0 h 1081"/>
                <a:gd name="T100" fmla="*/ 0 w 942"/>
                <a:gd name="T101" fmla="*/ 0 h 1081"/>
                <a:gd name="T102" fmla="*/ 0 w 942"/>
                <a:gd name="T103" fmla="*/ 0 h 1081"/>
                <a:gd name="T104" fmla="*/ 0 w 942"/>
                <a:gd name="T105" fmla="*/ 0 h 1081"/>
                <a:gd name="T106" fmla="*/ 0 w 942"/>
                <a:gd name="T107" fmla="*/ 0 h 1081"/>
                <a:gd name="T108" fmla="*/ 0 w 942"/>
                <a:gd name="T109" fmla="*/ 0 h 1081"/>
                <a:gd name="T110" fmla="*/ 0 w 942"/>
                <a:gd name="T111" fmla="*/ 0 h 1081"/>
                <a:gd name="T112" fmla="*/ 0 w 942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1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>
                <a:gd name="T0" fmla="*/ 0 w 571"/>
                <a:gd name="T1" fmla="*/ 0 h 1075"/>
                <a:gd name="T2" fmla="*/ 0 w 571"/>
                <a:gd name="T3" fmla="*/ 0 h 1075"/>
                <a:gd name="T4" fmla="*/ 0 w 571"/>
                <a:gd name="T5" fmla="*/ 0 h 1075"/>
                <a:gd name="T6" fmla="*/ 0 w 571"/>
                <a:gd name="T7" fmla="*/ 0 h 1075"/>
                <a:gd name="T8" fmla="*/ 0 w 571"/>
                <a:gd name="T9" fmla="*/ 0 h 1075"/>
                <a:gd name="T10" fmla="*/ 0 w 571"/>
                <a:gd name="T11" fmla="*/ 0 h 1075"/>
                <a:gd name="T12" fmla="*/ 0 w 571"/>
                <a:gd name="T13" fmla="*/ 0 h 1075"/>
                <a:gd name="T14" fmla="*/ 0 w 571"/>
                <a:gd name="T15" fmla="*/ 0 h 1075"/>
                <a:gd name="T16" fmla="*/ 0 w 571"/>
                <a:gd name="T17" fmla="*/ 0 h 1075"/>
                <a:gd name="T18" fmla="*/ 0 w 571"/>
                <a:gd name="T19" fmla="*/ 0 h 1075"/>
                <a:gd name="T20" fmla="*/ 0 w 571"/>
                <a:gd name="T21" fmla="*/ 0 h 1075"/>
                <a:gd name="T22" fmla="*/ 0 w 571"/>
                <a:gd name="T23" fmla="*/ 0 h 1075"/>
                <a:gd name="T24" fmla="*/ 0 w 571"/>
                <a:gd name="T25" fmla="*/ 0 h 1075"/>
                <a:gd name="T26" fmla="*/ 0 w 571"/>
                <a:gd name="T27" fmla="*/ 0 h 1075"/>
                <a:gd name="T28" fmla="*/ 0 w 571"/>
                <a:gd name="T29" fmla="*/ 0 h 1075"/>
                <a:gd name="T30" fmla="*/ 0 w 571"/>
                <a:gd name="T31" fmla="*/ 0 h 1075"/>
                <a:gd name="T32" fmla="*/ 0 w 571"/>
                <a:gd name="T33" fmla="*/ 0 h 1075"/>
                <a:gd name="T34" fmla="*/ 0 w 571"/>
                <a:gd name="T35" fmla="*/ 0 h 1075"/>
                <a:gd name="T36" fmla="*/ 0 w 571"/>
                <a:gd name="T37" fmla="*/ 0 h 1075"/>
                <a:gd name="T38" fmla="*/ 0 w 571"/>
                <a:gd name="T39" fmla="*/ 0 h 1075"/>
                <a:gd name="T40" fmla="*/ 0 w 571"/>
                <a:gd name="T41" fmla="*/ 0 h 1075"/>
                <a:gd name="T42" fmla="*/ 0 w 571"/>
                <a:gd name="T43" fmla="*/ 0 h 1075"/>
                <a:gd name="T44" fmla="*/ 0 w 571"/>
                <a:gd name="T45" fmla="*/ 0 h 1075"/>
                <a:gd name="T46" fmla="*/ 0 w 571"/>
                <a:gd name="T47" fmla="*/ 0 h 1075"/>
                <a:gd name="T48" fmla="*/ 0 w 571"/>
                <a:gd name="T49" fmla="*/ 0 h 1075"/>
                <a:gd name="T50" fmla="*/ 0 w 571"/>
                <a:gd name="T51" fmla="*/ 0 h 1075"/>
                <a:gd name="T52" fmla="*/ 0 w 571"/>
                <a:gd name="T53" fmla="*/ 0 h 1075"/>
                <a:gd name="T54" fmla="*/ 0 w 571"/>
                <a:gd name="T55" fmla="*/ 0 h 1075"/>
                <a:gd name="T56" fmla="*/ 0 w 571"/>
                <a:gd name="T57" fmla="*/ 0 h 1075"/>
                <a:gd name="T58" fmla="*/ 0 w 571"/>
                <a:gd name="T59" fmla="*/ 0 h 1075"/>
                <a:gd name="T60" fmla="*/ 0 w 571"/>
                <a:gd name="T61" fmla="*/ 0 h 1075"/>
                <a:gd name="T62" fmla="*/ 0 w 571"/>
                <a:gd name="T63" fmla="*/ 0 h 1075"/>
                <a:gd name="T64" fmla="*/ 0 w 571"/>
                <a:gd name="T65" fmla="*/ 0 h 1075"/>
                <a:gd name="T66" fmla="*/ 0 w 571"/>
                <a:gd name="T67" fmla="*/ 0 h 1075"/>
                <a:gd name="T68" fmla="*/ 0 w 571"/>
                <a:gd name="T69" fmla="*/ 0 h 1075"/>
                <a:gd name="T70" fmla="*/ 0 w 571"/>
                <a:gd name="T71" fmla="*/ 0 h 1075"/>
                <a:gd name="T72" fmla="*/ 0 w 571"/>
                <a:gd name="T73" fmla="*/ 0 h 1075"/>
                <a:gd name="T74" fmla="*/ 0 w 571"/>
                <a:gd name="T75" fmla="*/ 0 h 1075"/>
                <a:gd name="T76" fmla="*/ 0 w 571"/>
                <a:gd name="T77" fmla="*/ 0 h 1075"/>
                <a:gd name="T78" fmla="*/ 0 w 571"/>
                <a:gd name="T79" fmla="*/ 0 h 1075"/>
                <a:gd name="T80" fmla="*/ 0 w 571"/>
                <a:gd name="T81" fmla="*/ 0 h 1075"/>
                <a:gd name="T82" fmla="*/ 0 w 571"/>
                <a:gd name="T83" fmla="*/ 0 h 1075"/>
                <a:gd name="T84" fmla="*/ 0 w 571"/>
                <a:gd name="T85" fmla="*/ 0 h 1075"/>
                <a:gd name="T86" fmla="*/ 0 w 571"/>
                <a:gd name="T87" fmla="*/ 0 h 1075"/>
                <a:gd name="T88" fmla="*/ 0 w 571"/>
                <a:gd name="T89" fmla="*/ 0 h 1075"/>
                <a:gd name="T90" fmla="*/ 0 w 571"/>
                <a:gd name="T91" fmla="*/ 0 h 1075"/>
                <a:gd name="T92" fmla="*/ 0 w 571"/>
                <a:gd name="T93" fmla="*/ 0 h 1075"/>
                <a:gd name="T94" fmla="*/ 0 w 571"/>
                <a:gd name="T95" fmla="*/ 0 h 1075"/>
                <a:gd name="T96" fmla="*/ 0 w 571"/>
                <a:gd name="T97" fmla="*/ 0 h 1075"/>
                <a:gd name="T98" fmla="*/ 0 w 571"/>
                <a:gd name="T99" fmla="*/ 0 h 1075"/>
                <a:gd name="T100" fmla="*/ 0 w 571"/>
                <a:gd name="T101" fmla="*/ 0 h 1075"/>
                <a:gd name="T102" fmla="*/ 0 w 571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2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>
                <a:gd name="T0" fmla="*/ 0 w 1117"/>
                <a:gd name="T1" fmla="*/ 0 h 1086"/>
                <a:gd name="T2" fmla="*/ 0 w 1117"/>
                <a:gd name="T3" fmla="*/ 0 h 1086"/>
                <a:gd name="T4" fmla="*/ 0 w 1117"/>
                <a:gd name="T5" fmla="*/ 0 h 1086"/>
                <a:gd name="T6" fmla="*/ 0 w 1117"/>
                <a:gd name="T7" fmla="*/ 0 h 1086"/>
                <a:gd name="T8" fmla="*/ 0 w 1117"/>
                <a:gd name="T9" fmla="*/ 0 h 1086"/>
                <a:gd name="T10" fmla="*/ 0 w 1117"/>
                <a:gd name="T11" fmla="*/ 0 h 1086"/>
                <a:gd name="T12" fmla="*/ 0 w 1117"/>
                <a:gd name="T13" fmla="*/ 0 h 1086"/>
                <a:gd name="T14" fmla="*/ 0 w 1117"/>
                <a:gd name="T15" fmla="*/ 0 h 1086"/>
                <a:gd name="T16" fmla="*/ 0 w 1117"/>
                <a:gd name="T17" fmla="*/ 0 h 1086"/>
                <a:gd name="T18" fmla="*/ 0 w 1117"/>
                <a:gd name="T19" fmla="*/ 0 h 1086"/>
                <a:gd name="T20" fmla="*/ 0 w 1117"/>
                <a:gd name="T21" fmla="*/ 0 h 1086"/>
                <a:gd name="T22" fmla="*/ 0 w 1117"/>
                <a:gd name="T23" fmla="*/ 0 h 1086"/>
                <a:gd name="T24" fmla="*/ 0 w 1117"/>
                <a:gd name="T25" fmla="*/ 0 h 1086"/>
                <a:gd name="T26" fmla="*/ 0 w 1117"/>
                <a:gd name="T27" fmla="*/ 0 h 1086"/>
                <a:gd name="T28" fmla="*/ 0 w 1117"/>
                <a:gd name="T29" fmla="*/ 0 h 1086"/>
                <a:gd name="T30" fmla="*/ 0 w 1117"/>
                <a:gd name="T31" fmla="*/ 0 h 1086"/>
                <a:gd name="T32" fmla="*/ 0 w 1117"/>
                <a:gd name="T33" fmla="*/ 0 h 1086"/>
                <a:gd name="T34" fmla="*/ 0 w 1117"/>
                <a:gd name="T35" fmla="*/ 0 h 1086"/>
                <a:gd name="T36" fmla="*/ 0 w 1117"/>
                <a:gd name="T37" fmla="*/ 0 h 1086"/>
                <a:gd name="T38" fmla="*/ 0 w 1117"/>
                <a:gd name="T39" fmla="*/ 0 h 1086"/>
                <a:gd name="T40" fmla="*/ 0 w 1117"/>
                <a:gd name="T41" fmla="*/ 0 h 1086"/>
                <a:gd name="T42" fmla="*/ 0 w 1117"/>
                <a:gd name="T43" fmla="*/ 0 h 1086"/>
                <a:gd name="T44" fmla="*/ 0 w 1117"/>
                <a:gd name="T45" fmla="*/ 0 h 1086"/>
                <a:gd name="T46" fmla="*/ 0 w 1117"/>
                <a:gd name="T47" fmla="*/ 0 h 1086"/>
                <a:gd name="T48" fmla="*/ 0 w 1117"/>
                <a:gd name="T49" fmla="*/ 0 h 1086"/>
                <a:gd name="T50" fmla="*/ 0 w 1117"/>
                <a:gd name="T51" fmla="*/ 0 h 1086"/>
                <a:gd name="T52" fmla="*/ 0 w 1117"/>
                <a:gd name="T53" fmla="*/ 0 h 1086"/>
                <a:gd name="T54" fmla="*/ 0 w 1117"/>
                <a:gd name="T55" fmla="*/ 0 h 1086"/>
                <a:gd name="T56" fmla="*/ 0 w 1117"/>
                <a:gd name="T57" fmla="*/ 0 h 1086"/>
                <a:gd name="T58" fmla="*/ 0 w 1117"/>
                <a:gd name="T59" fmla="*/ 0 h 1086"/>
                <a:gd name="T60" fmla="*/ 0 w 1117"/>
                <a:gd name="T61" fmla="*/ 0 h 1086"/>
                <a:gd name="T62" fmla="*/ 0 w 1117"/>
                <a:gd name="T63" fmla="*/ 0 h 1086"/>
                <a:gd name="T64" fmla="*/ 0 w 1117"/>
                <a:gd name="T65" fmla="*/ 0 h 1086"/>
                <a:gd name="T66" fmla="*/ 0 w 1117"/>
                <a:gd name="T67" fmla="*/ 0 h 1086"/>
                <a:gd name="T68" fmla="*/ 0 w 1117"/>
                <a:gd name="T69" fmla="*/ 0 h 1086"/>
                <a:gd name="T70" fmla="*/ 0 w 1117"/>
                <a:gd name="T71" fmla="*/ 0 h 1086"/>
                <a:gd name="T72" fmla="*/ 0 w 1117"/>
                <a:gd name="T73" fmla="*/ 0 h 1086"/>
                <a:gd name="T74" fmla="*/ 0 w 1117"/>
                <a:gd name="T75" fmla="*/ 0 h 1086"/>
                <a:gd name="T76" fmla="*/ 0 w 1117"/>
                <a:gd name="T77" fmla="*/ 0 h 1086"/>
                <a:gd name="T78" fmla="*/ 0 w 1117"/>
                <a:gd name="T79" fmla="*/ 0 h 1086"/>
                <a:gd name="T80" fmla="*/ 0 w 1117"/>
                <a:gd name="T81" fmla="*/ 0 h 1086"/>
                <a:gd name="T82" fmla="*/ 0 w 1117"/>
                <a:gd name="T83" fmla="*/ 0 h 1086"/>
                <a:gd name="T84" fmla="*/ 0 w 1117"/>
                <a:gd name="T85" fmla="*/ 0 h 1086"/>
                <a:gd name="T86" fmla="*/ 0 w 1117"/>
                <a:gd name="T87" fmla="*/ 0 h 1086"/>
                <a:gd name="T88" fmla="*/ 0 w 1117"/>
                <a:gd name="T89" fmla="*/ 0 h 1086"/>
                <a:gd name="T90" fmla="*/ 0 w 1117"/>
                <a:gd name="T91" fmla="*/ 0 h 1086"/>
                <a:gd name="T92" fmla="*/ 0 w 1117"/>
                <a:gd name="T93" fmla="*/ 0 h 1086"/>
                <a:gd name="T94" fmla="*/ 0 w 1117"/>
                <a:gd name="T95" fmla="*/ 0 h 1086"/>
                <a:gd name="T96" fmla="*/ 0 w 1117"/>
                <a:gd name="T97" fmla="*/ 0 h 1086"/>
                <a:gd name="T98" fmla="*/ 0 w 1117"/>
                <a:gd name="T99" fmla="*/ 0 h 1086"/>
                <a:gd name="T100" fmla="*/ 0 w 1117"/>
                <a:gd name="T101" fmla="*/ 0 h 1086"/>
                <a:gd name="T102" fmla="*/ 0 w 1117"/>
                <a:gd name="T103" fmla="*/ 0 h 1086"/>
                <a:gd name="T104" fmla="*/ 0 w 1117"/>
                <a:gd name="T105" fmla="*/ 0 h 1086"/>
                <a:gd name="T106" fmla="*/ 0 w 1117"/>
                <a:gd name="T107" fmla="*/ 0 h 1086"/>
                <a:gd name="T108" fmla="*/ 0 w 1117"/>
                <a:gd name="T109" fmla="*/ 0 h 1086"/>
                <a:gd name="T110" fmla="*/ 0 w 1117"/>
                <a:gd name="T111" fmla="*/ 0 h 1086"/>
                <a:gd name="T112" fmla="*/ 0 w 1117"/>
                <a:gd name="T113" fmla="*/ 0 h 1086"/>
                <a:gd name="T114" fmla="*/ 0 w 1117"/>
                <a:gd name="T115" fmla="*/ 0 h 1086"/>
                <a:gd name="T116" fmla="*/ 0 w 1117"/>
                <a:gd name="T117" fmla="*/ 0 h 1086"/>
                <a:gd name="T118" fmla="*/ 0 w 1117"/>
                <a:gd name="T119" fmla="*/ 0 h 1086"/>
                <a:gd name="T120" fmla="*/ 0 w 1117"/>
                <a:gd name="T121" fmla="*/ 0 h 1086"/>
                <a:gd name="T122" fmla="*/ 0 w 1117"/>
                <a:gd name="T123" fmla="*/ 0 h 10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3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>
                <a:gd name="T0" fmla="*/ 0 w 140"/>
                <a:gd name="T1" fmla="*/ 0 h 1081"/>
                <a:gd name="T2" fmla="*/ 0 w 140"/>
                <a:gd name="T3" fmla="*/ 0 h 1081"/>
                <a:gd name="T4" fmla="*/ 0 w 140"/>
                <a:gd name="T5" fmla="*/ 0 h 1081"/>
                <a:gd name="T6" fmla="*/ 0 w 140"/>
                <a:gd name="T7" fmla="*/ 0 h 1081"/>
                <a:gd name="T8" fmla="*/ 0 w 140"/>
                <a:gd name="T9" fmla="*/ 0 h 1081"/>
                <a:gd name="T10" fmla="*/ 0 w 140"/>
                <a:gd name="T11" fmla="*/ 0 h 1081"/>
                <a:gd name="T12" fmla="*/ 0 w 140"/>
                <a:gd name="T13" fmla="*/ 0 h 1081"/>
                <a:gd name="T14" fmla="*/ 0 w 140"/>
                <a:gd name="T15" fmla="*/ 0 h 1081"/>
                <a:gd name="T16" fmla="*/ 0 w 140"/>
                <a:gd name="T17" fmla="*/ 0 h 1081"/>
                <a:gd name="T18" fmla="*/ 0 w 140"/>
                <a:gd name="T19" fmla="*/ 0 h 1081"/>
                <a:gd name="T20" fmla="*/ 0 w 140"/>
                <a:gd name="T21" fmla="*/ 0 h 1081"/>
                <a:gd name="T22" fmla="*/ 0 w 140"/>
                <a:gd name="T23" fmla="*/ 0 h 1081"/>
                <a:gd name="T24" fmla="*/ 0 w 140"/>
                <a:gd name="T25" fmla="*/ 0 h 1081"/>
                <a:gd name="T26" fmla="*/ 0 w 140"/>
                <a:gd name="T27" fmla="*/ 0 h 10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4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>
                <a:gd name="T0" fmla="*/ 0 w 688"/>
                <a:gd name="T1" fmla="*/ 0 h 1078"/>
                <a:gd name="T2" fmla="*/ 0 w 688"/>
                <a:gd name="T3" fmla="*/ 0 h 1078"/>
                <a:gd name="T4" fmla="*/ 0 w 688"/>
                <a:gd name="T5" fmla="*/ 0 h 1078"/>
                <a:gd name="T6" fmla="*/ 0 w 688"/>
                <a:gd name="T7" fmla="*/ 0 h 1078"/>
                <a:gd name="T8" fmla="*/ 0 w 688"/>
                <a:gd name="T9" fmla="*/ 0 h 1078"/>
                <a:gd name="T10" fmla="*/ 0 w 688"/>
                <a:gd name="T11" fmla="*/ 0 h 1078"/>
                <a:gd name="T12" fmla="*/ 0 w 688"/>
                <a:gd name="T13" fmla="*/ 0 h 1078"/>
                <a:gd name="T14" fmla="*/ 0 w 688"/>
                <a:gd name="T15" fmla="*/ 0 h 1078"/>
                <a:gd name="T16" fmla="*/ 0 w 688"/>
                <a:gd name="T17" fmla="*/ 0 h 1078"/>
                <a:gd name="T18" fmla="*/ 0 w 688"/>
                <a:gd name="T19" fmla="*/ 0 h 1078"/>
                <a:gd name="T20" fmla="*/ 0 w 688"/>
                <a:gd name="T21" fmla="*/ 0 h 1078"/>
                <a:gd name="T22" fmla="*/ 0 w 688"/>
                <a:gd name="T23" fmla="*/ 0 h 1078"/>
                <a:gd name="T24" fmla="*/ 0 w 688"/>
                <a:gd name="T25" fmla="*/ 0 h 1078"/>
                <a:gd name="T26" fmla="*/ 0 w 688"/>
                <a:gd name="T27" fmla="*/ 0 h 1078"/>
                <a:gd name="T28" fmla="*/ 0 w 688"/>
                <a:gd name="T29" fmla="*/ 0 h 1078"/>
                <a:gd name="T30" fmla="*/ 0 w 688"/>
                <a:gd name="T31" fmla="*/ 0 h 1078"/>
                <a:gd name="T32" fmla="*/ 0 w 688"/>
                <a:gd name="T33" fmla="*/ 0 h 1078"/>
                <a:gd name="T34" fmla="*/ 0 w 688"/>
                <a:gd name="T35" fmla="*/ 0 h 1078"/>
                <a:gd name="T36" fmla="*/ 0 w 688"/>
                <a:gd name="T37" fmla="*/ 0 h 1078"/>
                <a:gd name="T38" fmla="*/ 0 w 688"/>
                <a:gd name="T39" fmla="*/ 0 h 1078"/>
                <a:gd name="T40" fmla="*/ 0 w 688"/>
                <a:gd name="T41" fmla="*/ 0 h 1078"/>
                <a:gd name="T42" fmla="*/ 0 w 688"/>
                <a:gd name="T43" fmla="*/ 0 h 1078"/>
                <a:gd name="T44" fmla="*/ 0 w 688"/>
                <a:gd name="T45" fmla="*/ 0 h 1078"/>
                <a:gd name="T46" fmla="*/ 0 w 688"/>
                <a:gd name="T47" fmla="*/ 0 h 1078"/>
                <a:gd name="T48" fmla="*/ 0 w 688"/>
                <a:gd name="T49" fmla="*/ 0 h 1078"/>
                <a:gd name="T50" fmla="*/ 0 w 688"/>
                <a:gd name="T51" fmla="*/ 0 h 1078"/>
                <a:gd name="T52" fmla="*/ 0 w 688"/>
                <a:gd name="T53" fmla="*/ 0 h 1078"/>
                <a:gd name="T54" fmla="*/ 0 w 688"/>
                <a:gd name="T55" fmla="*/ 0 h 1078"/>
                <a:gd name="T56" fmla="*/ 0 w 688"/>
                <a:gd name="T57" fmla="*/ 0 h 1078"/>
                <a:gd name="T58" fmla="*/ 0 w 688"/>
                <a:gd name="T59" fmla="*/ 0 h 1078"/>
                <a:gd name="T60" fmla="*/ 0 w 688"/>
                <a:gd name="T61" fmla="*/ 0 h 1078"/>
                <a:gd name="T62" fmla="*/ 0 w 688"/>
                <a:gd name="T63" fmla="*/ 0 h 1078"/>
                <a:gd name="T64" fmla="*/ 0 w 688"/>
                <a:gd name="T65" fmla="*/ 0 h 1078"/>
                <a:gd name="T66" fmla="*/ 0 w 688"/>
                <a:gd name="T67" fmla="*/ 0 h 1078"/>
                <a:gd name="T68" fmla="*/ 0 w 688"/>
                <a:gd name="T69" fmla="*/ 0 h 1078"/>
                <a:gd name="T70" fmla="*/ 0 w 688"/>
                <a:gd name="T71" fmla="*/ 0 h 1078"/>
                <a:gd name="T72" fmla="*/ 0 w 688"/>
                <a:gd name="T73" fmla="*/ 0 h 1078"/>
                <a:gd name="T74" fmla="*/ 0 w 688"/>
                <a:gd name="T75" fmla="*/ 0 h 1078"/>
                <a:gd name="T76" fmla="*/ 0 w 688"/>
                <a:gd name="T77" fmla="*/ 0 h 1078"/>
                <a:gd name="T78" fmla="*/ 0 w 688"/>
                <a:gd name="T79" fmla="*/ 0 h 1078"/>
                <a:gd name="T80" fmla="*/ 0 w 688"/>
                <a:gd name="T81" fmla="*/ 0 h 1078"/>
                <a:gd name="T82" fmla="*/ 0 w 688"/>
                <a:gd name="T83" fmla="*/ 0 h 1078"/>
                <a:gd name="T84" fmla="*/ 0 w 688"/>
                <a:gd name="T85" fmla="*/ 0 h 1078"/>
                <a:gd name="T86" fmla="*/ 0 w 688"/>
                <a:gd name="T87" fmla="*/ 0 h 1078"/>
                <a:gd name="T88" fmla="*/ 0 w 688"/>
                <a:gd name="T89" fmla="*/ 0 h 1078"/>
                <a:gd name="T90" fmla="*/ 0 w 688"/>
                <a:gd name="T91" fmla="*/ 0 h 1078"/>
                <a:gd name="T92" fmla="*/ 0 w 688"/>
                <a:gd name="T93" fmla="*/ 0 h 1078"/>
                <a:gd name="T94" fmla="*/ 0 w 688"/>
                <a:gd name="T95" fmla="*/ 0 h 1078"/>
                <a:gd name="T96" fmla="*/ 0 w 688"/>
                <a:gd name="T97" fmla="*/ 0 h 1078"/>
                <a:gd name="T98" fmla="*/ 0 w 688"/>
                <a:gd name="T99" fmla="*/ 0 h 1078"/>
                <a:gd name="T100" fmla="*/ 0 w 688"/>
                <a:gd name="T101" fmla="*/ 0 h 1078"/>
                <a:gd name="T102" fmla="*/ 0 w 688"/>
                <a:gd name="T103" fmla="*/ 0 h 1078"/>
                <a:gd name="T104" fmla="*/ 0 w 688"/>
                <a:gd name="T105" fmla="*/ 0 h 1078"/>
                <a:gd name="T106" fmla="*/ 0 w 688"/>
                <a:gd name="T107" fmla="*/ 0 h 1078"/>
                <a:gd name="T108" fmla="*/ 0 w 688"/>
                <a:gd name="T109" fmla="*/ 0 h 1078"/>
                <a:gd name="T110" fmla="*/ 0 w 688"/>
                <a:gd name="T111" fmla="*/ 0 h 1078"/>
                <a:gd name="T112" fmla="*/ 0 w 688"/>
                <a:gd name="T113" fmla="*/ 0 h 1078"/>
                <a:gd name="T114" fmla="*/ 0 w 688"/>
                <a:gd name="T115" fmla="*/ 0 h 1078"/>
                <a:gd name="T116" fmla="*/ 0 w 688"/>
                <a:gd name="T117" fmla="*/ 0 h 1078"/>
                <a:gd name="T118" fmla="*/ 0 w 688"/>
                <a:gd name="T119" fmla="*/ 0 h 1078"/>
                <a:gd name="T120" fmla="*/ 0 w 688"/>
                <a:gd name="T121" fmla="*/ 0 h 10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5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>
                <a:gd name="T0" fmla="*/ 0 w 707"/>
                <a:gd name="T1" fmla="*/ 0 h 1075"/>
                <a:gd name="T2" fmla="*/ 0 w 707"/>
                <a:gd name="T3" fmla="*/ 0 h 1075"/>
                <a:gd name="T4" fmla="*/ 0 w 707"/>
                <a:gd name="T5" fmla="*/ 0 h 1075"/>
                <a:gd name="T6" fmla="*/ 0 w 707"/>
                <a:gd name="T7" fmla="*/ 0 h 1075"/>
                <a:gd name="T8" fmla="*/ 0 w 707"/>
                <a:gd name="T9" fmla="*/ 0 h 1075"/>
                <a:gd name="T10" fmla="*/ 0 w 707"/>
                <a:gd name="T11" fmla="*/ 0 h 1075"/>
                <a:gd name="T12" fmla="*/ 0 w 707"/>
                <a:gd name="T13" fmla="*/ 0 h 1075"/>
                <a:gd name="T14" fmla="*/ 0 w 707"/>
                <a:gd name="T15" fmla="*/ 0 h 1075"/>
                <a:gd name="T16" fmla="*/ 0 w 707"/>
                <a:gd name="T17" fmla="*/ 0 h 1075"/>
                <a:gd name="T18" fmla="*/ 0 w 707"/>
                <a:gd name="T19" fmla="*/ 0 h 1075"/>
                <a:gd name="T20" fmla="*/ 0 w 707"/>
                <a:gd name="T21" fmla="*/ 0 h 1075"/>
                <a:gd name="T22" fmla="*/ 0 w 707"/>
                <a:gd name="T23" fmla="*/ 0 h 1075"/>
                <a:gd name="T24" fmla="*/ 0 w 707"/>
                <a:gd name="T25" fmla="*/ 0 h 1075"/>
                <a:gd name="T26" fmla="*/ 0 w 707"/>
                <a:gd name="T27" fmla="*/ 0 h 1075"/>
                <a:gd name="T28" fmla="*/ 0 w 707"/>
                <a:gd name="T29" fmla="*/ 0 h 1075"/>
                <a:gd name="T30" fmla="*/ 0 w 707"/>
                <a:gd name="T31" fmla="*/ 0 h 1075"/>
                <a:gd name="T32" fmla="*/ 0 w 707"/>
                <a:gd name="T33" fmla="*/ 0 h 1075"/>
                <a:gd name="T34" fmla="*/ 0 w 707"/>
                <a:gd name="T35" fmla="*/ 0 h 1075"/>
                <a:gd name="T36" fmla="*/ 0 w 707"/>
                <a:gd name="T37" fmla="*/ 0 h 1075"/>
                <a:gd name="T38" fmla="*/ 0 w 707"/>
                <a:gd name="T39" fmla="*/ 0 h 1075"/>
                <a:gd name="T40" fmla="*/ 0 w 707"/>
                <a:gd name="T41" fmla="*/ 0 h 1075"/>
                <a:gd name="T42" fmla="*/ 0 w 707"/>
                <a:gd name="T43" fmla="*/ 0 h 1075"/>
                <a:gd name="T44" fmla="*/ 0 w 707"/>
                <a:gd name="T45" fmla="*/ 0 h 1075"/>
                <a:gd name="T46" fmla="*/ 0 w 707"/>
                <a:gd name="T47" fmla="*/ 0 h 1075"/>
                <a:gd name="T48" fmla="*/ 0 w 707"/>
                <a:gd name="T49" fmla="*/ 0 h 1075"/>
                <a:gd name="T50" fmla="*/ 0 w 707"/>
                <a:gd name="T51" fmla="*/ 0 h 1075"/>
                <a:gd name="T52" fmla="*/ 0 w 707"/>
                <a:gd name="T53" fmla="*/ 0 h 1075"/>
                <a:gd name="T54" fmla="*/ 0 w 707"/>
                <a:gd name="T55" fmla="*/ 0 h 1075"/>
                <a:gd name="T56" fmla="*/ 0 w 707"/>
                <a:gd name="T57" fmla="*/ 0 h 1075"/>
                <a:gd name="T58" fmla="*/ 0 w 707"/>
                <a:gd name="T59" fmla="*/ 0 h 1075"/>
                <a:gd name="T60" fmla="*/ 0 w 707"/>
                <a:gd name="T61" fmla="*/ 0 h 1075"/>
                <a:gd name="T62" fmla="*/ 0 w 707"/>
                <a:gd name="T63" fmla="*/ 0 h 1075"/>
                <a:gd name="T64" fmla="*/ 0 w 707"/>
                <a:gd name="T65" fmla="*/ 0 h 1075"/>
                <a:gd name="T66" fmla="*/ 0 w 707"/>
                <a:gd name="T67" fmla="*/ 0 h 1075"/>
                <a:gd name="T68" fmla="*/ 0 w 707"/>
                <a:gd name="T69" fmla="*/ 0 h 1075"/>
                <a:gd name="T70" fmla="*/ 0 w 707"/>
                <a:gd name="T71" fmla="*/ 0 h 1075"/>
                <a:gd name="T72" fmla="*/ 0 w 707"/>
                <a:gd name="T73" fmla="*/ 0 h 1075"/>
                <a:gd name="T74" fmla="*/ 0 w 707"/>
                <a:gd name="T75" fmla="*/ 0 h 1075"/>
                <a:gd name="T76" fmla="*/ 0 w 707"/>
                <a:gd name="T77" fmla="*/ 0 h 1075"/>
                <a:gd name="T78" fmla="*/ 0 w 707"/>
                <a:gd name="T79" fmla="*/ 0 h 1075"/>
                <a:gd name="T80" fmla="*/ 0 w 707"/>
                <a:gd name="T81" fmla="*/ 0 h 1075"/>
                <a:gd name="T82" fmla="*/ 0 w 707"/>
                <a:gd name="T83" fmla="*/ 0 h 1075"/>
                <a:gd name="T84" fmla="*/ 0 w 707"/>
                <a:gd name="T85" fmla="*/ 0 h 1075"/>
                <a:gd name="T86" fmla="*/ 0 w 707"/>
                <a:gd name="T87" fmla="*/ 0 h 1075"/>
                <a:gd name="T88" fmla="*/ 0 w 707"/>
                <a:gd name="T89" fmla="*/ 0 h 1075"/>
                <a:gd name="T90" fmla="*/ 0 w 707"/>
                <a:gd name="T91" fmla="*/ 0 h 1075"/>
                <a:gd name="T92" fmla="*/ 0 w 707"/>
                <a:gd name="T93" fmla="*/ 0 h 1075"/>
                <a:gd name="T94" fmla="*/ 0 w 707"/>
                <a:gd name="T95" fmla="*/ 0 h 1075"/>
                <a:gd name="T96" fmla="*/ 0 w 707"/>
                <a:gd name="T97" fmla="*/ 0 h 1075"/>
                <a:gd name="T98" fmla="*/ 0 w 707"/>
                <a:gd name="T99" fmla="*/ 0 h 1075"/>
                <a:gd name="T100" fmla="*/ 0 w 707"/>
                <a:gd name="T101" fmla="*/ 0 h 1075"/>
                <a:gd name="T102" fmla="*/ 0 w 707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6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7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w 940"/>
                <a:gd name="T57" fmla="*/ 0 h 1081"/>
                <a:gd name="T58" fmla="*/ 0 w 940"/>
                <a:gd name="T59" fmla="*/ 0 h 1081"/>
                <a:gd name="T60" fmla="*/ 0 w 940"/>
                <a:gd name="T61" fmla="*/ 0 h 1081"/>
                <a:gd name="T62" fmla="*/ 0 w 940"/>
                <a:gd name="T63" fmla="*/ 0 h 1081"/>
                <a:gd name="T64" fmla="*/ 0 w 940"/>
                <a:gd name="T65" fmla="*/ 0 h 1081"/>
                <a:gd name="T66" fmla="*/ 0 w 940"/>
                <a:gd name="T67" fmla="*/ 0 h 1081"/>
                <a:gd name="T68" fmla="*/ 0 w 940"/>
                <a:gd name="T69" fmla="*/ 0 h 1081"/>
                <a:gd name="T70" fmla="*/ 0 w 940"/>
                <a:gd name="T71" fmla="*/ 0 h 1081"/>
                <a:gd name="T72" fmla="*/ 0 w 940"/>
                <a:gd name="T73" fmla="*/ 0 h 1081"/>
                <a:gd name="T74" fmla="*/ 0 w 940"/>
                <a:gd name="T75" fmla="*/ 0 h 1081"/>
                <a:gd name="T76" fmla="*/ 0 w 940"/>
                <a:gd name="T77" fmla="*/ 0 h 1081"/>
                <a:gd name="T78" fmla="*/ 0 w 940"/>
                <a:gd name="T79" fmla="*/ 0 h 1081"/>
                <a:gd name="T80" fmla="*/ 0 w 940"/>
                <a:gd name="T81" fmla="*/ 0 h 1081"/>
                <a:gd name="T82" fmla="*/ 0 w 940"/>
                <a:gd name="T83" fmla="*/ 0 h 1081"/>
                <a:gd name="T84" fmla="*/ 0 w 940"/>
                <a:gd name="T85" fmla="*/ 0 h 1081"/>
                <a:gd name="T86" fmla="*/ 0 w 940"/>
                <a:gd name="T87" fmla="*/ 0 h 1081"/>
                <a:gd name="T88" fmla="*/ 0 w 940"/>
                <a:gd name="T89" fmla="*/ 0 h 1081"/>
                <a:gd name="T90" fmla="*/ 0 w 940"/>
                <a:gd name="T91" fmla="*/ 0 h 1081"/>
                <a:gd name="T92" fmla="*/ 0 w 940"/>
                <a:gd name="T93" fmla="*/ 0 h 1081"/>
                <a:gd name="T94" fmla="*/ 0 w 940"/>
                <a:gd name="T95" fmla="*/ 0 h 1081"/>
                <a:gd name="T96" fmla="*/ 0 w 940"/>
                <a:gd name="T97" fmla="*/ 0 h 1081"/>
                <a:gd name="T98" fmla="*/ 0 w 940"/>
                <a:gd name="T99" fmla="*/ 0 h 1081"/>
                <a:gd name="T100" fmla="*/ 0 w 940"/>
                <a:gd name="T101" fmla="*/ 0 h 10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8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>
                <a:gd name="T0" fmla="*/ 1 w 7283"/>
                <a:gd name="T1" fmla="*/ 1 h 4012"/>
                <a:gd name="T2" fmla="*/ 1 w 7283"/>
                <a:gd name="T3" fmla="*/ 1 h 4012"/>
                <a:gd name="T4" fmla="*/ 1 w 7283"/>
                <a:gd name="T5" fmla="*/ 0 h 4012"/>
                <a:gd name="T6" fmla="*/ 1 w 7283"/>
                <a:gd name="T7" fmla="*/ 0 h 4012"/>
                <a:gd name="T8" fmla="*/ 1 w 7283"/>
                <a:gd name="T9" fmla="*/ 0 h 4012"/>
                <a:gd name="T10" fmla="*/ 1 w 7283"/>
                <a:gd name="T11" fmla="*/ 0 h 4012"/>
                <a:gd name="T12" fmla="*/ 1 w 7283"/>
                <a:gd name="T13" fmla="*/ 0 h 4012"/>
                <a:gd name="T14" fmla="*/ 1 w 7283"/>
                <a:gd name="T15" fmla="*/ 0 h 4012"/>
                <a:gd name="T16" fmla="*/ 1 w 7283"/>
                <a:gd name="T17" fmla="*/ 0 h 4012"/>
                <a:gd name="T18" fmla="*/ 1 w 7283"/>
                <a:gd name="T19" fmla="*/ 0 h 4012"/>
                <a:gd name="T20" fmla="*/ 1 w 7283"/>
                <a:gd name="T21" fmla="*/ 0 h 4012"/>
                <a:gd name="T22" fmla="*/ 1 w 7283"/>
                <a:gd name="T23" fmla="*/ 0 h 4012"/>
                <a:gd name="T24" fmla="*/ 1 w 7283"/>
                <a:gd name="T25" fmla="*/ 0 h 4012"/>
                <a:gd name="T26" fmla="*/ 1 w 7283"/>
                <a:gd name="T27" fmla="*/ 0 h 4012"/>
                <a:gd name="T28" fmla="*/ 1 w 7283"/>
                <a:gd name="T29" fmla="*/ 0 h 4012"/>
                <a:gd name="T30" fmla="*/ 1 w 7283"/>
                <a:gd name="T31" fmla="*/ 0 h 4012"/>
                <a:gd name="T32" fmla="*/ 1 w 7283"/>
                <a:gd name="T33" fmla="*/ 0 h 4012"/>
                <a:gd name="T34" fmla="*/ 1 w 7283"/>
                <a:gd name="T35" fmla="*/ 0 h 4012"/>
                <a:gd name="T36" fmla="*/ 1 w 7283"/>
                <a:gd name="T37" fmla="*/ 0 h 4012"/>
                <a:gd name="T38" fmla="*/ 1 w 7283"/>
                <a:gd name="T39" fmla="*/ 0 h 4012"/>
                <a:gd name="T40" fmla="*/ 1 w 7283"/>
                <a:gd name="T41" fmla="*/ 0 h 4012"/>
                <a:gd name="T42" fmla="*/ 1 w 7283"/>
                <a:gd name="T43" fmla="*/ 0 h 4012"/>
                <a:gd name="T44" fmla="*/ 1 w 7283"/>
                <a:gd name="T45" fmla="*/ 0 h 4012"/>
                <a:gd name="T46" fmla="*/ 1 w 7283"/>
                <a:gd name="T47" fmla="*/ 0 h 4012"/>
                <a:gd name="T48" fmla="*/ 1 w 7283"/>
                <a:gd name="T49" fmla="*/ 0 h 4012"/>
                <a:gd name="T50" fmla="*/ 1 w 7283"/>
                <a:gd name="T51" fmla="*/ 0 h 4012"/>
                <a:gd name="T52" fmla="*/ 1 w 7283"/>
                <a:gd name="T53" fmla="*/ 0 h 4012"/>
                <a:gd name="T54" fmla="*/ 1 w 7283"/>
                <a:gd name="T55" fmla="*/ 0 h 4012"/>
                <a:gd name="T56" fmla="*/ 1 w 7283"/>
                <a:gd name="T57" fmla="*/ 0 h 4012"/>
                <a:gd name="T58" fmla="*/ 1 w 7283"/>
                <a:gd name="T59" fmla="*/ 0 h 4012"/>
                <a:gd name="T60" fmla="*/ 1 w 7283"/>
                <a:gd name="T61" fmla="*/ 0 h 4012"/>
                <a:gd name="T62" fmla="*/ 1 w 7283"/>
                <a:gd name="T63" fmla="*/ 0 h 4012"/>
                <a:gd name="T64" fmla="*/ 1 w 7283"/>
                <a:gd name="T65" fmla="*/ 0 h 4012"/>
                <a:gd name="T66" fmla="*/ 1 w 7283"/>
                <a:gd name="T67" fmla="*/ 0 h 4012"/>
                <a:gd name="T68" fmla="*/ 1 w 7283"/>
                <a:gd name="T69" fmla="*/ 0 h 4012"/>
                <a:gd name="T70" fmla="*/ 0 w 7283"/>
                <a:gd name="T71" fmla="*/ 0 h 4012"/>
                <a:gd name="T72" fmla="*/ 0 w 7283"/>
                <a:gd name="T73" fmla="*/ 0 h 4012"/>
                <a:gd name="T74" fmla="*/ 0 w 7283"/>
                <a:gd name="T75" fmla="*/ 0 h 4012"/>
                <a:gd name="T76" fmla="*/ 0 w 7283"/>
                <a:gd name="T77" fmla="*/ 0 h 4012"/>
                <a:gd name="T78" fmla="*/ 0 w 7283"/>
                <a:gd name="T79" fmla="*/ 0 h 4012"/>
                <a:gd name="T80" fmla="*/ 0 w 7283"/>
                <a:gd name="T81" fmla="*/ 0 h 4012"/>
                <a:gd name="T82" fmla="*/ 0 w 7283"/>
                <a:gd name="T83" fmla="*/ 0 h 4012"/>
                <a:gd name="T84" fmla="*/ 0 w 7283"/>
                <a:gd name="T85" fmla="*/ 0 h 4012"/>
                <a:gd name="T86" fmla="*/ 0 w 7283"/>
                <a:gd name="T87" fmla="*/ 0 h 4012"/>
                <a:gd name="T88" fmla="*/ 0 w 7283"/>
                <a:gd name="T89" fmla="*/ 0 h 4012"/>
                <a:gd name="T90" fmla="*/ 0 w 7283"/>
                <a:gd name="T91" fmla="*/ 0 h 4012"/>
                <a:gd name="T92" fmla="*/ 0 w 7283"/>
                <a:gd name="T93" fmla="*/ 0 h 4012"/>
                <a:gd name="T94" fmla="*/ 0 w 7283"/>
                <a:gd name="T95" fmla="*/ 0 h 4012"/>
                <a:gd name="T96" fmla="*/ 0 w 7283"/>
                <a:gd name="T97" fmla="*/ 0 h 4012"/>
                <a:gd name="T98" fmla="*/ 0 w 7283"/>
                <a:gd name="T99" fmla="*/ 0 h 4012"/>
                <a:gd name="T100" fmla="*/ 0 w 7283"/>
                <a:gd name="T101" fmla="*/ 0 h 4012"/>
                <a:gd name="T102" fmla="*/ 0 w 7283"/>
                <a:gd name="T103" fmla="*/ 0 h 4012"/>
                <a:gd name="T104" fmla="*/ 0 w 7283"/>
                <a:gd name="T105" fmla="*/ 0 h 4012"/>
                <a:gd name="T106" fmla="*/ 0 w 7283"/>
                <a:gd name="T107" fmla="*/ 0 h 4012"/>
                <a:gd name="T108" fmla="*/ 0 w 7283"/>
                <a:gd name="T109" fmla="*/ 0 h 4012"/>
                <a:gd name="T110" fmla="*/ 0 w 7283"/>
                <a:gd name="T111" fmla="*/ 0 h 4012"/>
                <a:gd name="T112" fmla="*/ 0 w 7283"/>
                <a:gd name="T113" fmla="*/ 0 h 4012"/>
                <a:gd name="T114" fmla="*/ 0 w 7283"/>
                <a:gd name="T115" fmla="*/ 1 h 4012"/>
                <a:gd name="T116" fmla="*/ 0 w 7283"/>
                <a:gd name="T117" fmla="*/ 1 h 4012"/>
                <a:gd name="T118" fmla="*/ 0 w 7283"/>
                <a:gd name="T119" fmla="*/ 1 h 4012"/>
                <a:gd name="T120" fmla="*/ 0 w 7283"/>
                <a:gd name="T121" fmla="*/ 1 h 4012"/>
                <a:gd name="T122" fmla="*/ 0 w 7283"/>
                <a:gd name="T123" fmla="*/ 1 h 40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0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>
                <a:gd name="T0" fmla="*/ 1 w 7279"/>
                <a:gd name="T1" fmla="*/ 0 h 6066"/>
                <a:gd name="T2" fmla="*/ 0 w 7279"/>
                <a:gd name="T3" fmla="*/ 0 h 6066"/>
                <a:gd name="T4" fmla="*/ 0 w 7279"/>
                <a:gd name="T5" fmla="*/ 0 h 6066"/>
                <a:gd name="T6" fmla="*/ 0 w 7279"/>
                <a:gd name="T7" fmla="*/ 1 h 6066"/>
                <a:gd name="T8" fmla="*/ 0 w 7279"/>
                <a:gd name="T9" fmla="*/ 1 h 6066"/>
                <a:gd name="T10" fmla="*/ 0 w 7279"/>
                <a:gd name="T11" fmla="*/ 1 h 6066"/>
                <a:gd name="T12" fmla="*/ 0 w 7279"/>
                <a:gd name="T13" fmla="*/ 1 h 6066"/>
                <a:gd name="T14" fmla="*/ 0 w 7279"/>
                <a:gd name="T15" fmla="*/ 1 h 6066"/>
                <a:gd name="T16" fmla="*/ 0 w 7279"/>
                <a:gd name="T17" fmla="*/ 1 h 6066"/>
                <a:gd name="T18" fmla="*/ 0 w 7279"/>
                <a:gd name="T19" fmla="*/ 1 h 6066"/>
                <a:gd name="T20" fmla="*/ 0 w 7279"/>
                <a:gd name="T21" fmla="*/ 1 h 6066"/>
                <a:gd name="T22" fmla="*/ 0 w 7279"/>
                <a:gd name="T23" fmla="*/ 1 h 6066"/>
                <a:gd name="T24" fmla="*/ 0 w 7279"/>
                <a:gd name="T25" fmla="*/ 1 h 6066"/>
                <a:gd name="T26" fmla="*/ 0 w 7279"/>
                <a:gd name="T27" fmla="*/ 1 h 6066"/>
                <a:gd name="T28" fmla="*/ 0 w 7279"/>
                <a:gd name="T29" fmla="*/ 1 h 6066"/>
                <a:gd name="T30" fmla="*/ 0 w 7279"/>
                <a:gd name="T31" fmla="*/ 1 h 6066"/>
                <a:gd name="T32" fmla="*/ 0 w 7279"/>
                <a:gd name="T33" fmla="*/ 1 h 6066"/>
                <a:gd name="T34" fmla="*/ 0 w 7279"/>
                <a:gd name="T35" fmla="*/ 1 h 6066"/>
                <a:gd name="T36" fmla="*/ 0 w 7279"/>
                <a:gd name="T37" fmla="*/ 1 h 6066"/>
                <a:gd name="T38" fmla="*/ 0 w 7279"/>
                <a:gd name="T39" fmla="*/ 1 h 6066"/>
                <a:gd name="T40" fmla="*/ 1 w 7279"/>
                <a:gd name="T41" fmla="*/ 1 h 6066"/>
                <a:gd name="T42" fmla="*/ 1 w 7279"/>
                <a:gd name="T43" fmla="*/ 1 h 6066"/>
                <a:gd name="T44" fmla="*/ 1 w 7279"/>
                <a:gd name="T45" fmla="*/ 1 h 6066"/>
                <a:gd name="T46" fmla="*/ 1 w 7279"/>
                <a:gd name="T47" fmla="*/ 1 h 6066"/>
                <a:gd name="T48" fmla="*/ 1 w 7279"/>
                <a:gd name="T49" fmla="*/ 1 h 6066"/>
                <a:gd name="T50" fmla="*/ 1 w 7279"/>
                <a:gd name="T51" fmla="*/ 1 h 6066"/>
                <a:gd name="T52" fmla="*/ 1 w 7279"/>
                <a:gd name="T53" fmla="*/ 1 h 6066"/>
                <a:gd name="T54" fmla="*/ 1 w 7279"/>
                <a:gd name="T55" fmla="*/ 1 h 6066"/>
                <a:gd name="T56" fmla="*/ 1 w 7279"/>
                <a:gd name="T57" fmla="*/ 1 h 6066"/>
                <a:gd name="T58" fmla="*/ 1 w 7279"/>
                <a:gd name="T59" fmla="*/ 1 h 6066"/>
                <a:gd name="T60" fmla="*/ 1 w 7279"/>
                <a:gd name="T61" fmla="*/ 1 h 6066"/>
                <a:gd name="T62" fmla="*/ 1 w 7279"/>
                <a:gd name="T63" fmla="*/ 1 h 6066"/>
                <a:gd name="T64" fmla="*/ 1 w 7279"/>
                <a:gd name="T65" fmla="*/ 1 h 6066"/>
                <a:gd name="T66" fmla="*/ 1 w 7279"/>
                <a:gd name="T67" fmla="*/ 1 h 6066"/>
                <a:gd name="T68" fmla="*/ 1 w 7279"/>
                <a:gd name="T69" fmla="*/ 1 h 6066"/>
                <a:gd name="T70" fmla="*/ 1 w 7279"/>
                <a:gd name="T71" fmla="*/ 1 h 6066"/>
                <a:gd name="T72" fmla="*/ 1 w 7279"/>
                <a:gd name="T73" fmla="*/ 1 h 6066"/>
                <a:gd name="T74" fmla="*/ 1 w 7279"/>
                <a:gd name="T75" fmla="*/ 1 h 6066"/>
                <a:gd name="T76" fmla="*/ 1 w 7279"/>
                <a:gd name="T77" fmla="*/ 1 h 6066"/>
                <a:gd name="T78" fmla="*/ 1 w 7279"/>
                <a:gd name="T79" fmla="*/ 1 h 6066"/>
                <a:gd name="T80" fmla="*/ 1 w 7279"/>
                <a:gd name="T81" fmla="*/ 1 h 6066"/>
                <a:gd name="T82" fmla="*/ 1 w 7279"/>
                <a:gd name="T83" fmla="*/ 1 h 6066"/>
                <a:gd name="T84" fmla="*/ 1 w 7279"/>
                <a:gd name="T85" fmla="*/ 0 h 6066"/>
                <a:gd name="T86" fmla="*/ 1 w 7279"/>
                <a:gd name="T87" fmla="*/ 0 h 6066"/>
                <a:gd name="T88" fmla="*/ 1 w 7279"/>
                <a:gd name="T89" fmla="*/ 0 h 6066"/>
                <a:gd name="T90" fmla="*/ 1 w 7279"/>
                <a:gd name="T91" fmla="*/ 0 h 60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111" name="Рисунок 176" descr="2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t="2670" r="2576" b="2734"/>
          <a:stretch>
            <a:fillRect/>
          </a:stretch>
        </p:blipFill>
        <p:spPr bwMode="auto">
          <a:xfrm>
            <a:off x="9750425" y="86585"/>
            <a:ext cx="2203450" cy="267448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Рисунок 177" descr="11__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" r="15007" b="12390"/>
          <a:stretch>
            <a:fillRect/>
          </a:stretch>
        </p:blipFill>
        <p:spPr bwMode="auto">
          <a:xfrm>
            <a:off x="5975350" y="1107725"/>
            <a:ext cx="3570288" cy="165334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Рисунок 65" descr="2.ti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r="139"/>
          <a:stretch>
            <a:fillRect/>
          </a:stretch>
        </p:blipFill>
        <p:spPr bwMode="auto">
          <a:xfrm>
            <a:off x="2989286" y="2366631"/>
            <a:ext cx="3544887" cy="165334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Прямоугольник 113"/>
          <p:cNvSpPr/>
          <p:nvPr userDrawn="1"/>
        </p:nvSpPr>
        <p:spPr>
          <a:xfrm>
            <a:off x="2719388" y="4026842"/>
            <a:ext cx="258762" cy="192409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688456" y="4422544"/>
            <a:ext cx="8636000" cy="606669"/>
          </a:xfrm>
        </p:spPr>
        <p:txBody>
          <a:bodyPr anchor="t"/>
          <a:lstStyle>
            <a:lvl1pPr>
              <a:defRPr sz="32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9" name="Заголовок 7"/>
          <p:cNvSpPr>
            <a:spLocks noGrp="1"/>
          </p:cNvSpPr>
          <p:nvPr>
            <p:ph type="ctrTitle"/>
          </p:nvPr>
        </p:nvSpPr>
        <p:spPr>
          <a:xfrm>
            <a:off x="2688456" y="4422544"/>
            <a:ext cx="8636000" cy="606669"/>
          </a:xfrm>
        </p:spPr>
        <p:txBody>
          <a:bodyPr anchor="t"/>
          <a:lstStyle>
            <a:lvl1pPr>
              <a:defRPr sz="32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02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34519C9-D241-4ADE-AABA-02762F64FA0C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66DE4-435A-4460-B226-27AD1A7938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0083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6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3B8D955-4B85-4B50-B7F8-DB3A6FC5522F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1474E-4B4C-4081-9C8A-F6A5B2DBEC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1905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7033" y="1989138"/>
            <a:ext cx="53340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54233" y="1989138"/>
            <a:ext cx="53340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4D72ADD-3DC8-484A-8F19-1379F167FAA3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8C4CE-7C9C-4E86-AF6B-4E10B29139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2886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4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9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93" y="2174874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2365793-5296-4769-A0F8-21A665923F0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F5917-D2B8-4075-8B10-BA794C9C1E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5401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4E8A762-42AD-44B7-9DE2-A4B96F503B7E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4284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2294FDB-51EA-4A98-AA5D-EFC3F72AD21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7C140-663A-40E8-9530-D1ACA481DD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669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6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6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C9641B-4591-40AC-AA0A-0A7D9D4B262B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8B84F-BC39-4633-8147-86CC27301F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922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B4B8FC7-C9E5-4A97-94C5-6A77090347E0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AAE9D-AE97-4AD3-9F4B-04786EBD7C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167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75D7AF0-83EF-4231-8975-4008638DB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E798E14-EE42-40DC-AF48-E19FB3262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6E23-3D46-4F5F-9E68-17ADF25F7594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6F8E68F-65A3-4F10-BBBE-AEE689A6C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93C2083-4703-4789-90F8-388E9A05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AA6E-6316-49B5-883D-20FA175E1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6347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AD50649-CA3D-4E04-A127-EBB4017E390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8BD70-A92C-4862-8993-026EC6A2D5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717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70433" y="44451"/>
            <a:ext cx="2717800" cy="65531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7033" y="44451"/>
            <a:ext cx="7950200" cy="65531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8AD1D14-9B5C-4CA6-AE1C-3ACA23BE418A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AA248-5997-47BF-8D67-C316DCC68F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7238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EC5774A-4492-4756-B92B-D6B2E1F1628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0863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6096000" y="3790465"/>
            <a:ext cx="6096000" cy="229517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1107736"/>
            <a:ext cx="6096000" cy="229517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397724"/>
            <a:ext cx="12192000" cy="239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19302413" y="254256"/>
            <a:ext cx="5245100" cy="1493917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7" name="Прямоугольник 56"/>
          <p:cNvSpPr/>
          <p:nvPr userDrawn="1"/>
        </p:nvSpPr>
        <p:spPr>
          <a:xfrm>
            <a:off x="3087312" y="4054246"/>
            <a:ext cx="258762" cy="192409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688456" y="4283652"/>
            <a:ext cx="8636000" cy="1827137"/>
          </a:xfrm>
        </p:spPr>
        <p:txBody>
          <a:bodyPr anchor="t"/>
          <a:lstStyle>
            <a:lvl1pPr>
              <a:defRPr lang="ru-RU" sz="3200" smtClean="0"/>
            </a:lvl1pPr>
          </a:lstStyle>
          <a:p>
            <a:endParaRPr lang="en-US" dirty="0"/>
          </a:p>
        </p:txBody>
      </p:sp>
      <p:pic>
        <p:nvPicPr>
          <p:cNvPr id="58" name="Рисунок 5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27" y="1423825"/>
            <a:ext cx="3169926" cy="1696719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838" y="183559"/>
            <a:ext cx="2978630" cy="171912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2" name="Рисунок 6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89157"/>
            <a:ext cx="4337384" cy="249290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1" name="Рисунок 6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595" y="1347047"/>
            <a:ext cx="3118894" cy="276679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70285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0" y="3790460"/>
            <a:ext cx="6096000" cy="22951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07731"/>
            <a:ext cx="6096000" cy="22951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361986"/>
            <a:ext cx="12192000" cy="239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304000" y="254256"/>
            <a:ext cx="5245100" cy="1493917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15243479" y="1904619"/>
            <a:ext cx="167671" cy="228600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379413" y="1645102"/>
            <a:ext cx="1924050" cy="1855371"/>
            <a:chOff x="1816" y="774"/>
            <a:chExt cx="777" cy="999"/>
          </a:xfrm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>
                <a:gd name="T0" fmla="*/ 0 w 1620"/>
                <a:gd name="T1" fmla="*/ 0 h 1739"/>
                <a:gd name="T2" fmla="*/ 0 w 1620"/>
                <a:gd name="T3" fmla="*/ 0 h 1739"/>
                <a:gd name="T4" fmla="*/ 0 w 1620"/>
                <a:gd name="T5" fmla="*/ 0 h 1739"/>
                <a:gd name="T6" fmla="*/ 0 w 1620"/>
                <a:gd name="T7" fmla="*/ 0 h 1739"/>
                <a:gd name="T8" fmla="*/ 0 w 1620"/>
                <a:gd name="T9" fmla="*/ 0 h 1739"/>
                <a:gd name="T10" fmla="*/ 0 w 1620"/>
                <a:gd name="T11" fmla="*/ 0 h 1739"/>
                <a:gd name="T12" fmla="*/ 0 w 1620"/>
                <a:gd name="T13" fmla="*/ 0 h 1739"/>
                <a:gd name="T14" fmla="*/ 0 w 1620"/>
                <a:gd name="T15" fmla="*/ 0 h 1739"/>
                <a:gd name="T16" fmla="*/ 0 w 1620"/>
                <a:gd name="T17" fmla="*/ 0 h 1739"/>
                <a:gd name="T18" fmla="*/ 0 w 1620"/>
                <a:gd name="T19" fmla="*/ 0 h 1739"/>
                <a:gd name="T20" fmla="*/ 0 w 1620"/>
                <a:gd name="T21" fmla="*/ 0 h 1739"/>
                <a:gd name="T22" fmla="*/ 0 w 1620"/>
                <a:gd name="T23" fmla="*/ 0 h 1739"/>
                <a:gd name="T24" fmla="*/ 0 w 1620"/>
                <a:gd name="T25" fmla="*/ 0 h 1739"/>
                <a:gd name="T26" fmla="*/ 0 w 1620"/>
                <a:gd name="T27" fmla="*/ 0 h 1739"/>
                <a:gd name="T28" fmla="*/ 0 w 1620"/>
                <a:gd name="T29" fmla="*/ 0 h 1739"/>
                <a:gd name="T30" fmla="*/ 0 w 1620"/>
                <a:gd name="T31" fmla="*/ 0 h 1739"/>
                <a:gd name="T32" fmla="*/ 0 w 1620"/>
                <a:gd name="T33" fmla="*/ 0 h 1739"/>
                <a:gd name="T34" fmla="*/ 0 w 1620"/>
                <a:gd name="T35" fmla="*/ 0 h 1739"/>
                <a:gd name="T36" fmla="*/ 0 w 1620"/>
                <a:gd name="T37" fmla="*/ 0 h 1739"/>
                <a:gd name="T38" fmla="*/ 0 w 1620"/>
                <a:gd name="T39" fmla="*/ 0 h 1739"/>
                <a:gd name="T40" fmla="*/ 0 w 1620"/>
                <a:gd name="T41" fmla="*/ 0 h 1739"/>
                <a:gd name="T42" fmla="*/ 0 w 1620"/>
                <a:gd name="T43" fmla="*/ 0 h 1739"/>
                <a:gd name="T44" fmla="*/ 0 w 1620"/>
                <a:gd name="T45" fmla="*/ 0 h 1739"/>
                <a:gd name="T46" fmla="*/ 0 w 1620"/>
                <a:gd name="T47" fmla="*/ 0 h 1739"/>
                <a:gd name="T48" fmla="*/ 0 w 1620"/>
                <a:gd name="T49" fmla="*/ 0 h 1739"/>
                <a:gd name="T50" fmla="*/ 0 w 1620"/>
                <a:gd name="T51" fmla="*/ 0 h 1739"/>
                <a:gd name="T52" fmla="*/ 0 w 1620"/>
                <a:gd name="T53" fmla="*/ 0 h 1739"/>
                <a:gd name="T54" fmla="*/ 0 w 1620"/>
                <a:gd name="T55" fmla="*/ 0 h 1739"/>
                <a:gd name="T56" fmla="*/ 0 w 1620"/>
                <a:gd name="T57" fmla="*/ 0 h 1739"/>
                <a:gd name="T58" fmla="*/ 0 w 1620"/>
                <a:gd name="T59" fmla="*/ 0 h 1739"/>
                <a:gd name="T60" fmla="*/ 0 w 1620"/>
                <a:gd name="T61" fmla="*/ 0 h 1739"/>
                <a:gd name="T62" fmla="*/ 0 w 1620"/>
                <a:gd name="T63" fmla="*/ 0 h 1739"/>
                <a:gd name="T64" fmla="*/ 0 w 1620"/>
                <a:gd name="T65" fmla="*/ 0 h 1739"/>
                <a:gd name="T66" fmla="*/ 0 w 1620"/>
                <a:gd name="T67" fmla="*/ 0 h 1739"/>
                <a:gd name="T68" fmla="*/ 0 w 1620"/>
                <a:gd name="T69" fmla="*/ 0 h 1739"/>
                <a:gd name="T70" fmla="*/ 0 w 1620"/>
                <a:gd name="T71" fmla="*/ 0 h 1739"/>
                <a:gd name="T72" fmla="*/ 0 w 1620"/>
                <a:gd name="T73" fmla="*/ 0 h 17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>
                <a:gd name="T0" fmla="*/ 0 w 1516"/>
                <a:gd name="T1" fmla="*/ 0 h 1739"/>
                <a:gd name="T2" fmla="*/ 0 w 1516"/>
                <a:gd name="T3" fmla="*/ 0 h 1739"/>
                <a:gd name="T4" fmla="*/ 0 w 1516"/>
                <a:gd name="T5" fmla="*/ 0 h 1739"/>
                <a:gd name="T6" fmla="*/ 0 w 1516"/>
                <a:gd name="T7" fmla="*/ 0 h 1739"/>
                <a:gd name="T8" fmla="*/ 0 w 1516"/>
                <a:gd name="T9" fmla="*/ 0 h 1739"/>
                <a:gd name="T10" fmla="*/ 0 w 1516"/>
                <a:gd name="T11" fmla="*/ 0 h 1739"/>
                <a:gd name="T12" fmla="*/ 0 w 1516"/>
                <a:gd name="T13" fmla="*/ 0 h 1739"/>
                <a:gd name="T14" fmla="*/ 0 w 1516"/>
                <a:gd name="T15" fmla="*/ 0 h 1739"/>
                <a:gd name="T16" fmla="*/ 0 w 1516"/>
                <a:gd name="T17" fmla="*/ 0 h 1739"/>
                <a:gd name="T18" fmla="*/ 0 w 1516"/>
                <a:gd name="T19" fmla="*/ 0 h 1739"/>
                <a:gd name="T20" fmla="*/ 0 w 1516"/>
                <a:gd name="T21" fmla="*/ 0 h 1739"/>
                <a:gd name="T22" fmla="*/ 0 w 1516"/>
                <a:gd name="T23" fmla="*/ 0 h 1739"/>
                <a:gd name="T24" fmla="*/ 0 w 1516"/>
                <a:gd name="T25" fmla="*/ 0 h 1739"/>
                <a:gd name="T26" fmla="*/ 0 w 1516"/>
                <a:gd name="T27" fmla="*/ 0 h 1739"/>
                <a:gd name="T28" fmla="*/ 0 w 1516"/>
                <a:gd name="T29" fmla="*/ 0 h 1739"/>
                <a:gd name="T30" fmla="*/ 0 w 1516"/>
                <a:gd name="T31" fmla="*/ 0 h 1739"/>
                <a:gd name="T32" fmla="*/ 0 w 1516"/>
                <a:gd name="T33" fmla="*/ 0 h 1739"/>
                <a:gd name="T34" fmla="*/ 0 w 1516"/>
                <a:gd name="T35" fmla="*/ 0 h 1739"/>
                <a:gd name="T36" fmla="*/ 0 w 1516"/>
                <a:gd name="T37" fmla="*/ 0 h 1739"/>
                <a:gd name="T38" fmla="*/ 0 w 1516"/>
                <a:gd name="T39" fmla="*/ 0 h 1739"/>
                <a:gd name="T40" fmla="*/ 0 w 1516"/>
                <a:gd name="T41" fmla="*/ 0 h 1739"/>
                <a:gd name="T42" fmla="*/ 0 w 1516"/>
                <a:gd name="T43" fmla="*/ 0 h 1739"/>
                <a:gd name="T44" fmla="*/ 0 w 1516"/>
                <a:gd name="T45" fmla="*/ 0 h 1739"/>
                <a:gd name="T46" fmla="*/ 0 w 1516"/>
                <a:gd name="T47" fmla="*/ 0 h 1739"/>
                <a:gd name="T48" fmla="*/ 0 w 1516"/>
                <a:gd name="T49" fmla="*/ 0 h 1739"/>
                <a:gd name="T50" fmla="*/ 0 w 1516"/>
                <a:gd name="T51" fmla="*/ 0 h 1739"/>
                <a:gd name="T52" fmla="*/ 0 w 1516"/>
                <a:gd name="T53" fmla="*/ 0 h 1739"/>
                <a:gd name="T54" fmla="*/ 0 w 1516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>
                <a:gd name="T0" fmla="*/ 0 w 1501"/>
                <a:gd name="T1" fmla="*/ 0 h 1807"/>
                <a:gd name="T2" fmla="*/ 0 w 1501"/>
                <a:gd name="T3" fmla="*/ 0 h 1807"/>
                <a:gd name="T4" fmla="*/ 0 w 1501"/>
                <a:gd name="T5" fmla="*/ 0 h 1807"/>
                <a:gd name="T6" fmla="*/ 0 w 1501"/>
                <a:gd name="T7" fmla="*/ 0 h 1807"/>
                <a:gd name="T8" fmla="*/ 0 w 1501"/>
                <a:gd name="T9" fmla="*/ 0 h 1807"/>
                <a:gd name="T10" fmla="*/ 0 w 1501"/>
                <a:gd name="T11" fmla="*/ 0 h 1807"/>
                <a:gd name="T12" fmla="*/ 0 w 1501"/>
                <a:gd name="T13" fmla="*/ 0 h 1807"/>
                <a:gd name="T14" fmla="*/ 0 w 1501"/>
                <a:gd name="T15" fmla="*/ 0 h 1807"/>
                <a:gd name="T16" fmla="*/ 0 w 1501"/>
                <a:gd name="T17" fmla="*/ 0 h 1807"/>
                <a:gd name="T18" fmla="*/ 0 w 1501"/>
                <a:gd name="T19" fmla="*/ 0 h 1807"/>
                <a:gd name="T20" fmla="*/ 0 w 1501"/>
                <a:gd name="T21" fmla="*/ 0 h 1807"/>
                <a:gd name="T22" fmla="*/ 0 w 1501"/>
                <a:gd name="T23" fmla="*/ 0 h 1807"/>
                <a:gd name="T24" fmla="*/ 0 w 1501"/>
                <a:gd name="T25" fmla="*/ 0 h 1807"/>
                <a:gd name="T26" fmla="*/ 0 w 1501"/>
                <a:gd name="T27" fmla="*/ 0 h 1807"/>
                <a:gd name="T28" fmla="*/ 0 w 1501"/>
                <a:gd name="T29" fmla="*/ 0 h 1807"/>
                <a:gd name="T30" fmla="*/ 0 w 1501"/>
                <a:gd name="T31" fmla="*/ 0 h 1807"/>
                <a:gd name="T32" fmla="*/ 0 w 1501"/>
                <a:gd name="T33" fmla="*/ 0 h 1807"/>
                <a:gd name="T34" fmla="*/ 0 w 1501"/>
                <a:gd name="T35" fmla="*/ 0 h 1807"/>
                <a:gd name="T36" fmla="*/ 0 w 1501"/>
                <a:gd name="T37" fmla="*/ 0 h 1807"/>
                <a:gd name="T38" fmla="*/ 0 w 1501"/>
                <a:gd name="T39" fmla="*/ 0 h 1807"/>
                <a:gd name="T40" fmla="*/ 0 w 1501"/>
                <a:gd name="T41" fmla="*/ 0 h 1807"/>
                <a:gd name="T42" fmla="*/ 0 w 1501"/>
                <a:gd name="T43" fmla="*/ 0 h 1807"/>
                <a:gd name="T44" fmla="*/ 0 w 1501"/>
                <a:gd name="T45" fmla="*/ 0 h 1807"/>
                <a:gd name="T46" fmla="*/ 0 w 1501"/>
                <a:gd name="T47" fmla="*/ 0 h 1807"/>
                <a:gd name="T48" fmla="*/ 0 w 1501"/>
                <a:gd name="T49" fmla="*/ 0 h 1807"/>
                <a:gd name="T50" fmla="*/ 0 w 1501"/>
                <a:gd name="T51" fmla="*/ 0 h 1807"/>
                <a:gd name="T52" fmla="*/ 0 w 1501"/>
                <a:gd name="T53" fmla="*/ 0 h 1807"/>
                <a:gd name="T54" fmla="*/ 0 w 1501"/>
                <a:gd name="T55" fmla="*/ 0 h 1807"/>
                <a:gd name="T56" fmla="*/ 0 w 1501"/>
                <a:gd name="T57" fmla="*/ 0 h 1807"/>
                <a:gd name="T58" fmla="*/ 0 w 1501"/>
                <a:gd name="T59" fmla="*/ 0 h 1807"/>
                <a:gd name="T60" fmla="*/ 0 w 1501"/>
                <a:gd name="T61" fmla="*/ 0 h 1807"/>
                <a:gd name="T62" fmla="*/ 0 w 1501"/>
                <a:gd name="T63" fmla="*/ 0 h 1807"/>
                <a:gd name="T64" fmla="*/ 0 w 1501"/>
                <a:gd name="T65" fmla="*/ 0 h 1807"/>
                <a:gd name="T66" fmla="*/ 0 w 1501"/>
                <a:gd name="T67" fmla="*/ 0 h 1807"/>
                <a:gd name="T68" fmla="*/ 0 w 1501"/>
                <a:gd name="T69" fmla="*/ 0 h 1807"/>
                <a:gd name="T70" fmla="*/ 0 w 1501"/>
                <a:gd name="T71" fmla="*/ 0 h 1807"/>
                <a:gd name="T72" fmla="*/ 0 w 1501"/>
                <a:gd name="T73" fmla="*/ 0 h 1807"/>
                <a:gd name="T74" fmla="*/ 0 w 1501"/>
                <a:gd name="T75" fmla="*/ 0 h 1807"/>
                <a:gd name="T76" fmla="*/ 0 w 1501"/>
                <a:gd name="T77" fmla="*/ 0 h 1807"/>
                <a:gd name="T78" fmla="*/ 0 w 1501"/>
                <a:gd name="T79" fmla="*/ 0 h 1807"/>
                <a:gd name="T80" fmla="*/ 0 w 1501"/>
                <a:gd name="T81" fmla="*/ 0 h 1807"/>
                <a:gd name="T82" fmla="*/ 0 w 1501"/>
                <a:gd name="T83" fmla="*/ 0 h 1807"/>
                <a:gd name="T84" fmla="*/ 0 w 1501"/>
                <a:gd name="T85" fmla="*/ 0 h 1807"/>
                <a:gd name="T86" fmla="*/ 0 w 1501"/>
                <a:gd name="T87" fmla="*/ 0 h 1807"/>
                <a:gd name="T88" fmla="*/ 0 w 1501"/>
                <a:gd name="T89" fmla="*/ 0 h 1807"/>
                <a:gd name="T90" fmla="*/ 0 w 1501"/>
                <a:gd name="T91" fmla="*/ 0 h 1807"/>
                <a:gd name="T92" fmla="*/ 0 w 1501"/>
                <a:gd name="T93" fmla="*/ 0 h 1807"/>
                <a:gd name="T94" fmla="*/ 0 w 1501"/>
                <a:gd name="T95" fmla="*/ 0 h 1807"/>
                <a:gd name="T96" fmla="*/ 0 w 1501"/>
                <a:gd name="T97" fmla="*/ 0 h 1807"/>
                <a:gd name="T98" fmla="*/ 0 w 1501"/>
                <a:gd name="T99" fmla="*/ 0 h 1807"/>
                <a:gd name="T100" fmla="*/ 0 w 1501"/>
                <a:gd name="T101" fmla="*/ 0 h 1807"/>
                <a:gd name="T102" fmla="*/ 0 w 1501"/>
                <a:gd name="T103" fmla="*/ 0 h 1807"/>
                <a:gd name="T104" fmla="*/ 0 w 1501"/>
                <a:gd name="T105" fmla="*/ 0 h 1807"/>
                <a:gd name="T106" fmla="*/ 0 w 1501"/>
                <a:gd name="T107" fmla="*/ 0 h 1807"/>
                <a:gd name="T108" fmla="*/ 0 w 1501"/>
                <a:gd name="T109" fmla="*/ 0 h 1807"/>
                <a:gd name="T110" fmla="*/ 0 w 1501"/>
                <a:gd name="T111" fmla="*/ 0 h 1807"/>
                <a:gd name="T112" fmla="*/ 0 w 1501"/>
                <a:gd name="T113" fmla="*/ 0 h 1807"/>
                <a:gd name="T114" fmla="*/ 0 w 1501"/>
                <a:gd name="T115" fmla="*/ 0 h 1807"/>
                <a:gd name="T116" fmla="*/ 0 w 1501"/>
                <a:gd name="T117" fmla="*/ 0 h 18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>
                <a:gd name="T0" fmla="*/ 0 w 1514"/>
                <a:gd name="T1" fmla="*/ 0 h 1739"/>
                <a:gd name="T2" fmla="*/ 0 w 1514"/>
                <a:gd name="T3" fmla="*/ 0 h 1739"/>
                <a:gd name="T4" fmla="*/ 0 w 1514"/>
                <a:gd name="T5" fmla="*/ 0 h 1739"/>
                <a:gd name="T6" fmla="*/ 0 w 1514"/>
                <a:gd name="T7" fmla="*/ 0 h 1739"/>
                <a:gd name="T8" fmla="*/ 0 w 1514"/>
                <a:gd name="T9" fmla="*/ 0 h 1739"/>
                <a:gd name="T10" fmla="*/ 0 w 1514"/>
                <a:gd name="T11" fmla="*/ 0 h 1739"/>
                <a:gd name="T12" fmla="*/ 0 w 1514"/>
                <a:gd name="T13" fmla="*/ 0 h 1739"/>
                <a:gd name="T14" fmla="*/ 0 w 1514"/>
                <a:gd name="T15" fmla="*/ 0 h 1739"/>
                <a:gd name="T16" fmla="*/ 0 w 1514"/>
                <a:gd name="T17" fmla="*/ 0 h 1739"/>
                <a:gd name="T18" fmla="*/ 0 w 1514"/>
                <a:gd name="T19" fmla="*/ 0 h 1739"/>
                <a:gd name="T20" fmla="*/ 0 w 1514"/>
                <a:gd name="T21" fmla="*/ 0 h 1739"/>
                <a:gd name="T22" fmla="*/ 0 w 1514"/>
                <a:gd name="T23" fmla="*/ 0 h 1739"/>
                <a:gd name="T24" fmla="*/ 0 w 1514"/>
                <a:gd name="T25" fmla="*/ 0 h 1739"/>
                <a:gd name="T26" fmla="*/ 0 w 1514"/>
                <a:gd name="T27" fmla="*/ 0 h 1739"/>
                <a:gd name="T28" fmla="*/ 0 w 1514"/>
                <a:gd name="T29" fmla="*/ 0 h 1739"/>
                <a:gd name="T30" fmla="*/ 0 w 1514"/>
                <a:gd name="T31" fmla="*/ 0 h 1739"/>
                <a:gd name="T32" fmla="*/ 0 w 1514"/>
                <a:gd name="T33" fmla="*/ 0 h 1739"/>
                <a:gd name="T34" fmla="*/ 0 w 1514"/>
                <a:gd name="T35" fmla="*/ 0 h 1739"/>
                <a:gd name="T36" fmla="*/ 0 w 1514"/>
                <a:gd name="T37" fmla="*/ 0 h 1739"/>
                <a:gd name="T38" fmla="*/ 0 w 1514"/>
                <a:gd name="T39" fmla="*/ 0 h 1739"/>
                <a:gd name="T40" fmla="*/ 0 w 1514"/>
                <a:gd name="T41" fmla="*/ 0 h 1739"/>
                <a:gd name="T42" fmla="*/ 0 w 1514"/>
                <a:gd name="T43" fmla="*/ 0 h 1739"/>
                <a:gd name="T44" fmla="*/ 0 w 1514"/>
                <a:gd name="T45" fmla="*/ 0 h 1739"/>
                <a:gd name="T46" fmla="*/ 0 w 1514"/>
                <a:gd name="T47" fmla="*/ 0 h 1739"/>
                <a:gd name="T48" fmla="*/ 0 w 1514"/>
                <a:gd name="T49" fmla="*/ 0 h 1739"/>
                <a:gd name="T50" fmla="*/ 0 w 1514"/>
                <a:gd name="T51" fmla="*/ 0 h 1739"/>
                <a:gd name="T52" fmla="*/ 0 w 1514"/>
                <a:gd name="T53" fmla="*/ 0 h 1739"/>
                <a:gd name="T54" fmla="*/ 0 w 1514"/>
                <a:gd name="T55" fmla="*/ 0 h 1739"/>
                <a:gd name="T56" fmla="*/ 0 w 1514"/>
                <a:gd name="T57" fmla="*/ 0 h 1739"/>
                <a:gd name="T58" fmla="*/ 0 w 1514"/>
                <a:gd name="T59" fmla="*/ 0 h 1739"/>
                <a:gd name="T60" fmla="*/ 0 w 1514"/>
                <a:gd name="T61" fmla="*/ 0 h 1739"/>
                <a:gd name="T62" fmla="*/ 0 w 1514"/>
                <a:gd name="T63" fmla="*/ 0 h 1739"/>
                <a:gd name="T64" fmla="*/ 0 w 1514"/>
                <a:gd name="T65" fmla="*/ 0 h 1739"/>
                <a:gd name="T66" fmla="*/ 0 w 1514"/>
                <a:gd name="T67" fmla="*/ 0 h 1739"/>
                <a:gd name="T68" fmla="*/ 0 w 1514"/>
                <a:gd name="T69" fmla="*/ 0 h 1739"/>
                <a:gd name="T70" fmla="*/ 0 w 1514"/>
                <a:gd name="T71" fmla="*/ 0 h 1739"/>
                <a:gd name="T72" fmla="*/ 0 w 1514"/>
                <a:gd name="T73" fmla="*/ 0 h 1739"/>
                <a:gd name="T74" fmla="*/ 0 w 1514"/>
                <a:gd name="T75" fmla="*/ 0 h 1739"/>
                <a:gd name="T76" fmla="*/ 0 w 1514"/>
                <a:gd name="T77" fmla="*/ 0 h 1739"/>
                <a:gd name="T78" fmla="*/ 0 w 1514"/>
                <a:gd name="T79" fmla="*/ 0 h 1739"/>
                <a:gd name="T80" fmla="*/ 0 w 1514"/>
                <a:gd name="T81" fmla="*/ 0 h 1739"/>
                <a:gd name="T82" fmla="*/ 0 w 1514"/>
                <a:gd name="T83" fmla="*/ 0 h 1739"/>
                <a:gd name="T84" fmla="*/ 0 w 1514"/>
                <a:gd name="T85" fmla="*/ 0 h 1739"/>
                <a:gd name="T86" fmla="*/ 0 w 1514"/>
                <a:gd name="T87" fmla="*/ 0 h 1739"/>
                <a:gd name="T88" fmla="*/ 0 w 1514"/>
                <a:gd name="T89" fmla="*/ 0 h 1739"/>
                <a:gd name="T90" fmla="*/ 0 w 1514"/>
                <a:gd name="T91" fmla="*/ 0 h 1739"/>
                <a:gd name="T92" fmla="*/ 0 w 1514"/>
                <a:gd name="T93" fmla="*/ 0 h 1739"/>
                <a:gd name="T94" fmla="*/ 0 w 1514"/>
                <a:gd name="T95" fmla="*/ 0 h 1739"/>
                <a:gd name="T96" fmla="*/ 0 w 1514"/>
                <a:gd name="T97" fmla="*/ 0 h 1739"/>
                <a:gd name="T98" fmla="*/ 0 w 1514"/>
                <a:gd name="T99" fmla="*/ 0 h 1739"/>
                <a:gd name="T100" fmla="*/ 0 w 1514"/>
                <a:gd name="T101" fmla="*/ 0 h 1739"/>
                <a:gd name="T102" fmla="*/ 0 w 1514"/>
                <a:gd name="T103" fmla="*/ 0 h 1739"/>
                <a:gd name="T104" fmla="*/ 0 w 1514"/>
                <a:gd name="T105" fmla="*/ 0 h 1739"/>
                <a:gd name="T106" fmla="*/ 0 w 1514"/>
                <a:gd name="T107" fmla="*/ 0 h 1739"/>
                <a:gd name="T108" fmla="*/ 0 w 1514"/>
                <a:gd name="T109" fmla="*/ 0 h 1739"/>
                <a:gd name="T110" fmla="*/ 0 w 1514"/>
                <a:gd name="T111" fmla="*/ 0 h 1739"/>
                <a:gd name="T112" fmla="*/ 0 w 1514"/>
                <a:gd name="T113" fmla="*/ 0 h 1739"/>
                <a:gd name="T114" fmla="*/ 0 w 1514"/>
                <a:gd name="T115" fmla="*/ 0 h 1739"/>
                <a:gd name="T116" fmla="*/ 0 w 1514"/>
                <a:gd name="T117" fmla="*/ 0 h 1739"/>
                <a:gd name="T118" fmla="*/ 0 w 1514"/>
                <a:gd name="T119" fmla="*/ 0 h 1739"/>
                <a:gd name="T120" fmla="*/ 0 w 1514"/>
                <a:gd name="T121" fmla="*/ 0 h 17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>
                <a:gd name="T0" fmla="*/ 0 w 1515"/>
                <a:gd name="T1" fmla="*/ 0 h 1739"/>
                <a:gd name="T2" fmla="*/ 0 w 1515"/>
                <a:gd name="T3" fmla="*/ 0 h 1739"/>
                <a:gd name="T4" fmla="*/ 0 w 1515"/>
                <a:gd name="T5" fmla="*/ 0 h 1739"/>
                <a:gd name="T6" fmla="*/ 0 w 1515"/>
                <a:gd name="T7" fmla="*/ 0 h 1739"/>
                <a:gd name="T8" fmla="*/ 0 w 1515"/>
                <a:gd name="T9" fmla="*/ 0 h 1739"/>
                <a:gd name="T10" fmla="*/ 0 w 1515"/>
                <a:gd name="T11" fmla="*/ 0 h 1739"/>
                <a:gd name="T12" fmla="*/ 0 w 1515"/>
                <a:gd name="T13" fmla="*/ 0 h 1739"/>
                <a:gd name="T14" fmla="*/ 0 w 1515"/>
                <a:gd name="T15" fmla="*/ 0 h 1739"/>
                <a:gd name="T16" fmla="*/ 0 w 1515"/>
                <a:gd name="T17" fmla="*/ 0 h 1739"/>
                <a:gd name="T18" fmla="*/ 0 w 1515"/>
                <a:gd name="T19" fmla="*/ 0 h 1739"/>
                <a:gd name="T20" fmla="*/ 0 w 1515"/>
                <a:gd name="T21" fmla="*/ 0 h 1739"/>
                <a:gd name="T22" fmla="*/ 0 w 1515"/>
                <a:gd name="T23" fmla="*/ 0 h 1739"/>
                <a:gd name="T24" fmla="*/ 0 w 1515"/>
                <a:gd name="T25" fmla="*/ 0 h 1739"/>
                <a:gd name="T26" fmla="*/ 0 w 1515"/>
                <a:gd name="T27" fmla="*/ 0 h 1739"/>
                <a:gd name="T28" fmla="*/ 0 w 1515"/>
                <a:gd name="T29" fmla="*/ 0 h 1739"/>
                <a:gd name="T30" fmla="*/ 0 w 1515"/>
                <a:gd name="T31" fmla="*/ 0 h 1739"/>
                <a:gd name="T32" fmla="*/ 0 w 1515"/>
                <a:gd name="T33" fmla="*/ 0 h 1739"/>
                <a:gd name="T34" fmla="*/ 0 w 1515"/>
                <a:gd name="T35" fmla="*/ 0 h 1739"/>
                <a:gd name="T36" fmla="*/ 0 w 1515"/>
                <a:gd name="T37" fmla="*/ 0 h 1739"/>
                <a:gd name="T38" fmla="*/ 0 w 1515"/>
                <a:gd name="T39" fmla="*/ 0 h 1739"/>
                <a:gd name="T40" fmla="*/ 0 w 1515"/>
                <a:gd name="T41" fmla="*/ 0 h 1739"/>
                <a:gd name="T42" fmla="*/ 0 w 1515"/>
                <a:gd name="T43" fmla="*/ 0 h 1739"/>
                <a:gd name="T44" fmla="*/ 0 w 1515"/>
                <a:gd name="T45" fmla="*/ 0 h 1739"/>
                <a:gd name="T46" fmla="*/ 0 w 1515"/>
                <a:gd name="T47" fmla="*/ 0 h 1739"/>
                <a:gd name="T48" fmla="*/ 0 w 1515"/>
                <a:gd name="T49" fmla="*/ 0 h 1739"/>
                <a:gd name="T50" fmla="*/ 0 w 1515"/>
                <a:gd name="T51" fmla="*/ 0 h 1739"/>
                <a:gd name="T52" fmla="*/ 0 w 1515"/>
                <a:gd name="T53" fmla="*/ 0 h 1739"/>
                <a:gd name="T54" fmla="*/ 0 w 1515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>
                <a:gd name="T0" fmla="*/ 0 w 1022"/>
                <a:gd name="T1" fmla="*/ 0 h 1146"/>
                <a:gd name="T2" fmla="*/ 0 w 1022"/>
                <a:gd name="T3" fmla="*/ 0 h 1146"/>
                <a:gd name="T4" fmla="*/ 0 w 1022"/>
                <a:gd name="T5" fmla="*/ 0 h 1146"/>
                <a:gd name="T6" fmla="*/ 0 w 1022"/>
                <a:gd name="T7" fmla="*/ 0 h 1146"/>
                <a:gd name="T8" fmla="*/ 0 w 1022"/>
                <a:gd name="T9" fmla="*/ 0 h 1146"/>
                <a:gd name="T10" fmla="*/ 0 w 1022"/>
                <a:gd name="T11" fmla="*/ 0 h 1146"/>
                <a:gd name="T12" fmla="*/ 0 w 1022"/>
                <a:gd name="T13" fmla="*/ 0 h 1146"/>
                <a:gd name="T14" fmla="*/ 0 w 1022"/>
                <a:gd name="T15" fmla="*/ 0 h 1146"/>
                <a:gd name="T16" fmla="*/ 0 w 1022"/>
                <a:gd name="T17" fmla="*/ 0 h 1146"/>
                <a:gd name="T18" fmla="*/ 0 w 1022"/>
                <a:gd name="T19" fmla="*/ 0 h 1146"/>
                <a:gd name="T20" fmla="*/ 0 w 1022"/>
                <a:gd name="T21" fmla="*/ 0 h 1146"/>
                <a:gd name="T22" fmla="*/ 0 w 1022"/>
                <a:gd name="T23" fmla="*/ 0 h 1146"/>
                <a:gd name="T24" fmla="*/ 0 w 1022"/>
                <a:gd name="T25" fmla="*/ 0 h 1146"/>
                <a:gd name="T26" fmla="*/ 0 w 1022"/>
                <a:gd name="T27" fmla="*/ 0 h 1146"/>
                <a:gd name="T28" fmla="*/ 0 w 1022"/>
                <a:gd name="T29" fmla="*/ 0 h 1146"/>
                <a:gd name="T30" fmla="*/ 0 w 1022"/>
                <a:gd name="T31" fmla="*/ 0 h 1146"/>
                <a:gd name="T32" fmla="*/ 0 w 1022"/>
                <a:gd name="T33" fmla="*/ 0 h 1146"/>
                <a:gd name="T34" fmla="*/ 0 w 1022"/>
                <a:gd name="T35" fmla="*/ 0 h 1146"/>
                <a:gd name="T36" fmla="*/ 0 w 1022"/>
                <a:gd name="T37" fmla="*/ 0 h 1146"/>
                <a:gd name="T38" fmla="*/ 0 w 1022"/>
                <a:gd name="T39" fmla="*/ 0 h 1146"/>
                <a:gd name="T40" fmla="*/ 0 w 1022"/>
                <a:gd name="T41" fmla="*/ 0 h 1146"/>
                <a:gd name="T42" fmla="*/ 0 w 1022"/>
                <a:gd name="T43" fmla="*/ 0 h 1146"/>
                <a:gd name="T44" fmla="*/ 0 w 1022"/>
                <a:gd name="T45" fmla="*/ 0 h 1146"/>
                <a:gd name="T46" fmla="*/ 0 w 1022"/>
                <a:gd name="T47" fmla="*/ 0 h 1146"/>
                <a:gd name="T48" fmla="*/ 0 w 1022"/>
                <a:gd name="T49" fmla="*/ 0 h 1146"/>
                <a:gd name="T50" fmla="*/ 0 w 1022"/>
                <a:gd name="T51" fmla="*/ 0 h 1146"/>
                <a:gd name="T52" fmla="*/ 0 w 1022"/>
                <a:gd name="T53" fmla="*/ 0 h 1146"/>
                <a:gd name="T54" fmla="*/ 0 w 1022"/>
                <a:gd name="T55" fmla="*/ 0 h 1146"/>
                <a:gd name="T56" fmla="*/ 0 w 1022"/>
                <a:gd name="T57" fmla="*/ 0 h 1146"/>
                <a:gd name="T58" fmla="*/ 0 w 1022"/>
                <a:gd name="T59" fmla="*/ 0 h 1146"/>
                <a:gd name="T60" fmla="*/ 0 w 1022"/>
                <a:gd name="T61" fmla="*/ 0 h 1146"/>
                <a:gd name="T62" fmla="*/ 0 w 1022"/>
                <a:gd name="T63" fmla="*/ 0 h 1146"/>
                <a:gd name="T64" fmla="*/ 0 w 1022"/>
                <a:gd name="T65" fmla="*/ 0 h 1146"/>
                <a:gd name="T66" fmla="*/ 0 w 1022"/>
                <a:gd name="T67" fmla="*/ 0 h 1146"/>
                <a:gd name="T68" fmla="*/ 0 w 1022"/>
                <a:gd name="T69" fmla="*/ 0 h 1146"/>
                <a:gd name="T70" fmla="*/ 0 w 1022"/>
                <a:gd name="T71" fmla="*/ 0 h 1146"/>
                <a:gd name="T72" fmla="*/ 0 w 1022"/>
                <a:gd name="T73" fmla="*/ 0 h 1146"/>
                <a:gd name="T74" fmla="*/ 0 w 1022"/>
                <a:gd name="T75" fmla="*/ 0 h 1146"/>
                <a:gd name="T76" fmla="*/ 0 w 1022"/>
                <a:gd name="T77" fmla="*/ 0 h 1146"/>
                <a:gd name="T78" fmla="*/ 0 w 1022"/>
                <a:gd name="T79" fmla="*/ 0 h 1146"/>
                <a:gd name="T80" fmla="*/ 0 w 1022"/>
                <a:gd name="T81" fmla="*/ 0 h 1146"/>
                <a:gd name="T82" fmla="*/ 0 w 1022"/>
                <a:gd name="T83" fmla="*/ 0 h 1146"/>
                <a:gd name="T84" fmla="*/ 0 w 1022"/>
                <a:gd name="T85" fmla="*/ 0 h 1146"/>
                <a:gd name="T86" fmla="*/ 0 w 1022"/>
                <a:gd name="T87" fmla="*/ 0 h 1146"/>
                <a:gd name="T88" fmla="*/ 0 w 1022"/>
                <a:gd name="T89" fmla="*/ 0 h 1146"/>
                <a:gd name="T90" fmla="*/ 0 w 1022"/>
                <a:gd name="T91" fmla="*/ 0 h 1146"/>
                <a:gd name="T92" fmla="*/ 0 w 1022"/>
                <a:gd name="T93" fmla="*/ 0 h 1146"/>
                <a:gd name="T94" fmla="*/ 0 w 1022"/>
                <a:gd name="T95" fmla="*/ 0 h 1146"/>
                <a:gd name="T96" fmla="*/ 0 w 1022"/>
                <a:gd name="T97" fmla="*/ 0 h 1146"/>
                <a:gd name="T98" fmla="*/ 0 w 1022"/>
                <a:gd name="T99" fmla="*/ 0 h 1146"/>
                <a:gd name="T100" fmla="*/ 0 w 1022"/>
                <a:gd name="T101" fmla="*/ 0 h 1146"/>
                <a:gd name="T102" fmla="*/ 0 w 1022"/>
                <a:gd name="T103" fmla="*/ 0 h 1146"/>
                <a:gd name="T104" fmla="*/ 0 w 1022"/>
                <a:gd name="T105" fmla="*/ 0 h 1146"/>
                <a:gd name="T106" fmla="*/ 0 w 1022"/>
                <a:gd name="T107" fmla="*/ 0 h 1146"/>
                <a:gd name="T108" fmla="*/ 0 w 1022"/>
                <a:gd name="T109" fmla="*/ 0 h 1146"/>
                <a:gd name="T110" fmla="*/ 0 w 1022"/>
                <a:gd name="T111" fmla="*/ 0 h 1146"/>
                <a:gd name="T112" fmla="*/ 0 w 1022"/>
                <a:gd name="T113" fmla="*/ 0 h 1146"/>
                <a:gd name="T114" fmla="*/ 0 w 1022"/>
                <a:gd name="T115" fmla="*/ 0 h 1146"/>
                <a:gd name="T116" fmla="*/ 0 w 1022"/>
                <a:gd name="T117" fmla="*/ 0 h 1146"/>
                <a:gd name="T118" fmla="*/ 0 w 1022"/>
                <a:gd name="T119" fmla="*/ 0 h 1146"/>
                <a:gd name="T120" fmla="*/ 0 w 1022"/>
                <a:gd name="T121" fmla="*/ 0 h 1146"/>
                <a:gd name="T122" fmla="*/ 0 w 1022"/>
                <a:gd name="T123" fmla="*/ 0 h 1146"/>
                <a:gd name="T124" fmla="*/ 0 w 1022"/>
                <a:gd name="T125" fmla="*/ 0 h 11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2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3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>
                <a:gd name="T0" fmla="*/ 0 w 1268"/>
                <a:gd name="T1" fmla="*/ 0 h 1081"/>
                <a:gd name="T2" fmla="*/ 0 w 1268"/>
                <a:gd name="T3" fmla="*/ 0 h 1081"/>
                <a:gd name="T4" fmla="*/ 0 w 1268"/>
                <a:gd name="T5" fmla="*/ 0 h 1081"/>
                <a:gd name="T6" fmla="*/ 0 w 1268"/>
                <a:gd name="T7" fmla="*/ 0 h 1081"/>
                <a:gd name="T8" fmla="*/ 0 w 1268"/>
                <a:gd name="T9" fmla="*/ 0 h 1081"/>
                <a:gd name="T10" fmla="*/ 0 w 1268"/>
                <a:gd name="T11" fmla="*/ 0 h 1081"/>
                <a:gd name="T12" fmla="*/ 0 w 1268"/>
                <a:gd name="T13" fmla="*/ 0 h 1081"/>
                <a:gd name="T14" fmla="*/ 0 w 1268"/>
                <a:gd name="T15" fmla="*/ 0 h 1081"/>
                <a:gd name="T16" fmla="*/ 0 w 1268"/>
                <a:gd name="T17" fmla="*/ 0 h 1081"/>
                <a:gd name="T18" fmla="*/ 0 w 1268"/>
                <a:gd name="T19" fmla="*/ 0 h 1081"/>
                <a:gd name="T20" fmla="*/ 0 w 1268"/>
                <a:gd name="T21" fmla="*/ 0 h 1081"/>
                <a:gd name="T22" fmla="*/ 0 w 1268"/>
                <a:gd name="T23" fmla="*/ 0 h 1081"/>
                <a:gd name="T24" fmla="*/ 0 w 1268"/>
                <a:gd name="T25" fmla="*/ 0 h 1081"/>
                <a:gd name="T26" fmla="*/ 0 w 1268"/>
                <a:gd name="T27" fmla="*/ 0 h 1081"/>
                <a:gd name="T28" fmla="*/ 0 w 1268"/>
                <a:gd name="T29" fmla="*/ 0 h 1081"/>
                <a:gd name="T30" fmla="*/ 0 w 1268"/>
                <a:gd name="T31" fmla="*/ 0 h 1081"/>
                <a:gd name="T32" fmla="*/ 0 w 1268"/>
                <a:gd name="T33" fmla="*/ 0 h 1081"/>
                <a:gd name="T34" fmla="*/ 0 w 1268"/>
                <a:gd name="T35" fmla="*/ 0 h 1081"/>
                <a:gd name="T36" fmla="*/ 0 w 1268"/>
                <a:gd name="T37" fmla="*/ 0 h 1081"/>
                <a:gd name="T38" fmla="*/ 0 w 1268"/>
                <a:gd name="T39" fmla="*/ 0 h 1081"/>
                <a:gd name="T40" fmla="*/ 0 w 1268"/>
                <a:gd name="T41" fmla="*/ 0 h 1081"/>
                <a:gd name="T42" fmla="*/ 0 w 1268"/>
                <a:gd name="T43" fmla="*/ 0 h 1081"/>
                <a:gd name="T44" fmla="*/ 0 w 1268"/>
                <a:gd name="T45" fmla="*/ 0 h 1081"/>
                <a:gd name="T46" fmla="*/ 0 w 1268"/>
                <a:gd name="T47" fmla="*/ 0 h 1081"/>
                <a:gd name="T48" fmla="*/ 0 w 1268"/>
                <a:gd name="T49" fmla="*/ 0 h 1081"/>
                <a:gd name="T50" fmla="*/ 0 w 1268"/>
                <a:gd name="T51" fmla="*/ 0 h 1081"/>
                <a:gd name="T52" fmla="*/ 0 w 1268"/>
                <a:gd name="T53" fmla="*/ 0 h 1081"/>
                <a:gd name="T54" fmla="*/ 0 w 1268"/>
                <a:gd name="T55" fmla="*/ 0 h 1081"/>
                <a:gd name="T56" fmla="*/ 0 w 1268"/>
                <a:gd name="T57" fmla="*/ 0 h 1081"/>
                <a:gd name="T58" fmla="*/ 0 w 1268"/>
                <a:gd name="T59" fmla="*/ 0 h 1081"/>
                <a:gd name="T60" fmla="*/ 0 w 1268"/>
                <a:gd name="T61" fmla="*/ 0 h 1081"/>
                <a:gd name="T62" fmla="*/ 0 w 1268"/>
                <a:gd name="T63" fmla="*/ 0 h 1081"/>
                <a:gd name="T64" fmla="*/ 0 w 1268"/>
                <a:gd name="T65" fmla="*/ 0 h 1081"/>
                <a:gd name="T66" fmla="*/ 0 w 1268"/>
                <a:gd name="T67" fmla="*/ 0 h 1081"/>
                <a:gd name="T68" fmla="*/ 0 w 1268"/>
                <a:gd name="T69" fmla="*/ 0 h 1081"/>
                <a:gd name="T70" fmla="*/ 0 w 1268"/>
                <a:gd name="T71" fmla="*/ 0 h 1081"/>
                <a:gd name="T72" fmla="*/ 0 w 1268"/>
                <a:gd name="T73" fmla="*/ 0 h 1081"/>
                <a:gd name="T74" fmla="*/ 0 w 1268"/>
                <a:gd name="T75" fmla="*/ 0 h 1081"/>
                <a:gd name="T76" fmla="*/ 0 w 1268"/>
                <a:gd name="T77" fmla="*/ 0 h 1081"/>
                <a:gd name="T78" fmla="*/ 0 w 1268"/>
                <a:gd name="T79" fmla="*/ 0 h 1081"/>
                <a:gd name="T80" fmla="*/ 0 w 1268"/>
                <a:gd name="T81" fmla="*/ 0 h 1081"/>
                <a:gd name="T82" fmla="*/ 0 w 1268"/>
                <a:gd name="T83" fmla="*/ 0 h 1081"/>
                <a:gd name="T84" fmla="*/ 0 w 1268"/>
                <a:gd name="T85" fmla="*/ 0 h 1081"/>
                <a:gd name="T86" fmla="*/ 0 w 1268"/>
                <a:gd name="T87" fmla="*/ 0 h 1081"/>
                <a:gd name="T88" fmla="*/ 0 w 1268"/>
                <a:gd name="T89" fmla="*/ 0 h 1081"/>
                <a:gd name="T90" fmla="*/ 0 w 1268"/>
                <a:gd name="T91" fmla="*/ 0 h 1081"/>
                <a:gd name="T92" fmla="*/ 0 w 1268"/>
                <a:gd name="T93" fmla="*/ 0 h 1081"/>
                <a:gd name="T94" fmla="*/ 0 w 1268"/>
                <a:gd name="T95" fmla="*/ 0 h 1081"/>
                <a:gd name="T96" fmla="*/ 0 w 1268"/>
                <a:gd name="T97" fmla="*/ 0 h 1081"/>
                <a:gd name="T98" fmla="*/ 0 w 1268"/>
                <a:gd name="T99" fmla="*/ 0 h 1081"/>
                <a:gd name="T100" fmla="*/ 0 w 1268"/>
                <a:gd name="T101" fmla="*/ 0 h 1081"/>
                <a:gd name="T102" fmla="*/ 0 w 1268"/>
                <a:gd name="T103" fmla="*/ 0 h 1081"/>
                <a:gd name="T104" fmla="*/ 0 w 1268"/>
                <a:gd name="T105" fmla="*/ 0 h 1081"/>
                <a:gd name="T106" fmla="*/ 0 w 1268"/>
                <a:gd name="T107" fmla="*/ 0 h 1081"/>
                <a:gd name="T108" fmla="*/ 0 w 1268"/>
                <a:gd name="T109" fmla="*/ 0 h 1081"/>
                <a:gd name="T110" fmla="*/ 0 w 1268"/>
                <a:gd name="T111" fmla="*/ 0 h 1081"/>
                <a:gd name="T112" fmla="*/ 0 w 1268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>
                <a:gd name="T0" fmla="*/ 0 w 1000"/>
                <a:gd name="T1" fmla="*/ 0 h 1081"/>
                <a:gd name="T2" fmla="*/ 0 w 1000"/>
                <a:gd name="T3" fmla="*/ 0 h 1081"/>
                <a:gd name="T4" fmla="*/ 0 w 1000"/>
                <a:gd name="T5" fmla="*/ 0 h 1081"/>
                <a:gd name="T6" fmla="*/ 0 w 1000"/>
                <a:gd name="T7" fmla="*/ 0 h 1081"/>
                <a:gd name="T8" fmla="*/ 0 w 1000"/>
                <a:gd name="T9" fmla="*/ 0 h 1081"/>
                <a:gd name="T10" fmla="*/ 0 w 1000"/>
                <a:gd name="T11" fmla="*/ 0 h 1081"/>
                <a:gd name="T12" fmla="*/ 0 w 1000"/>
                <a:gd name="T13" fmla="*/ 0 h 1081"/>
                <a:gd name="T14" fmla="*/ 0 w 1000"/>
                <a:gd name="T15" fmla="*/ 0 h 1081"/>
                <a:gd name="T16" fmla="*/ 0 w 1000"/>
                <a:gd name="T17" fmla="*/ 0 h 1081"/>
                <a:gd name="T18" fmla="*/ 0 w 1000"/>
                <a:gd name="T19" fmla="*/ 0 h 1081"/>
                <a:gd name="T20" fmla="*/ 0 w 1000"/>
                <a:gd name="T21" fmla="*/ 0 h 1081"/>
                <a:gd name="T22" fmla="*/ 0 w 1000"/>
                <a:gd name="T23" fmla="*/ 0 h 1081"/>
                <a:gd name="T24" fmla="*/ 0 w 1000"/>
                <a:gd name="T25" fmla="*/ 0 h 1081"/>
                <a:gd name="T26" fmla="*/ 0 w 1000"/>
                <a:gd name="T27" fmla="*/ 0 h 1081"/>
                <a:gd name="T28" fmla="*/ 0 w 1000"/>
                <a:gd name="T29" fmla="*/ 0 h 1081"/>
                <a:gd name="T30" fmla="*/ 0 w 1000"/>
                <a:gd name="T31" fmla="*/ 0 h 1081"/>
                <a:gd name="T32" fmla="*/ 0 w 1000"/>
                <a:gd name="T33" fmla="*/ 0 h 1081"/>
                <a:gd name="T34" fmla="*/ 0 w 1000"/>
                <a:gd name="T35" fmla="*/ 0 h 1081"/>
                <a:gd name="T36" fmla="*/ 0 w 1000"/>
                <a:gd name="T37" fmla="*/ 0 h 1081"/>
                <a:gd name="T38" fmla="*/ 0 w 1000"/>
                <a:gd name="T39" fmla="*/ 0 h 1081"/>
                <a:gd name="T40" fmla="*/ 0 w 1000"/>
                <a:gd name="T41" fmla="*/ 0 h 1081"/>
                <a:gd name="T42" fmla="*/ 0 w 1000"/>
                <a:gd name="T43" fmla="*/ 0 h 1081"/>
                <a:gd name="T44" fmla="*/ 0 w 1000"/>
                <a:gd name="T45" fmla="*/ 0 h 1081"/>
                <a:gd name="T46" fmla="*/ 0 w 1000"/>
                <a:gd name="T47" fmla="*/ 0 h 1081"/>
                <a:gd name="T48" fmla="*/ 0 w 1000"/>
                <a:gd name="T49" fmla="*/ 0 h 1081"/>
                <a:gd name="T50" fmla="*/ 0 w 1000"/>
                <a:gd name="T51" fmla="*/ 0 h 1081"/>
                <a:gd name="T52" fmla="*/ 0 w 1000"/>
                <a:gd name="T53" fmla="*/ 0 h 1081"/>
                <a:gd name="T54" fmla="*/ 0 w 1000"/>
                <a:gd name="T55" fmla="*/ 0 h 1081"/>
                <a:gd name="T56" fmla="*/ 0 w 1000"/>
                <a:gd name="T57" fmla="*/ 0 h 1081"/>
                <a:gd name="T58" fmla="*/ 0 w 1000"/>
                <a:gd name="T59" fmla="*/ 0 h 1081"/>
                <a:gd name="T60" fmla="*/ 0 w 1000"/>
                <a:gd name="T61" fmla="*/ 0 h 1081"/>
                <a:gd name="T62" fmla="*/ 0 w 1000"/>
                <a:gd name="T63" fmla="*/ 0 h 1081"/>
                <a:gd name="T64" fmla="*/ 0 w 1000"/>
                <a:gd name="T65" fmla="*/ 0 h 1081"/>
                <a:gd name="T66" fmla="*/ 0 w 1000"/>
                <a:gd name="T67" fmla="*/ 0 h 1081"/>
                <a:gd name="T68" fmla="*/ 0 w 1000"/>
                <a:gd name="T69" fmla="*/ 0 h 1081"/>
                <a:gd name="T70" fmla="*/ 0 w 1000"/>
                <a:gd name="T71" fmla="*/ 0 h 1081"/>
                <a:gd name="T72" fmla="*/ 0 w 1000"/>
                <a:gd name="T73" fmla="*/ 0 h 1081"/>
                <a:gd name="T74" fmla="*/ 0 w 1000"/>
                <a:gd name="T75" fmla="*/ 0 h 1081"/>
                <a:gd name="T76" fmla="*/ 0 w 1000"/>
                <a:gd name="T77" fmla="*/ 0 h 1081"/>
                <a:gd name="T78" fmla="*/ 0 w 1000"/>
                <a:gd name="T79" fmla="*/ 0 h 1081"/>
                <a:gd name="T80" fmla="*/ 0 w 1000"/>
                <a:gd name="T81" fmla="*/ 0 h 10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>
                <a:gd name="T0" fmla="*/ 0 w 708"/>
                <a:gd name="T1" fmla="*/ 0 h 1076"/>
                <a:gd name="T2" fmla="*/ 0 w 708"/>
                <a:gd name="T3" fmla="*/ 0 h 1076"/>
                <a:gd name="T4" fmla="*/ 0 w 708"/>
                <a:gd name="T5" fmla="*/ 0 h 1076"/>
                <a:gd name="T6" fmla="*/ 0 w 708"/>
                <a:gd name="T7" fmla="*/ 0 h 1076"/>
                <a:gd name="T8" fmla="*/ 0 w 708"/>
                <a:gd name="T9" fmla="*/ 0 h 1076"/>
                <a:gd name="T10" fmla="*/ 0 w 708"/>
                <a:gd name="T11" fmla="*/ 0 h 1076"/>
                <a:gd name="T12" fmla="*/ 0 w 708"/>
                <a:gd name="T13" fmla="*/ 0 h 1076"/>
                <a:gd name="T14" fmla="*/ 0 w 708"/>
                <a:gd name="T15" fmla="*/ 0 h 1076"/>
                <a:gd name="T16" fmla="*/ 0 w 708"/>
                <a:gd name="T17" fmla="*/ 0 h 1076"/>
                <a:gd name="T18" fmla="*/ 0 w 708"/>
                <a:gd name="T19" fmla="*/ 0 h 1076"/>
                <a:gd name="T20" fmla="*/ 0 w 708"/>
                <a:gd name="T21" fmla="*/ 0 h 1076"/>
                <a:gd name="T22" fmla="*/ 0 w 708"/>
                <a:gd name="T23" fmla="*/ 0 h 1076"/>
                <a:gd name="T24" fmla="*/ 0 w 708"/>
                <a:gd name="T25" fmla="*/ 0 h 1076"/>
                <a:gd name="T26" fmla="*/ 0 w 708"/>
                <a:gd name="T27" fmla="*/ 0 h 1076"/>
                <a:gd name="T28" fmla="*/ 0 w 708"/>
                <a:gd name="T29" fmla="*/ 0 h 1076"/>
                <a:gd name="T30" fmla="*/ 0 w 708"/>
                <a:gd name="T31" fmla="*/ 0 h 1076"/>
                <a:gd name="T32" fmla="*/ 0 w 708"/>
                <a:gd name="T33" fmla="*/ 0 h 1076"/>
                <a:gd name="T34" fmla="*/ 0 w 708"/>
                <a:gd name="T35" fmla="*/ 0 h 1076"/>
                <a:gd name="T36" fmla="*/ 0 w 708"/>
                <a:gd name="T37" fmla="*/ 0 h 1076"/>
                <a:gd name="T38" fmla="*/ 0 w 708"/>
                <a:gd name="T39" fmla="*/ 0 h 1076"/>
                <a:gd name="T40" fmla="*/ 0 w 708"/>
                <a:gd name="T41" fmla="*/ 0 h 1076"/>
                <a:gd name="T42" fmla="*/ 0 w 708"/>
                <a:gd name="T43" fmla="*/ 0 h 1076"/>
                <a:gd name="T44" fmla="*/ 0 w 708"/>
                <a:gd name="T45" fmla="*/ 0 h 1076"/>
                <a:gd name="T46" fmla="*/ 0 w 708"/>
                <a:gd name="T47" fmla="*/ 0 h 1076"/>
                <a:gd name="T48" fmla="*/ 0 w 708"/>
                <a:gd name="T49" fmla="*/ 0 h 1076"/>
                <a:gd name="T50" fmla="*/ 0 w 708"/>
                <a:gd name="T51" fmla="*/ 0 h 1076"/>
                <a:gd name="T52" fmla="*/ 0 w 708"/>
                <a:gd name="T53" fmla="*/ 0 h 1076"/>
                <a:gd name="T54" fmla="*/ 0 w 708"/>
                <a:gd name="T55" fmla="*/ 0 h 1076"/>
                <a:gd name="T56" fmla="*/ 0 w 708"/>
                <a:gd name="T57" fmla="*/ 0 h 1076"/>
                <a:gd name="T58" fmla="*/ 0 w 708"/>
                <a:gd name="T59" fmla="*/ 0 h 1076"/>
                <a:gd name="T60" fmla="*/ 0 w 708"/>
                <a:gd name="T61" fmla="*/ 0 h 1076"/>
                <a:gd name="T62" fmla="*/ 0 w 708"/>
                <a:gd name="T63" fmla="*/ 0 h 1076"/>
                <a:gd name="T64" fmla="*/ 0 w 708"/>
                <a:gd name="T65" fmla="*/ 0 h 1076"/>
                <a:gd name="T66" fmla="*/ 0 w 708"/>
                <a:gd name="T67" fmla="*/ 0 h 1076"/>
                <a:gd name="T68" fmla="*/ 0 w 708"/>
                <a:gd name="T69" fmla="*/ 0 h 1076"/>
                <a:gd name="T70" fmla="*/ 0 w 708"/>
                <a:gd name="T71" fmla="*/ 0 h 1076"/>
                <a:gd name="T72" fmla="*/ 0 w 708"/>
                <a:gd name="T73" fmla="*/ 0 h 1076"/>
                <a:gd name="T74" fmla="*/ 0 w 708"/>
                <a:gd name="T75" fmla="*/ 0 h 1076"/>
                <a:gd name="T76" fmla="*/ 0 w 708"/>
                <a:gd name="T77" fmla="*/ 0 h 1076"/>
                <a:gd name="T78" fmla="*/ 0 w 708"/>
                <a:gd name="T79" fmla="*/ 0 h 1076"/>
                <a:gd name="T80" fmla="*/ 0 w 708"/>
                <a:gd name="T81" fmla="*/ 0 h 1076"/>
                <a:gd name="T82" fmla="*/ 0 w 708"/>
                <a:gd name="T83" fmla="*/ 0 h 1076"/>
                <a:gd name="T84" fmla="*/ 0 w 708"/>
                <a:gd name="T85" fmla="*/ 0 h 1076"/>
                <a:gd name="T86" fmla="*/ 0 w 708"/>
                <a:gd name="T87" fmla="*/ 0 h 1076"/>
                <a:gd name="T88" fmla="*/ 0 w 708"/>
                <a:gd name="T89" fmla="*/ 0 h 1076"/>
                <a:gd name="T90" fmla="*/ 0 w 708"/>
                <a:gd name="T91" fmla="*/ 0 h 1076"/>
                <a:gd name="T92" fmla="*/ 0 w 708"/>
                <a:gd name="T93" fmla="*/ 0 h 1076"/>
                <a:gd name="T94" fmla="*/ 0 w 708"/>
                <a:gd name="T95" fmla="*/ 0 h 1076"/>
                <a:gd name="T96" fmla="*/ 0 w 708"/>
                <a:gd name="T97" fmla="*/ 0 h 1076"/>
                <a:gd name="T98" fmla="*/ 0 w 708"/>
                <a:gd name="T99" fmla="*/ 0 h 1076"/>
                <a:gd name="T100" fmla="*/ 0 w 708"/>
                <a:gd name="T101" fmla="*/ 0 h 1076"/>
                <a:gd name="T102" fmla="*/ 0 w 708"/>
                <a:gd name="T103" fmla="*/ 0 h 1076"/>
                <a:gd name="T104" fmla="*/ 0 w 708"/>
                <a:gd name="T105" fmla="*/ 0 h 10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1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>
                <a:gd name="T0" fmla="*/ 0 w 649"/>
                <a:gd name="T1" fmla="*/ 0 h 154"/>
                <a:gd name="T2" fmla="*/ 0 w 649"/>
                <a:gd name="T3" fmla="*/ 0 h 154"/>
                <a:gd name="T4" fmla="*/ 0 w 649"/>
                <a:gd name="T5" fmla="*/ 0 h 154"/>
                <a:gd name="T6" fmla="*/ 0 w 649"/>
                <a:gd name="T7" fmla="*/ 0 h 154"/>
                <a:gd name="T8" fmla="*/ 0 w 649"/>
                <a:gd name="T9" fmla="*/ 0 h 154"/>
                <a:gd name="T10" fmla="*/ 0 w 649"/>
                <a:gd name="T11" fmla="*/ 0 h 154"/>
                <a:gd name="T12" fmla="*/ 0 w 649"/>
                <a:gd name="T13" fmla="*/ 0 h 154"/>
                <a:gd name="T14" fmla="*/ 0 w 649"/>
                <a:gd name="T15" fmla="*/ 0 h 154"/>
                <a:gd name="T16" fmla="*/ 0 w 649"/>
                <a:gd name="T17" fmla="*/ 0 h 154"/>
                <a:gd name="T18" fmla="*/ 0 w 649"/>
                <a:gd name="T19" fmla="*/ 0 h 154"/>
                <a:gd name="T20" fmla="*/ 0 w 649"/>
                <a:gd name="T21" fmla="*/ 0 h 154"/>
                <a:gd name="T22" fmla="*/ 0 w 649"/>
                <a:gd name="T23" fmla="*/ 0 h 154"/>
                <a:gd name="T24" fmla="*/ 0 w 649"/>
                <a:gd name="T25" fmla="*/ 0 h 154"/>
                <a:gd name="T26" fmla="*/ 0 w 649"/>
                <a:gd name="T27" fmla="*/ 0 h 154"/>
                <a:gd name="T28" fmla="*/ 0 w 649"/>
                <a:gd name="T29" fmla="*/ 0 h 154"/>
                <a:gd name="T30" fmla="*/ 0 w 649"/>
                <a:gd name="T31" fmla="*/ 0 h 154"/>
                <a:gd name="T32" fmla="*/ 0 w 649"/>
                <a:gd name="T33" fmla="*/ 0 h 154"/>
                <a:gd name="T34" fmla="*/ 0 w 649"/>
                <a:gd name="T35" fmla="*/ 0 h 154"/>
                <a:gd name="T36" fmla="*/ 0 w 649"/>
                <a:gd name="T37" fmla="*/ 0 h 154"/>
                <a:gd name="T38" fmla="*/ 0 w 649"/>
                <a:gd name="T39" fmla="*/ 0 h 154"/>
                <a:gd name="T40" fmla="*/ 0 w 649"/>
                <a:gd name="T41" fmla="*/ 0 h 154"/>
                <a:gd name="T42" fmla="*/ 0 w 649"/>
                <a:gd name="T43" fmla="*/ 0 h 154"/>
                <a:gd name="T44" fmla="*/ 0 w 649"/>
                <a:gd name="T45" fmla="*/ 0 h 154"/>
                <a:gd name="T46" fmla="*/ 0 w 649"/>
                <a:gd name="T47" fmla="*/ 0 h 154"/>
                <a:gd name="T48" fmla="*/ 0 w 649"/>
                <a:gd name="T49" fmla="*/ 0 h 154"/>
                <a:gd name="T50" fmla="*/ 0 w 649"/>
                <a:gd name="T51" fmla="*/ 0 h 154"/>
                <a:gd name="T52" fmla="*/ 0 w 649"/>
                <a:gd name="T53" fmla="*/ 0 h 154"/>
                <a:gd name="T54" fmla="*/ 0 w 649"/>
                <a:gd name="T55" fmla="*/ 0 h 154"/>
                <a:gd name="T56" fmla="*/ 0 w 649"/>
                <a:gd name="T57" fmla="*/ 0 h 154"/>
                <a:gd name="T58" fmla="*/ 0 w 649"/>
                <a:gd name="T59" fmla="*/ 0 h 154"/>
                <a:gd name="T60" fmla="*/ 0 w 649"/>
                <a:gd name="T61" fmla="*/ 0 h 154"/>
                <a:gd name="T62" fmla="*/ 0 w 649"/>
                <a:gd name="T63" fmla="*/ 0 h 154"/>
                <a:gd name="T64" fmla="*/ 0 w 649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>
                <a:gd name="T0" fmla="*/ 0 w 939"/>
                <a:gd name="T1" fmla="*/ 0 h 1080"/>
                <a:gd name="T2" fmla="*/ 0 w 939"/>
                <a:gd name="T3" fmla="*/ 0 h 1080"/>
                <a:gd name="T4" fmla="*/ 0 w 939"/>
                <a:gd name="T5" fmla="*/ 0 h 1080"/>
                <a:gd name="T6" fmla="*/ 0 w 939"/>
                <a:gd name="T7" fmla="*/ 0 h 1080"/>
                <a:gd name="T8" fmla="*/ 0 w 939"/>
                <a:gd name="T9" fmla="*/ 0 h 1080"/>
                <a:gd name="T10" fmla="*/ 0 w 939"/>
                <a:gd name="T11" fmla="*/ 0 h 1080"/>
                <a:gd name="T12" fmla="*/ 0 w 939"/>
                <a:gd name="T13" fmla="*/ 0 h 1080"/>
                <a:gd name="T14" fmla="*/ 0 w 939"/>
                <a:gd name="T15" fmla="*/ 0 h 1080"/>
                <a:gd name="T16" fmla="*/ 0 w 939"/>
                <a:gd name="T17" fmla="*/ 0 h 1080"/>
                <a:gd name="T18" fmla="*/ 0 w 939"/>
                <a:gd name="T19" fmla="*/ 0 h 1080"/>
                <a:gd name="T20" fmla="*/ 0 w 939"/>
                <a:gd name="T21" fmla="*/ 0 h 1080"/>
                <a:gd name="T22" fmla="*/ 0 w 939"/>
                <a:gd name="T23" fmla="*/ 0 h 1080"/>
                <a:gd name="T24" fmla="*/ 0 w 939"/>
                <a:gd name="T25" fmla="*/ 0 h 1080"/>
                <a:gd name="T26" fmla="*/ 0 w 939"/>
                <a:gd name="T27" fmla="*/ 0 h 1080"/>
                <a:gd name="T28" fmla="*/ 0 w 939"/>
                <a:gd name="T29" fmla="*/ 0 h 1080"/>
                <a:gd name="T30" fmla="*/ 0 w 939"/>
                <a:gd name="T31" fmla="*/ 0 h 1080"/>
                <a:gd name="T32" fmla="*/ 0 w 939"/>
                <a:gd name="T33" fmla="*/ 0 h 1080"/>
                <a:gd name="T34" fmla="*/ 0 w 939"/>
                <a:gd name="T35" fmla="*/ 0 h 1080"/>
                <a:gd name="T36" fmla="*/ 0 w 939"/>
                <a:gd name="T37" fmla="*/ 0 h 1080"/>
                <a:gd name="T38" fmla="*/ 0 w 939"/>
                <a:gd name="T39" fmla="*/ 0 h 1080"/>
                <a:gd name="T40" fmla="*/ 0 w 939"/>
                <a:gd name="T41" fmla="*/ 0 h 1080"/>
                <a:gd name="T42" fmla="*/ 0 w 939"/>
                <a:gd name="T43" fmla="*/ 0 h 1080"/>
                <a:gd name="T44" fmla="*/ 0 w 939"/>
                <a:gd name="T45" fmla="*/ 0 h 1080"/>
                <a:gd name="T46" fmla="*/ 0 w 939"/>
                <a:gd name="T47" fmla="*/ 0 h 1080"/>
                <a:gd name="T48" fmla="*/ 0 w 939"/>
                <a:gd name="T49" fmla="*/ 0 h 1080"/>
                <a:gd name="T50" fmla="*/ 0 w 939"/>
                <a:gd name="T51" fmla="*/ 0 h 1080"/>
                <a:gd name="T52" fmla="*/ 0 w 939"/>
                <a:gd name="T53" fmla="*/ 0 h 1080"/>
                <a:gd name="T54" fmla="*/ 0 w 939"/>
                <a:gd name="T55" fmla="*/ 0 h 10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>
                <a:gd name="T0" fmla="*/ 0 w 792"/>
                <a:gd name="T1" fmla="*/ 0 h 1081"/>
                <a:gd name="T2" fmla="*/ 0 w 792"/>
                <a:gd name="T3" fmla="*/ 0 h 1081"/>
                <a:gd name="T4" fmla="*/ 0 w 792"/>
                <a:gd name="T5" fmla="*/ 0 h 1081"/>
                <a:gd name="T6" fmla="*/ 0 w 792"/>
                <a:gd name="T7" fmla="*/ 0 h 1081"/>
                <a:gd name="T8" fmla="*/ 0 w 792"/>
                <a:gd name="T9" fmla="*/ 0 h 1081"/>
                <a:gd name="T10" fmla="*/ 0 w 792"/>
                <a:gd name="T11" fmla="*/ 0 h 1081"/>
                <a:gd name="T12" fmla="*/ 0 w 792"/>
                <a:gd name="T13" fmla="*/ 0 h 1081"/>
                <a:gd name="T14" fmla="*/ 0 w 792"/>
                <a:gd name="T15" fmla="*/ 0 h 1081"/>
                <a:gd name="T16" fmla="*/ 0 w 792"/>
                <a:gd name="T17" fmla="*/ 0 h 1081"/>
                <a:gd name="T18" fmla="*/ 0 w 792"/>
                <a:gd name="T19" fmla="*/ 0 h 1081"/>
                <a:gd name="T20" fmla="*/ 0 w 792"/>
                <a:gd name="T21" fmla="*/ 0 h 1081"/>
                <a:gd name="T22" fmla="*/ 0 w 792"/>
                <a:gd name="T23" fmla="*/ 0 h 1081"/>
                <a:gd name="T24" fmla="*/ 0 w 792"/>
                <a:gd name="T25" fmla="*/ 0 h 1081"/>
                <a:gd name="T26" fmla="*/ 0 w 792"/>
                <a:gd name="T27" fmla="*/ 0 h 1081"/>
                <a:gd name="T28" fmla="*/ 0 w 792"/>
                <a:gd name="T29" fmla="*/ 0 h 1081"/>
                <a:gd name="T30" fmla="*/ 0 w 792"/>
                <a:gd name="T31" fmla="*/ 0 h 1081"/>
                <a:gd name="T32" fmla="*/ 0 w 792"/>
                <a:gd name="T33" fmla="*/ 0 h 1081"/>
                <a:gd name="T34" fmla="*/ 0 w 792"/>
                <a:gd name="T35" fmla="*/ 0 h 1081"/>
                <a:gd name="T36" fmla="*/ 0 w 792"/>
                <a:gd name="T37" fmla="*/ 0 h 1081"/>
                <a:gd name="T38" fmla="*/ 0 w 792"/>
                <a:gd name="T39" fmla="*/ 0 h 1081"/>
                <a:gd name="T40" fmla="*/ 0 w 792"/>
                <a:gd name="T41" fmla="*/ 0 h 1081"/>
                <a:gd name="T42" fmla="*/ 0 w 792"/>
                <a:gd name="T43" fmla="*/ 0 h 1081"/>
                <a:gd name="T44" fmla="*/ 0 w 792"/>
                <a:gd name="T45" fmla="*/ 0 h 1081"/>
                <a:gd name="T46" fmla="*/ 0 w 792"/>
                <a:gd name="T47" fmla="*/ 0 h 1081"/>
                <a:gd name="T48" fmla="*/ 0 w 792"/>
                <a:gd name="T49" fmla="*/ 0 h 1081"/>
                <a:gd name="T50" fmla="*/ 0 w 792"/>
                <a:gd name="T51" fmla="*/ 0 h 1081"/>
                <a:gd name="T52" fmla="*/ 0 w 792"/>
                <a:gd name="T53" fmla="*/ 0 h 1081"/>
                <a:gd name="T54" fmla="*/ 0 w 792"/>
                <a:gd name="T55" fmla="*/ 0 h 1081"/>
                <a:gd name="T56" fmla="*/ 0 w 792"/>
                <a:gd name="T57" fmla="*/ 0 h 1081"/>
                <a:gd name="T58" fmla="*/ 0 w 792"/>
                <a:gd name="T59" fmla="*/ 0 h 1081"/>
                <a:gd name="T60" fmla="*/ 0 w 792"/>
                <a:gd name="T61" fmla="*/ 0 h 1081"/>
                <a:gd name="T62" fmla="*/ 0 w 792"/>
                <a:gd name="T63" fmla="*/ 0 h 1081"/>
                <a:gd name="T64" fmla="*/ 0 w 792"/>
                <a:gd name="T65" fmla="*/ 0 h 1081"/>
                <a:gd name="T66" fmla="*/ 0 w 792"/>
                <a:gd name="T67" fmla="*/ 0 h 1081"/>
                <a:gd name="T68" fmla="*/ 0 w 792"/>
                <a:gd name="T69" fmla="*/ 0 h 1081"/>
                <a:gd name="T70" fmla="*/ 0 w 792"/>
                <a:gd name="T71" fmla="*/ 0 h 1081"/>
                <a:gd name="T72" fmla="*/ 0 w 792"/>
                <a:gd name="T73" fmla="*/ 0 h 1081"/>
                <a:gd name="T74" fmla="*/ 0 w 792"/>
                <a:gd name="T75" fmla="*/ 0 h 1081"/>
                <a:gd name="T76" fmla="*/ 0 w 792"/>
                <a:gd name="T77" fmla="*/ 0 h 1081"/>
                <a:gd name="T78" fmla="*/ 0 w 792"/>
                <a:gd name="T79" fmla="*/ 0 h 1081"/>
                <a:gd name="T80" fmla="*/ 0 w 792"/>
                <a:gd name="T81" fmla="*/ 0 h 1081"/>
                <a:gd name="T82" fmla="*/ 0 w 792"/>
                <a:gd name="T83" fmla="*/ 0 h 1081"/>
                <a:gd name="T84" fmla="*/ 0 w 792"/>
                <a:gd name="T85" fmla="*/ 0 h 1081"/>
                <a:gd name="T86" fmla="*/ 0 w 792"/>
                <a:gd name="T87" fmla="*/ 0 h 1081"/>
                <a:gd name="T88" fmla="*/ 0 w 792"/>
                <a:gd name="T89" fmla="*/ 0 h 1081"/>
                <a:gd name="T90" fmla="*/ 0 w 792"/>
                <a:gd name="T91" fmla="*/ 0 h 1081"/>
                <a:gd name="T92" fmla="*/ 0 w 792"/>
                <a:gd name="T93" fmla="*/ 0 h 1081"/>
                <a:gd name="T94" fmla="*/ 0 w 792"/>
                <a:gd name="T95" fmla="*/ 0 h 1081"/>
                <a:gd name="T96" fmla="*/ 0 w 792"/>
                <a:gd name="T97" fmla="*/ 0 h 1081"/>
                <a:gd name="T98" fmla="*/ 0 w 792"/>
                <a:gd name="T99" fmla="*/ 0 h 1081"/>
                <a:gd name="T100" fmla="*/ 0 w 792"/>
                <a:gd name="T101" fmla="*/ 0 h 1081"/>
                <a:gd name="T102" fmla="*/ 0 w 792"/>
                <a:gd name="T103" fmla="*/ 0 h 1081"/>
                <a:gd name="T104" fmla="*/ 0 w 792"/>
                <a:gd name="T105" fmla="*/ 0 h 1081"/>
                <a:gd name="T106" fmla="*/ 0 w 792"/>
                <a:gd name="T107" fmla="*/ 0 h 1081"/>
                <a:gd name="T108" fmla="*/ 0 w 792"/>
                <a:gd name="T109" fmla="*/ 0 h 1081"/>
                <a:gd name="T110" fmla="*/ 0 w 792"/>
                <a:gd name="T111" fmla="*/ 0 h 1081"/>
                <a:gd name="T112" fmla="*/ 0 w 792"/>
                <a:gd name="T113" fmla="*/ 0 h 1081"/>
                <a:gd name="T114" fmla="*/ 0 w 792"/>
                <a:gd name="T115" fmla="*/ 0 h 1081"/>
                <a:gd name="T116" fmla="*/ 0 w 792"/>
                <a:gd name="T117" fmla="*/ 0 h 1081"/>
                <a:gd name="T118" fmla="*/ 0 w 792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>
                <a:gd name="T0" fmla="*/ 0 w 931"/>
                <a:gd name="T1" fmla="*/ 0 h 1122"/>
                <a:gd name="T2" fmla="*/ 0 w 931"/>
                <a:gd name="T3" fmla="*/ 0 h 1122"/>
                <a:gd name="T4" fmla="*/ 0 w 931"/>
                <a:gd name="T5" fmla="*/ 0 h 1122"/>
                <a:gd name="T6" fmla="*/ 0 w 931"/>
                <a:gd name="T7" fmla="*/ 0 h 1122"/>
                <a:gd name="T8" fmla="*/ 0 w 931"/>
                <a:gd name="T9" fmla="*/ 0 h 1122"/>
                <a:gd name="T10" fmla="*/ 0 w 931"/>
                <a:gd name="T11" fmla="*/ 0 h 1122"/>
                <a:gd name="T12" fmla="*/ 0 w 931"/>
                <a:gd name="T13" fmla="*/ 0 h 1122"/>
                <a:gd name="T14" fmla="*/ 0 w 931"/>
                <a:gd name="T15" fmla="*/ 0 h 1122"/>
                <a:gd name="T16" fmla="*/ 0 w 931"/>
                <a:gd name="T17" fmla="*/ 0 h 1122"/>
                <a:gd name="T18" fmla="*/ 0 w 931"/>
                <a:gd name="T19" fmla="*/ 0 h 1122"/>
                <a:gd name="T20" fmla="*/ 0 w 931"/>
                <a:gd name="T21" fmla="*/ 0 h 1122"/>
                <a:gd name="T22" fmla="*/ 0 w 931"/>
                <a:gd name="T23" fmla="*/ 0 h 1122"/>
                <a:gd name="T24" fmla="*/ 0 w 931"/>
                <a:gd name="T25" fmla="*/ 0 h 1122"/>
                <a:gd name="T26" fmla="*/ 0 w 931"/>
                <a:gd name="T27" fmla="*/ 0 h 1122"/>
                <a:gd name="T28" fmla="*/ 0 w 931"/>
                <a:gd name="T29" fmla="*/ 0 h 1122"/>
                <a:gd name="T30" fmla="*/ 0 w 931"/>
                <a:gd name="T31" fmla="*/ 0 h 1122"/>
                <a:gd name="T32" fmla="*/ 0 w 931"/>
                <a:gd name="T33" fmla="*/ 0 h 1122"/>
                <a:gd name="T34" fmla="*/ 0 w 931"/>
                <a:gd name="T35" fmla="*/ 0 h 1122"/>
                <a:gd name="T36" fmla="*/ 0 w 931"/>
                <a:gd name="T37" fmla="*/ 0 h 1122"/>
                <a:gd name="T38" fmla="*/ 0 w 931"/>
                <a:gd name="T39" fmla="*/ 0 h 1122"/>
                <a:gd name="T40" fmla="*/ 0 w 931"/>
                <a:gd name="T41" fmla="*/ 0 h 1122"/>
                <a:gd name="T42" fmla="*/ 0 w 931"/>
                <a:gd name="T43" fmla="*/ 0 h 1122"/>
                <a:gd name="T44" fmla="*/ 0 w 931"/>
                <a:gd name="T45" fmla="*/ 0 h 1122"/>
                <a:gd name="T46" fmla="*/ 0 w 931"/>
                <a:gd name="T47" fmla="*/ 0 h 1122"/>
                <a:gd name="T48" fmla="*/ 0 w 931"/>
                <a:gd name="T49" fmla="*/ 0 h 1122"/>
                <a:gd name="T50" fmla="*/ 0 w 931"/>
                <a:gd name="T51" fmla="*/ 0 h 1122"/>
                <a:gd name="T52" fmla="*/ 0 w 931"/>
                <a:gd name="T53" fmla="*/ 0 h 1122"/>
                <a:gd name="T54" fmla="*/ 0 w 931"/>
                <a:gd name="T55" fmla="*/ 0 h 1122"/>
                <a:gd name="T56" fmla="*/ 0 w 931"/>
                <a:gd name="T57" fmla="*/ 0 h 1122"/>
                <a:gd name="T58" fmla="*/ 0 w 931"/>
                <a:gd name="T59" fmla="*/ 0 h 1122"/>
                <a:gd name="T60" fmla="*/ 0 w 931"/>
                <a:gd name="T61" fmla="*/ 0 h 1122"/>
                <a:gd name="T62" fmla="*/ 0 w 931"/>
                <a:gd name="T63" fmla="*/ 0 h 1122"/>
                <a:gd name="T64" fmla="*/ 0 w 931"/>
                <a:gd name="T65" fmla="*/ 0 h 1122"/>
                <a:gd name="T66" fmla="*/ 0 w 931"/>
                <a:gd name="T67" fmla="*/ 0 h 1122"/>
                <a:gd name="T68" fmla="*/ 0 w 931"/>
                <a:gd name="T69" fmla="*/ 0 h 1122"/>
                <a:gd name="T70" fmla="*/ 0 w 931"/>
                <a:gd name="T71" fmla="*/ 0 h 1122"/>
                <a:gd name="T72" fmla="*/ 0 w 931"/>
                <a:gd name="T73" fmla="*/ 0 h 1122"/>
                <a:gd name="T74" fmla="*/ 0 w 931"/>
                <a:gd name="T75" fmla="*/ 0 h 1122"/>
                <a:gd name="T76" fmla="*/ 0 w 931"/>
                <a:gd name="T77" fmla="*/ 0 h 1122"/>
                <a:gd name="T78" fmla="*/ 0 w 931"/>
                <a:gd name="T79" fmla="*/ 0 h 1122"/>
                <a:gd name="T80" fmla="*/ 0 w 931"/>
                <a:gd name="T81" fmla="*/ 0 h 1122"/>
                <a:gd name="T82" fmla="*/ 0 w 931"/>
                <a:gd name="T83" fmla="*/ 0 h 1122"/>
                <a:gd name="T84" fmla="*/ 0 w 931"/>
                <a:gd name="T85" fmla="*/ 0 h 1122"/>
                <a:gd name="T86" fmla="*/ 0 w 931"/>
                <a:gd name="T87" fmla="*/ 0 h 1122"/>
                <a:gd name="T88" fmla="*/ 0 w 931"/>
                <a:gd name="T89" fmla="*/ 0 h 1122"/>
                <a:gd name="T90" fmla="*/ 0 w 931"/>
                <a:gd name="T91" fmla="*/ 0 h 1122"/>
                <a:gd name="T92" fmla="*/ 0 w 931"/>
                <a:gd name="T93" fmla="*/ 0 h 1122"/>
                <a:gd name="T94" fmla="*/ 0 w 931"/>
                <a:gd name="T95" fmla="*/ 0 h 1122"/>
                <a:gd name="T96" fmla="*/ 0 w 931"/>
                <a:gd name="T97" fmla="*/ 0 h 1122"/>
                <a:gd name="T98" fmla="*/ 0 w 931"/>
                <a:gd name="T99" fmla="*/ 0 h 1122"/>
                <a:gd name="T100" fmla="*/ 0 w 931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>
                <a:gd name="T0" fmla="*/ 0 w 688"/>
                <a:gd name="T1" fmla="*/ 0 h 1080"/>
                <a:gd name="T2" fmla="*/ 0 w 688"/>
                <a:gd name="T3" fmla="*/ 0 h 1080"/>
                <a:gd name="T4" fmla="*/ 0 w 688"/>
                <a:gd name="T5" fmla="*/ 0 h 1080"/>
                <a:gd name="T6" fmla="*/ 0 w 688"/>
                <a:gd name="T7" fmla="*/ 0 h 1080"/>
                <a:gd name="T8" fmla="*/ 0 w 688"/>
                <a:gd name="T9" fmla="*/ 0 h 1080"/>
                <a:gd name="T10" fmla="*/ 0 w 688"/>
                <a:gd name="T11" fmla="*/ 0 h 1080"/>
                <a:gd name="T12" fmla="*/ 0 w 688"/>
                <a:gd name="T13" fmla="*/ 0 h 1080"/>
                <a:gd name="T14" fmla="*/ 0 w 688"/>
                <a:gd name="T15" fmla="*/ 0 h 1080"/>
                <a:gd name="T16" fmla="*/ 0 w 688"/>
                <a:gd name="T17" fmla="*/ 0 h 1080"/>
                <a:gd name="T18" fmla="*/ 0 w 688"/>
                <a:gd name="T19" fmla="*/ 0 h 1080"/>
                <a:gd name="T20" fmla="*/ 0 w 688"/>
                <a:gd name="T21" fmla="*/ 0 h 1080"/>
                <a:gd name="T22" fmla="*/ 0 w 688"/>
                <a:gd name="T23" fmla="*/ 0 h 1080"/>
                <a:gd name="T24" fmla="*/ 0 w 688"/>
                <a:gd name="T25" fmla="*/ 0 h 1080"/>
                <a:gd name="T26" fmla="*/ 0 w 688"/>
                <a:gd name="T27" fmla="*/ 0 h 1080"/>
                <a:gd name="T28" fmla="*/ 0 w 688"/>
                <a:gd name="T29" fmla="*/ 0 h 1080"/>
                <a:gd name="T30" fmla="*/ 0 w 688"/>
                <a:gd name="T31" fmla="*/ 0 h 1080"/>
                <a:gd name="T32" fmla="*/ 0 w 688"/>
                <a:gd name="T33" fmla="*/ 0 h 1080"/>
                <a:gd name="T34" fmla="*/ 0 w 688"/>
                <a:gd name="T35" fmla="*/ 0 h 1080"/>
                <a:gd name="T36" fmla="*/ 0 w 688"/>
                <a:gd name="T37" fmla="*/ 0 h 1080"/>
                <a:gd name="T38" fmla="*/ 0 w 688"/>
                <a:gd name="T39" fmla="*/ 0 h 1080"/>
                <a:gd name="T40" fmla="*/ 0 w 688"/>
                <a:gd name="T41" fmla="*/ 0 h 1080"/>
                <a:gd name="T42" fmla="*/ 0 w 688"/>
                <a:gd name="T43" fmla="*/ 0 h 1080"/>
                <a:gd name="T44" fmla="*/ 0 w 688"/>
                <a:gd name="T45" fmla="*/ 0 h 1080"/>
                <a:gd name="T46" fmla="*/ 0 w 688"/>
                <a:gd name="T47" fmla="*/ 0 h 1080"/>
                <a:gd name="T48" fmla="*/ 0 w 688"/>
                <a:gd name="T49" fmla="*/ 0 h 1080"/>
                <a:gd name="T50" fmla="*/ 0 w 688"/>
                <a:gd name="T51" fmla="*/ 0 h 1080"/>
                <a:gd name="T52" fmla="*/ 0 w 688"/>
                <a:gd name="T53" fmla="*/ 0 h 1080"/>
                <a:gd name="T54" fmla="*/ 0 w 688"/>
                <a:gd name="T55" fmla="*/ 0 h 1080"/>
                <a:gd name="T56" fmla="*/ 0 w 688"/>
                <a:gd name="T57" fmla="*/ 0 h 1080"/>
                <a:gd name="T58" fmla="*/ 0 w 688"/>
                <a:gd name="T59" fmla="*/ 0 h 1080"/>
                <a:gd name="T60" fmla="*/ 0 w 688"/>
                <a:gd name="T61" fmla="*/ 0 h 1080"/>
                <a:gd name="T62" fmla="*/ 0 w 688"/>
                <a:gd name="T63" fmla="*/ 0 h 1080"/>
                <a:gd name="T64" fmla="*/ 0 w 688"/>
                <a:gd name="T65" fmla="*/ 0 h 1080"/>
                <a:gd name="T66" fmla="*/ 0 w 688"/>
                <a:gd name="T67" fmla="*/ 0 h 1080"/>
                <a:gd name="T68" fmla="*/ 0 w 688"/>
                <a:gd name="T69" fmla="*/ 0 h 1080"/>
                <a:gd name="T70" fmla="*/ 0 w 688"/>
                <a:gd name="T71" fmla="*/ 0 h 1080"/>
                <a:gd name="T72" fmla="*/ 0 w 688"/>
                <a:gd name="T73" fmla="*/ 0 h 1080"/>
                <a:gd name="T74" fmla="*/ 0 w 688"/>
                <a:gd name="T75" fmla="*/ 0 h 1080"/>
                <a:gd name="T76" fmla="*/ 0 w 688"/>
                <a:gd name="T77" fmla="*/ 0 h 1080"/>
                <a:gd name="T78" fmla="*/ 0 w 688"/>
                <a:gd name="T79" fmla="*/ 0 h 1080"/>
                <a:gd name="T80" fmla="*/ 0 w 688"/>
                <a:gd name="T81" fmla="*/ 0 h 1080"/>
                <a:gd name="T82" fmla="*/ 0 w 688"/>
                <a:gd name="T83" fmla="*/ 0 h 1080"/>
                <a:gd name="T84" fmla="*/ 0 w 688"/>
                <a:gd name="T85" fmla="*/ 0 h 1080"/>
                <a:gd name="T86" fmla="*/ 0 w 688"/>
                <a:gd name="T87" fmla="*/ 0 h 1080"/>
                <a:gd name="T88" fmla="*/ 0 w 688"/>
                <a:gd name="T89" fmla="*/ 0 h 1080"/>
                <a:gd name="T90" fmla="*/ 0 w 688"/>
                <a:gd name="T91" fmla="*/ 0 h 1080"/>
                <a:gd name="T92" fmla="*/ 0 w 688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7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w 791"/>
                <a:gd name="T121" fmla="*/ 0 h 1081"/>
                <a:gd name="T122" fmla="*/ 0 w 791"/>
                <a:gd name="T123" fmla="*/ 0 h 10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8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9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w 941"/>
                <a:gd name="T59" fmla="*/ 0 h 1080"/>
                <a:gd name="T60" fmla="*/ 0 w 941"/>
                <a:gd name="T61" fmla="*/ 0 h 1080"/>
                <a:gd name="T62" fmla="*/ 0 w 941"/>
                <a:gd name="T63" fmla="*/ 0 h 1080"/>
                <a:gd name="T64" fmla="*/ 0 w 941"/>
                <a:gd name="T65" fmla="*/ 0 h 1080"/>
                <a:gd name="T66" fmla="*/ 0 w 941"/>
                <a:gd name="T67" fmla="*/ 0 h 1080"/>
                <a:gd name="T68" fmla="*/ 0 w 941"/>
                <a:gd name="T69" fmla="*/ 0 h 1080"/>
                <a:gd name="T70" fmla="*/ 0 w 941"/>
                <a:gd name="T71" fmla="*/ 0 h 1080"/>
                <a:gd name="T72" fmla="*/ 0 w 941"/>
                <a:gd name="T73" fmla="*/ 0 h 1080"/>
                <a:gd name="T74" fmla="*/ 0 w 941"/>
                <a:gd name="T75" fmla="*/ 0 h 1080"/>
                <a:gd name="T76" fmla="*/ 0 w 941"/>
                <a:gd name="T77" fmla="*/ 0 h 1080"/>
                <a:gd name="T78" fmla="*/ 0 w 941"/>
                <a:gd name="T79" fmla="*/ 0 h 1080"/>
                <a:gd name="T80" fmla="*/ 0 w 941"/>
                <a:gd name="T81" fmla="*/ 0 h 1080"/>
                <a:gd name="T82" fmla="*/ 0 w 941"/>
                <a:gd name="T83" fmla="*/ 0 h 1080"/>
                <a:gd name="T84" fmla="*/ 0 w 941"/>
                <a:gd name="T85" fmla="*/ 0 h 1080"/>
                <a:gd name="T86" fmla="*/ 0 w 941"/>
                <a:gd name="T87" fmla="*/ 0 h 1080"/>
                <a:gd name="T88" fmla="*/ 0 w 941"/>
                <a:gd name="T89" fmla="*/ 0 h 1080"/>
                <a:gd name="T90" fmla="*/ 0 w 941"/>
                <a:gd name="T91" fmla="*/ 0 h 1080"/>
                <a:gd name="T92" fmla="*/ 0 w 941"/>
                <a:gd name="T93" fmla="*/ 0 h 1080"/>
                <a:gd name="T94" fmla="*/ 0 w 941"/>
                <a:gd name="T95" fmla="*/ 0 h 1080"/>
                <a:gd name="T96" fmla="*/ 0 w 941"/>
                <a:gd name="T97" fmla="*/ 0 h 1080"/>
                <a:gd name="T98" fmla="*/ 0 w 941"/>
                <a:gd name="T99" fmla="*/ 0 h 1080"/>
                <a:gd name="T100" fmla="*/ 0 w 941"/>
                <a:gd name="T101" fmla="*/ 0 h 1080"/>
                <a:gd name="T102" fmla="*/ 0 w 941"/>
                <a:gd name="T103" fmla="*/ 0 h 1080"/>
                <a:gd name="T104" fmla="*/ 0 w 941"/>
                <a:gd name="T105" fmla="*/ 0 h 1080"/>
                <a:gd name="T106" fmla="*/ 0 w 941"/>
                <a:gd name="T107" fmla="*/ 0 h 1080"/>
                <a:gd name="T108" fmla="*/ 0 w 941"/>
                <a:gd name="T109" fmla="*/ 0 h 1080"/>
                <a:gd name="T110" fmla="*/ 0 w 941"/>
                <a:gd name="T111" fmla="*/ 0 h 1080"/>
                <a:gd name="T112" fmla="*/ 0 w 941"/>
                <a:gd name="T113" fmla="*/ 0 h 10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0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>
                <a:gd name="T0" fmla="*/ 0 w 934"/>
                <a:gd name="T1" fmla="*/ 0 h 1122"/>
                <a:gd name="T2" fmla="*/ 0 w 934"/>
                <a:gd name="T3" fmla="*/ 0 h 1122"/>
                <a:gd name="T4" fmla="*/ 0 w 934"/>
                <a:gd name="T5" fmla="*/ 0 h 1122"/>
                <a:gd name="T6" fmla="*/ 0 w 934"/>
                <a:gd name="T7" fmla="*/ 0 h 1122"/>
                <a:gd name="T8" fmla="*/ 0 w 934"/>
                <a:gd name="T9" fmla="*/ 0 h 1122"/>
                <a:gd name="T10" fmla="*/ 0 w 934"/>
                <a:gd name="T11" fmla="*/ 0 h 1122"/>
                <a:gd name="T12" fmla="*/ 0 w 934"/>
                <a:gd name="T13" fmla="*/ 0 h 1122"/>
                <a:gd name="T14" fmla="*/ 0 w 934"/>
                <a:gd name="T15" fmla="*/ 0 h 1122"/>
                <a:gd name="T16" fmla="*/ 0 w 934"/>
                <a:gd name="T17" fmla="*/ 0 h 1122"/>
                <a:gd name="T18" fmla="*/ 0 w 934"/>
                <a:gd name="T19" fmla="*/ 0 h 1122"/>
                <a:gd name="T20" fmla="*/ 0 w 934"/>
                <a:gd name="T21" fmla="*/ 0 h 1122"/>
                <a:gd name="T22" fmla="*/ 0 w 934"/>
                <a:gd name="T23" fmla="*/ 0 h 1122"/>
                <a:gd name="T24" fmla="*/ 0 w 934"/>
                <a:gd name="T25" fmla="*/ 0 h 1122"/>
                <a:gd name="T26" fmla="*/ 0 w 934"/>
                <a:gd name="T27" fmla="*/ 0 h 1122"/>
                <a:gd name="T28" fmla="*/ 0 w 934"/>
                <a:gd name="T29" fmla="*/ 0 h 1122"/>
                <a:gd name="T30" fmla="*/ 0 w 934"/>
                <a:gd name="T31" fmla="*/ 0 h 1122"/>
                <a:gd name="T32" fmla="*/ 0 w 934"/>
                <a:gd name="T33" fmla="*/ 0 h 1122"/>
                <a:gd name="T34" fmla="*/ 0 w 934"/>
                <a:gd name="T35" fmla="*/ 0 h 1122"/>
                <a:gd name="T36" fmla="*/ 0 w 934"/>
                <a:gd name="T37" fmla="*/ 0 h 1122"/>
                <a:gd name="T38" fmla="*/ 0 w 934"/>
                <a:gd name="T39" fmla="*/ 0 h 1122"/>
                <a:gd name="T40" fmla="*/ 0 w 934"/>
                <a:gd name="T41" fmla="*/ 0 h 1122"/>
                <a:gd name="T42" fmla="*/ 0 w 934"/>
                <a:gd name="T43" fmla="*/ 0 h 1122"/>
                <a:gd name="T44" fmla="*/ 0 w 934"/>
                <a:gd name="T45" fmla="*/ 0 h 1122"/>
                <a:gd name="T46" fmla="*/ 0 w 934"/>
                <a:gd name="T47" fmla="*/ 0 h 1122"/>
                <a:gd name="T48" fmla="*/ 0 w 934"/>
                <a:gd name="T49" fmla="*/ 0 h 1122"/>
                <a:gd name="T50" fmla="*/ 0 w 934"/>
                <a:gd name="T51" fmla="*/ 0 h 1122"/>
                <a:gd name="T52" fmla="*/ 0 w 934"/>
                <a:gd name="T53" fmla="*/ 0 h 1122"/>
                <a:gd name="T54" fmla="*/ 0 w 934"/>
                <a:gd name="T55" fmla="*/ 0 h 1122"/>
                <a:gd name="T56" fmla="*/ 0 w 934"/>
                <a:gd name="T57" fmla="*/ 0 h 1122"/>
                <a:gd name="T58" fmla="*/ 0 w 934"/>
                <a:gd name="T59" fmla="*/ 0 h 1122"/>
                <a:gd name="T60" fmla="*/ 0 w 934"/>
                <a:gd name="T61" fmla="*/ 0 h 1122"/>
                <a:gd name="T62" fmla="*/ 0 w 934"/>
                <a:gd name="T63" fmla="*/ 0 h 1122"/>
                <a:gd name="T64" fmla="*/ 0 w 934"/>
                <a:gd name="T65" fmla="*/ 0 h 1122"/>
                <a:gd name="T66" fmla="*/ 0 w 934"/>
                <a:gd name="T67" fmla="*/ 0 h 1122"/>
                <a:gd name="T68" fmla="*/ 0 w 934"/>
                <a:gd name="T69" fmla="*/ 0 h 1122"/>
                <a:gd name="T70" fmla="*/ 0 w 934"/>
                <a:gd name="T71" fmla="*/ 0 h 1122"/>
                <a:gd name="T72" fmla="*/ 0 w 934"/>
                <a:gd name="T73" fmla="*/ 0 h 1122"/>
                <a:gd name="T74" fmla="*/ 0 w 934"/>
                <a:gd name="T75" fmla="*/ 0 h 1122"/>
                <a:gd name="T76" fmla="*/ 0 w 934"/>
                <a:gd name="T77" fmla="*/ 0 h 1122"/>
                <a:gd name="T78" fmla="*/ 0 w 934"/>
                <a:gd name="T79" fmla="*/ 0 h 1122"/>
                <a:gd name="T80" fmla="*/ 0 w 934"/>
                <a:gd name="T81" fmla="*/ 0 h 1122"/>
                <a:gd name="T82" fmla="*/ 0 w 934"/>
                <a:gd name="T83" fmla="*/ 0 h 1122"/>
                <a:gd name="T84" fmla="*/ 0 w 934"/>
                <a:gd name="T85" fmla="*/ 0 h 1122"/>
                <a:gd name="T86" fmla="*/ 0 w 934"/>
                <a:gd name="T87" fmla="*/ 0 h 1122"/>
                <a:gd name="T88" fmla="*/ 0 w 934"/>
                <a:gd name="T89" fmla="*/ 0 h 1122"/>
                <a:gd name="T90" fmla="*/ 0 w 934"/>
                <a:gd name="T91" fmla="*/ 0 h 1122"/>
                <a:gd name="T92" fmla="*/ 0 w 934"/>
                <a:gd name="T93" fmla="*/ 0 h 1122"/>
                <a:gd name="T94" fmla="*/ 0 w 934"/>
                <a:gd name="T95" fmla="*/ 0 h 1122"/>
                <a:gd name="T96" fmla="*/ 0 w 934"/>
                <a:gd name="T97" fmla="*/ 0 h 1122"/>
                <a:gd name="T98" fmla="*/ 0 w 934"/>
                <a:gd name="T99" fmla="*/ 0 h 1122"/>
                <a:gd name="T100" fmla="*/ 0 w 934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1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>
                <a:gd name="T0" fmla="*/ 0 w 1001"/>
                <a:gd name="T1" fmla="*/ 0 h 1104"/>
                <a:gd name="T2" fmla="*/ 0 w 1001"/>
                <a:gd name="T3" fmla="*/ 0 h 1104"/>
                <a:gd name="T4" fmla="*/ 0 w 1001"/>
                <a:gd name="T5" fmla="*/ 0 h 1104"/>
                <a:gd name="T6" fmla="*/ 0 w 1001"/>
                <a:gd name="T7" fmla="*/ 0 h 1104"/>
                <a:gd name="T8" fmla="*/ 0 w 1001"/>
                <a:gd name="T9" fmla="*/ 0 h 1104"/>
                <a:gd name="T10" fmla="*/ 0 w 1001"/>
                <a:gd name="T11" fmla="*/ 0 h 1104"/>
                <a:gd name="T12" fmla="*/ 0 w 1001"/>
                <a:gd name="T13" fmla="*/ 0 h 1104"/>
                <a:gd name="T14" fmla="*/ 0 w 1001"/>
                <a:gd name="T15" fmla="*/ 0 h 1104"/>
                <a:gd name="T16" fmla="*/ 0 w 1001"/>
                <a:gd name="T17" fmla="*/ 0 h 1104"/>
                <a:gd name="T18" fmla="*/ 0 w 1001"/>
                <a:gd name="T19" fmla="*/ 0 h 1104"/>
                <a:gd name="T20" fmla="*/ 0 w 1001"/>
                <a:gd name="T21" fmla="*/ 0 h 1104"/>
                <a:gd name="T22" fmla="*/ 0 w 1001"/>
                <a:gd name="T23" fmla="*/ 0 h 1104"/>
                <a:gd name="T24" fmla="*/ 0 w 1001"/>
                <a:gd name="T25" fmla="*/ 0 h 1104"/>
                <a:gd name="T26" fmla="*/ 0 w 1001"/>
                <a:gd name="T27" fmla="*/ 0 h 1104"/>
                <a:gd name="T28" fmla="*/ 0 w 1001"/>
                <a:gd name="T29" fmla="*/ 0 h 1104"/>
                <a:gd name="T30" fmla="*/ 0 w 1001"/>
                <a:gd name="T31" fmla="*/ 0 h 1104"/>
                <a:gd name="T32" fmla="*/ 0 w 1001"/>
                <a:gd name="T33" fmla="*/ 0 h 1104"/>
                <a:gd name="T34" fmla="*/ 0 w 1001"/>
                <a:gd name="T35" fmla="*/ 0 h 1104"/>
                <a:gd name="T36" fmla="*/ 0 w 1001"/>
                <a:gd name="T37" fmla="*/ 0 h 1104"/>
                <a:gd name="T38" fmla="*/ 0 w 1001"/>
                <a:gd name="T39" fmla="*/ 0 h 1104"/>
                <a:gd name="T40" fmla="*/ 0 w 1001"/>
                <a:gd name="T41" fmla="*/ 0 h 1104"/>
                <a:gd name="T42" fmla="*/ 0 w 1001"/>
                <a:gd name="T43" fmla="*/ 0 h 1104"/>
                <a:gd name="T44" fmla="*/ 0 w 1001"/>
                <a:gd name="T45" fmla="*/ 0 h 1104"/>
                <a:gd name="T46" fmla="*/ 0 w 1001"/>
                <a:gd name="T47" fmla="*/ 0 h 1104"/>
                <a:gd name="T48" fmla="*/ 0 w 1001"/>
                <a:gd name="T49" fmla="*/ 0 h 1104"/>
                <a:gd name="T50" fmla="*/ 0 w 1001"/>
                <a:gd name="T51" fmla="*/ 0 h 1104"/>
                <a:gd name="T52" fmla="*/ 0 w 1001"/>
                <a:gd name="T53" fmla="*/ 0 h 1104"/>
                <a:gd name="T54" fmla="*/ 0 w 1001"/>
                <a:gd name="T55" fmla="*/ 0 h 1104"/>
                <a:gd name="T56" fmla="*/ 0 w 1001"/>
                <a:gd name="T57" fmla="*/ 0 h 1104"/>
                <a:gd name="T58" fmla="*/ 0 w 1001"/>
                <a:gd name="T59" fmla="*/ 0 h 1104"/>
                <a:gd name="T60" fmla="*/ 0 w 1001"/>
                <a:gd name="T61" fmla="*/ 0 h 1104"/>
                <a:gd name="T62" fmla="*/ 0 w 1001"/>
                <a:gd name="T63" fmla="*/ 0 h 1104"/>
                <a:gd name="T64" fmla="*/ 0 w 1001"/>
                <a:gd name="T65" fmla="*/ 0 h 1104"/>
                <a:gd name="T66" fmla="*/ 0 w 1001"/>
                <a:gd name="T67" fmla="*/ 0 h 1104"/>
                <a:gd name="T68" fmla="*/ 0 w 1001"/>
                <a:gd name="T69" fmla="*/ 0 h 1104"/>
                <a:gd name="T70" fmla="*/ 0 w 1001"/>
                <a:gd name="T71" fmla="*/ 0 h 1104"/>
                <a:gd name="T72" fmla="*/ 0 w 1001"/>
                <a:gd name="T73" fmla="*/ 0 h 1104"/>
                <a:gd name="T74" fmla="*/ 0 w 1001"/>
                <a:gd name="T75" fmla="*/ 0 h 1104"/>
                <a:gd name="T76" fmla="*/ 0 w 1001"/>
                <a:gd name="T77" fmla="*/ 0 h 1104"/>
                <a:gd name="T78" fmla="*/ 0 w 1001"/>
                <a:gd name="T79" fmla="*/ 0 h 1104"/>
                <a:gd name="T80" fmla="*/ 0 w 1001"/>
                <a:gd name="T81" fmla="*/ 0 h 1104"/>
                <a:gd name="T82" fmla="*/ 0 w 1001"/>
                <a:gd name="T83" fmla="*/ 0 h 1104"/>
                <a:gd name="T84" fmla="*/ 0 w 1001"/>
                <a:gd name="T85" fmla="*/ 0 h 1104"/>
                <a:gd name="T86" fmla="*/ 0 w 1001"/>
                <a:gd name="T87" fmla="*/ 0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2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>
                <a:gd name="T0" fmla="*/ 0 w 689"/>
                <a:gd name="T1" fmla="*/ 0 h 1080"/>
                <a:gd name="T2" fmla="*/ 0 w 689"/>
                <a:gd name="T3" fmla="*/ 0 h 1080"/>
                <a:gd name="T4" fmla="*/ 0 w 689"/>
                <a:gd name="T5" fmla="*/ 0 h 1080"/>
                <a:gd name="T6" fmla="*/ 0 w 689"/>
                <a:gd name="T7" fmla="*/ 0 h 1080"/>
                <a:gd name="T8" fmla="*/ 0 w 689"/>
                <a:gd name="T9" fmla="*/ 0 h 1080"/>
                <a:gd name="T10" fmla="*/ 0 w 689"/>
                <a:gd name="T11" fmla="*/ 0 h 1080"/>
                <a:gd name="T12" fmla="*/ 0 w 689"/>
                <a:gd name="T13" fmla="*/ 0 h 1080"/>
                <a:gd name="T14" fmla="*/ 0 w 689"/>
                <a:gd name="T15" fmla="*/ 0 h 1080"/>
                <a:gd name="T16" fmla="*/ 0 w 689"/>
                <a:gd name="T17" fmla="*/ 0 h 1080"/>
                <a:gd name="T18" fmla="*/ 0 w 689"/>
                <a:gd name="T19" fmla="*/ 0 h 1080"/>
                <a:gd name="T20" fmla="*/ 0 w 689"/>
                <a:gd name="T21" fmla="*/ 0 h 1080"/>
                <a:gd name="T22" fmla="*/ 0 w 689"/>
                <a:gd name="T23" fmla="*/ 0 h 1080"/>
                <a:gd name="T24" fmla="*/ 0 w 689"/>
                <a:gd name="T25" fmla="*/ 0 h 1080"/>
                <a:gd name="T26" fmla="*/ 0 w 689"/>
                <a:gd name="T27" fmla="*/ 0 h 1080"/>
                <a:gd name="T28" fmla="*/ 0 w 689"/>
                <a:gd name="T29" fmla="*/ 0 h 1080"/>
                <a:gd name="T30" fmla="*/ 0 w 689"/>
                <a:gd name="T31" fmla="*/ 0 h 1080"/>
                <a:gd name="T32" fmla="*/ 0 w 689"/>
                <a:gd name="T33" fmla="*/ 0 h 1080"/>
                <a:gd name="T34" fmla="*/ 0 w 689"/>
                <a:gd name="T35" fmla="*/ 0 h 1080"/>
                <a:gd name="T36" fmla="*/ 0 w 689"/>
                <a:gd name="T37" fmla="*/ 0 h 1080"/>
                <a:gd name="T38" fmla="*/ 0 w 689"/>
                <a:gd name="T39" fmla="*/ 0 h 1080"/>
                <a:gd name="T40" fmla="*/ 0 w 689"/>
                <a:gd name="T41" fmla="*/ 0 h 1080"/>
                <a:gd name="T42" fmla="*/ 0 w 689"/>
                <a:gd name="T43" fmla="*/ 0 h 1080"/>
                <a:gd name="T44" fmla="*/ 0 w 689"/>
                <a:gd name="T45" fmla="*/ 0 h 1080"/>
                <a:gd name="T46" fmla="*/ 0 w 689"/>
                <a:gd name="T47" fmla="*/ 0 h 1080"/>
                <a:gd name="T48" fmla="*/ 0 w 689"/>
                <a:gd name="T49" fmla="*/ 0 h 1080"/>
                <a:gd name="T50" fmla="*/ 0 w 689"/>
                <a:gd name="T51" fmla="*/ 0 h 1080"/>
                <a:gd name="T52" fmla="*/ 0 w 689"/>
                <a:gd name="T53" fmla="*/ 0 h 1080"/>
                <a:gd name="T54" fmla="*/ 0 w 689"/>
                <a:gd name="T55" fmla="*/ 0 h 1080"/>
                <a:gd name="T56" fmla="*/ 0 w 689"/>
                <a:gd name="T57" fmla="*/ 0 h 1080"/>
                <a:gd name="T58" fmla="*/ 0 w 689"/>
                <a:gd name="T59" fmla="*/ 0 h 1080"/>
                <a:gd name="T60" fmla="*/ 0 w 689"/>
                <a:gd name="T61" fmla="*/ 0 h 1080"/>
                <a:gd name="T62" fmla="*/ 0 w 689"/>
                <a:gd name="T63" fmla="*/ 0 h 1080"/>
                <a:gd name="T64" fmla="*/ 0 w 689"/>
                <a:gd name="T65" fmla="*/ 0 h 1080"/>
                <a:gd name="T66" fmla="*/ 0 w 689"/>
                <a:gd name="T67" fmla="*/ 0 h 1080"/>
                <a:gd name="T68" fmla="*/ 0 w 689"/>
                <a:gd name="T69" fmla="*/ 0 h 1080"/>
                <a:gd name="T70" fmla="*/ 0 w 689"/>
                <a:gd name="T71" fmla="*/ 0 h 1080"/>
                <a:gd name="T72" fmla="*/ 0 w 689"/>
                <a:gd name="T73" fmla="*/ 0 h 1080"/>
                <a:gd name="T74" fmla="*/ 0 w 689"/>
                <a:gd name="T75" fmla="*/ 0 h 1080"/>
                <a:gd name="T76" fmla="*/ 0 w 689"/>
                <a:gd name="T77" fmla="*/ 0 h 1080"/>
                <a:gd name="T78" fmla="*/ 0 w 689"/>
                <a:gd name="T79" fmla="*/ 0 h 1080"/>
                <a:gd name="T80" fmla="*/ 0 w 689"/>
                <a:gd name="T81" fmla="*/ 0 h 1080"/>
                <a:gd name="T82" fmla="*/ 0 w 689"/>
                <a:gd name="T83" fmla="*/ 0 h 1080"/>
                <a:gd name="T84" fmla="*/ 0 w 689"/>
                <a:gd name="T85" fmla="*/ 0 h 1080"/>
                <a:gd name="T86" fmla="*/ 0 w 689"/>
                <a:gd name="T87" fmla="*/ 0 h 1080"/>
                <a:gd name="T88" fmla="*/ 0 w 689"/>
                <a:gd name="T89" fmla="*/ 0 h 1080"/>
                <a:gd name="T90" fmla="*/ 0 w 689"/>
                <a:gd name="T91" fmla="*/ 0 h 1080"/>
                <a:gd name="T92" fmla="*/ 0 w 689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3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4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>
                <a:gd name="T0" fmla="*/ 0 w 790"/>
                <a:gd name="T1" fmla="*/ 0 h 1082"/>
                <a:gd name="T2" fmla="*/ 0 w 790"/>
                <a:gd name="T3" fmla="*/ 0 h 1082"/>
                <a:gd name="T4" fmla="*/ 0 w 790"/>
                <a:gd name="T5" fmla="*/ 0 h 1082"/>
                <a:gd name="T6" fmla="*/ 0 w 790"/>
                <a:gd name="T7" fmla="*/ 0 h 1082"/>
                <a:gd name="T8" fmla="*/ 0 w 790"/>
                <a:gd name="T9" fmla="*/ 0 h 1082"/>
                <a:gd name="T10" fmla="*/ 0 w 790"/>
                <a:gd name="T11" fmla="*/ 0 h 1082"/>
                <a:gd name="T12" fmla="*/ 0 w 790"/>
                <a:gd name="T13" fmla="*/ 0 h 1082"/>
                <a:gd name="T14" fmla="*/ 0 w 790"/>
                <a:gd name="T15" fmla="*/ 0 h 1082"/>
                <a:gd name="T16" fmla="*/ 0 w 790"/>
                <a:gd name="T17" fmla="*/ 0 h 1082"/>
                <a:gd name="T18" fmla="*/ 0 w 790"/>
                <a:gd name="T19" fmla="*/ 0 h 1082"/>
                <a:gd name="T20" fmla="*/ 0 w 790"/>
                <a:gd name="T21" fmla="*/ 0 h 1082"/>
                <a:gd name="T22" fmla="*/ 0 w 790"/>
                <a:gd name="T23" fmla="*/ 0 h 1082"/>
                <a:gd name="T24" fmla="*/ 0 w 790"/>
                <a:gd name="T25" fmla="*/ 0 h 1082"/>
                <a:gd name="T26" fmla="*/ 0 w 790"/>
                <a:gd name="T27" fmla="*/ 0 h 1082"/>
                <a:gd name="T28" fmla="*/ 0 w 790"/>
                <a:gd name="T29" fmla="*/ 0 h 1082"/>
                <a:gd name="T30" fmla="*/ 0 w 790"/>
                <a:gd name="T31" fmla="*/ 0 h 1082"/>
                <a:gd name="T32" fmla="*/ 0 w 790"/>
                <a:gd name="T33" fmla="*/ 0 h 1082"/>
                <a:gd name="T34" fmla="*/ 0 w 790"/>
                <a:gd name="T35" fmla="*/ 0 h 1082"/>
                <a:gd name="T36" fmla="*/ 0 w 790"/>
                <a:gd name="T37" fmla="*/ 0 h 1082"/>
                <a:gd name="T38" fmla="*/ 0 w 790"/>
                <a:gd name="T39" fmla="*/ 0 h 1082"/>
                <a:gd name="T40" fmla="*/ 0 w 790"/>
                <a:gd name="T41" fmla="*/ 0 h 1082"/>
                <a:gd name="T42" fmla="*/ 0 w 790"/>
                <a:gd name="T43" fmla="*/ 0 h 1082"/>
                <a:gd name="T44" fmla="*/ 0 w 790"/>
                <a:gd name="T45" fmla="*/ 0 h 1082"/>
                <a:gd name="T46" fmla="*/ 0 w 790"/>
                <a:gd name="T47" fmla="*/ 0 h 1082"/>
                <a:gd name="T48" fmla="*/ 0 w 790"/>
                <a:gd name="T49" fmla="*/ 0 h 1082"/>
                <a:gd name="T50" fmla="*/ 0 w 790"/>
                <a:gd name="T51" fmla="*/ 0 h 1082"/>
                <a:gd name="T52" fmla="*/ 0 w 790"/>
                <a:gd name="T53" fmla="*/ 0 h 1082"/>
                <a:gd name="T54" fmla="*/ 0 w 790"/>
                <a:gd name="T55" fmla="*/ 0 h 1082"/>
                <a:gd name="T56" fmla="*/ 0 w 790"/>
                <a:gd name="T57" fmla="*/ 0 h 1082"/>
                <a:gd name="T58" fmla="*/ 0 w 790"/>
                <a:gd name="T59" fmla="*/ 0 h 1082"/>
                <a:gd name="T60" fmla="*/ 0 w 790"/>
                <a:gd name="T61" fmla="*/ 0 h 1082"/>
                <a:gd name="T62" fmla="*/ 0 w 790"/>
                <a:gd name="T63" fmla="*/ 0 h 1082"/>
                <a:gd name="T64" fmla="*/ 0 w 790"/>
                <a:gd name="T65" fmla="*/ 0 h 1082"/>
                <a:gd name="T66" fmla="*/ 0 w 790"/>
                <a:gd name="T67" fmla="*/ 0 h 1082"/>
                <a:gd name="T68" fmla="*/ 0 w 790"/>
                <a:gd name="T69" fmla="*/ 0 h 1082"/>
                <a:gd name="T70" fmla="*/ 0 w 790"/>
                <a:gd name="T71" fmla="*/ 0 h 1082"/>
                <a:gd name="T72" fmla="*/ 0 w 790"/>
                <a:gd name="T73" fmla="*/ 0 h 1082"/>
                <a:gd name="T74" fmla="*/ 0 w 790"/>
                <a:gd name="T75" fmla="*/ 0 h 1082"/>
                <a:gd name="T76" fmla="*/ 0 w 790"/>
                <a:gd name="T77" fmla="*/ 0 h 1082"/>
                <a:gd name="T78" fmla="*/ 0 w 790"/>
                <a:gd name="T79" fmla="*/ 0 h 1082"/>
                <a:gd name="T80" fmla="*/ 0 w 790"/>
                <a:gd name="T81" fmla="*/ 0 h 1082"/>
                <a:gd name="T82" fmla="*/ 0 w 790"/>
                <a:gd name="T83" fmla="*/ 0 h 1082"/>
                <a:gd name="T84" fmla="*/ 0 w 790"/>
                <a:gd name="T85" fmla="*/ 0 h 1082"/>
                <a:gd name="T86" fmla="*/ 0 w 790"/>
                <a:gd name="T87" fmla="*/ 0 h 1082"/>
                <a:gd name="T88" fmla="*/ 0 w 790"/>
                <a:gd name="T89" fmla="*/ 0 h 1082"/>
                <a:gd name="T90" fmla="*/ 0 w 790"/>
                <a:gd name="T91" fmla="*/ 0 h 1082"/>
                <a:gd name="T92" fmla="*/ 0 w 790"/>
                <a:gd name="T93" fmla="*/ 0 h 1082"/>
                <a:gd name="T94" fmla="*/ 0 w 790"/>
                <a:gd name="T95" fmla="*/ 0 h 1082"/>
                <a:gd name="T96" fmla="*/ 0 w 790"/>
                <a:gd name="T97" fmla="*/ 0 h 1082"/>
                <a:gd name="T98" fmla="*/ 0 w 790"/>
                <a:gd name="T99" fmla="*/ 0 h 1082"/>
                <a:gd name="T100" fmla="*/ 0 w 790"/>
                <a:gd name="T101" fmla="*/ 0 h 1082"/>
                <a:gd name="T102" fmla="*/ 0 w 790"/>
                <a:gd name="T103" fmla="*/ 0 h 1082"/>
                <a:gd name="T104" fmla="*/ 0 w 790"/>
                <a:gd name="T105" fmla="*/ 0 h 1082"/>
                <a:gd name="T106" fmla="*/ 0 w 790"/>
                <a:gd name="T107" fmla="*/ 0 h 1082"/>
                <a:gd name="T108" fmla="*/ 0 w 790"/>
                <a:gd name="T109" fmla="*/ 0 h 1082"/>
                <a:gd name="T110" fmla="*/ 0 w 790"/>
                <a:gd name="T111" fmla="*/ 0 h 1082"/>
                <a:gd name="T112" fmla="*/ 0 w 790"/>
                <a:gd name="T113" fmla="*/ 0 h 1082"/>
                <a:gd name="T114" fmla="*/ 0 w 790"/>
                <a:gd name="T115" fmla="*/ 0 h 1082"/>
                <a:gd name="T116" fmla="*/ 0 w 790"/>
                <a:gd name="T117" fmla="*/ 0 h 1082"/>
                <a:gd name="T118" fmla="*/ 0 w 790"/>
                <a:gd name="T119" fmla="*/ 0 h 1082"/>
                <a:gd name="T120" fmla="*/ 0 w 790"/>
                <a:gd name="T121" fmla="*/ 0 h 1082"/>
                <a:gd name="T122" fmla="*/ 0 w 790"/>
                <a:gd name="T123" fmla="*/ 0 h 10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5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>
                <a:gd name="T0" fmla="*/ 0 w 941"/>
                <a:gd name="T1" fmla="*/ 0 h 1081"/>
                <a:gd name="T2" fmla="*/ 0 w 941"/>
                <a:gd name="T3" fmla="*/ 0 h 1081"/>
                <a:gd name="T4" fmla="*/ 0 w 941"/>
                <a:gd name="T5" fmla="*/ 0 h 1081"/>
                <a:gd name="T6" fmla="*/ 0 w 941"/>
                <a:gd name="T7" fmla="*/ 0 h 1081"/>
                <a:gd name="T8" fmla="*/ 0 w 941"/>
                <a:gd name="T9" fmla="*/ 0 h 1081"/>
                <a:gd name="T10" fmla="*/ 0 w 941"/>
                <a:gd name="T11" fmla="*/ 0 h 1081"/>
                <a:gd name="T12" fmla="*/ 0 w 941"/>
                <a:gd name="T13" fmla="*/ 0 h 1081"/>
                <a:gd name="T14" fmla="*/ 0 w 941"/>
                <a:gd name="T15" fmla="*/ 0 h 1081"/>
                <a:gd name="T16" fmla="*/ 0 w 941"/>
                <a:gd name="T17" fmla="*/ 0 h 1081"/>
                <a:gd name="T18" fmla="*/ 0 w 941"/>
                <a:gd name="T19" fmla="*/ 0 h 1081"/>
                <a:gd name="T20" fmla="*/ 0 w 941"/>
                <a:gd name="T21" fmla="*/ 0 h 1081"/>
                <a:gd name="T22" fmla="*/ 0 w 941"/>
                <a:gd name="T23" fmla="*/ 0 h 1081"/>
                <a:gd name="T24" fmla="*/ 0 w 941"/>
                <a:gd name="T25" fmla="*/ 0 h 1081"/>
                <a:gd name="T26" fmla="*/ 0 w 941"/>
                <a:gd name="T27" fmla="*/ 0 h 1081"/>
                <a:gd name="T28" fmla="*/ 0 w 941"/>
                <a:gd name="T29" fmla="*/ 0 h 1081"/>
                <a:gd name="T30" fmla="*/ 0 w 941"/>
                <a:gd name="T31" fmla="*/ 0 h 1081"/>
                <a:gd name="T32" fmla="*/ 0 w 941"/>
                <a:gd name="T33" fmla="*/ 0 h 1081"/>
                <a:gd name="T34" fmla="*/ 0 w 941"/>
                <a:gd name="T35" fmla="*/ 0 h 1081"/>
                <a:gd name="T36" fmla="*/ 0 w 941"/>
                <a:gd name="T37" fmla="*/ 0 h 1081"/>
                <a:gd name="T38" fmla="*/ 0 w 941"/>
                <a:gd name="T39" fmla="*/ 0 h 1081"/>
                <a:gd name="T40" fmla="*/ 0 w 941"/>
                <a:gd name="T41" fmla="*/ 0 h 1081"/>
                <a:gd name="T42" fmla="*/ 0 w 941"/>
                <a:gd name="T43" fmla="*/ 0 h 1081"/>
                <a:gd name="T44" fmla="*/ 0 w 941"/>
                <a:gd name="T45" fmla="*/ 0 h 1081"/>
                <a:gd name="T46" fmla="*/ 0 w 941"/>
                <a:gd name="T47" fmla="*/ 0 h 1081"/>
                <a:gd name="T48" fmla="*/ 0 w 941"/>
                <a:gd name="T49" fmla="*/ 0 h 1081"/>
                <a:gd name="T50" fmla="*/ 0 w 941"/>
                <a:gd name="T51" fmla="*/ 0 h 1081"/>
                <a:gd name="T52" fmla="*/ 0 w 941"/>
                <a:gd name="T53" fmla="*/ 0 h 1081"/>
                <a:gd name="T54" fmla="*/ 0 w 941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6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w 942"/>
                <a:gd name="T57" fmla="*/ 0 h 1081"/>
                <a:gd name="T58" fmla="*/ 0 w 942"/>
                <a:gd name="T59" fmla="*/ 0 h 1081"/>
                <a:gd name="T60" fmla="*/ 0 w 942"/>
                <a:gd name="T61" fmla="*/ 0 h 1081"/>
                <a:gd name="T62" fmla="*/ 0 w 942"/>
                <a:gd name="T63" fmla="*/ 0 h 1081"/>
                <a:gd name="T64" fmla="*/ 0 w 942"/>
                <a:gd name="T65" fmla="*/ 0 h 1081"/>
                <a:gd name="T66" fmla="*/ 0 w 942"/>
                <a:gd name="T67" fmla="*/ 0 h 1081"/>
                <a:gd name="T68" fmla="*/ 0 w 942"/>
                <a:gd name="T69" fmla="*/ 0 h 1081"/>
                <a:gd name="T70" fmla="*/ 0 w 942"/>
                <a:gd name="T71" fmla="*/ 0 h 1081"/>
                <a:gd name="T72" fmla="*/ 0 w 942"/>
                <a:gd name="T73" fmla="*/ 0 h 1081"/>
                <a:gd name="T74" fmla="*/ 0 w 942"/>
                <a:gd name="T75" fmla="*/ 0 h 1081"/>
                <a:gd name="T76" fmla="*/ 0 w 942"/>
                <a:gd name="T77" fmla="*/ 0 h 1081"/>
                <a:gd name="T78" fmla="*/ 0 w 942"/>
                <a:gd name="T79" fmla="*/ 0 h 1081"/>
                <a:gd name="T80" fmla="*/ 0 w 942"/>
                <a:gd name="T81" fmla="*/ 0 h 1081"/>
                <a:gd name="T82" fmla="*/ 0 w 942"/>
                <a:gd name="T83" fmla="*/ 0 h 1081"/>
                <a:gd name="T84" fmla="*/ 0 w 942"/>
                <a:gd name="T85" fmla="*/ 0 h 1081"/>
                <a:gd name="T86" fmla="*/ 0 w 942"/>
                <a:gd name="T87" fmla="*/ 0 h 1081"/>
                <a:gd name="T88" fmla="*/ 0 w 942"/>
                <a:gd name="T89" fmla="*/ 0 h 1081"/>
                <a:gd name="T90" fmla="*/ 0 w 942"/>
                <a:gd name="T91" fmla="*/ 0 h 1081"/>
                <a:gd name="T92" fmla="*/ 0 w 942"/>
                <a:gd name="T93" fmla="*/ 0 h 1081"/>
                <a:gd name="T94" fmla="*/ 0 w 942"/>
                <a:gd name="T95" fmla="*/ 0 h 1081"/>
                <a:gd name="T96" fmla="*/ 0 w 942"/>
                <a:gd name="T97" fmla="*/ 0 h 1081"/>
                <a:gd name="T98" fmla="*/ 0 w 942"/>
                <a:gd name="T99" fmla="*/ 0 h 1081"/>
                <a:gd name="T100" fmla="*/ 0 w 942"/>
                <a:gd name="T101" fmla="*/ 0 h 1081"/>
                <a:gd name="T102" fmla="*/ 0 w 942"/>
                <a:gd name="T103" fmla="*/ 0 h 1081"/>
                <a:gd name="T104" fmla="*/ 0 w 942"/>
                <a:gd name="T105" fmla="*/ 0 h 1081"/>
                <a:gd name="T106" fmla="*/ 0 w 942"/>
                <a:gd name="T107" fmla="*/ 0 h 1081"/>
                <a:gd name="T108" fmla="*/ 0 w 942"/>
                <a:gd name="T109" fmla="*/ 0 h 1081"/>
                <a:gd name="T110" fmla="*/ 0 w 942"/>
                <a:gd name="T111" fmla="*/ 0 h 1081"/>
                <a:gd name="T112" fmla="*/ 0 w 942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7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>
                <a:gd name="T0" fmla="*/ 0 w 571"/>
                <a:gd name="T1" fmla="*/ 0 h 1075"/>
                <a:gd name="T2" fmla="*/ 0 w 571"/>
                <a:gd name="T3" fmla="*/ 0 h 1075"/>
                <a:gd name="T4" fmla="*/ 0 w 571"/>
                <a:gd name="T5" fmla="*/ 0 h 1075"/>
                <a:gd name="T6" fmla="*/ 0 w 571"/>
                <a:gd name="T7" fmla="*/ 0 h 1075"/>
                <a:gd name="T8" fmla="*/ 0 w 571"/>
                <a:gd name="T9" fmla="*/ 0 h 1075"/>
                <a:gd name="T10" fmla="*/ 0 w 571"/>
                <a:gd name="T11" fmla="*/ 0 h 1075"/>
                <a:gd name="T12" fmla="*/ 0 w 571"/>
                <a:gd name="T13" fmla="*/ 0 h 1075"/>
                <a:gd name="T14" fmla="*/ 0 w 571"/>
                <a:gd name="T15" fmla="*/ 0 h 1075"/>
                <a:gd name="T16" fmla="*/ 0 w 571"/>
                <a:gd name="T17" fmla="*/ 0 h 1075"/>
                <a:gd name="T18" fmla="*/ 0 w 571"/>
                <a:gd name="T19" fmla="*/ 0 h 1075"/>
                <a:gd name="T20" fmla="*/ 0 w 571"/>
                <a:gd name="T21" fmla="*/ 0 h 1075"/>
                <a:gd name="T22" fmla="*/ 0 w 571"/>
                <a:gd name="T23" fmla="*/ 0 h 1075"/>
                <a:gd name="T24" fmla="*/ 0 w 571"/>
                <a:gd name="T25" fmla="*/ 0 h 1075"/>
                <a:gd name="T26" fmla="*/ 0 w 571"/>
                <a:gd name="T27" fmla="*/ 0 h 1075"/>
                <a:gd name="T28" fmla="*/ 0 w 571"/>
                <a:gd name="T29" fmla="*/ 0 h 1075"/>
                <a:gd name="T30" fmla="*/ 0 w 571"/>
                <a:gd name="T31" fmla="*/ 0 h 1075"/>
                <a:gd name="T32" fmla="*/ 0 w 571"/>
                <a:gd name="T33" fmla="*/ 0 h 1075"/>
                <a:gd name="T34" fmla="*/ 0 w 571"/>
                <a:gd name="T35" fmla="*/ 0 h 1075"/>
                <a:gd name="T36" fmla="*/ 0 w 571"/>
                <a:gd name="T37" fmla="*/ 0 h 1075"/>
                <a:gd name="T38" fmla="*/ 0 w 571"/>
                <a:gd name="T39" fmla="*/ 0 h 1075"/>
                <a:gd name="T40" fmla="*/ 0 w 571"/>
                <a:gd name="T41" fmla="*/ 0 h 1075"/>
                <a:gd name="T42" fmla="*/ 0 w 571"/>
                <a:gd name="T43" fmla="*/ 0 h 1075"/>
                <a:gd name="T44" fmla="*/ 0 w 571"/>
                <a:gd name="T45" fmla="*/ 0 h 1075"/>
                <a:gd name="T46" fmla="*/ 0 w 571"/>
                <a:gd name="T47" fmla="*/ 0 h 1075"/>
                <a:gd name="T48" fmla="*/ 0 w 571"/>
                <a:gd name="T49" fmla="*/ 0 h 1075"/>
                <a:gd name="T50" fmla="*/ 0 w 571"/>
                <a:gd name="T51" fmla="*/ 0 h 1075"/>
                <a:gd name="T52" fmla="*/ 0 w 571"/>
                <a:gd name="T53" fmla="*/ 0 h 1075"/>
                <a:gd name="T54" fmla="*/ 0 w 571"/>
                <a:gd name="T55" fmla="*/ 0 h 1075"/>
                <a:gd name="T56" fmla="*/ 0 w 571"/>
                <a:gd name="T57" fmla="*/ 0 h 1075"/>
                <a:gd name="T58" fmla="*/ 0 w 571"/>
                <a:gd name="T59" fmla="*/ 0 h 1075"/>
                <a:gd name="T60" fmla="*/ 0 w 571"/>
                <a:gd name="T61" fmla="*/ 0 h 1075"/>
                <a:gd name="T62" fmla="*/ 0 w 571"/>
                <a:gd name="T63" fmla="*/ 0 h 1075"/>
                <a:gd name="T64" fmla="*/ 0 w 571"/>
                <a:gd name="T65" fmla="*/ 0 h 1075"/>
                <a:gd name="T66" fmla="*/ 0 w 571"/>
                <a:gd name="T67" fmla="*/ 0 h 1075"/>
                <a:gd name="T68" fmla="*/ 0 w 571"/>
                <a:gd name="T69" fmla="*/ 0 h 1075"/>
                <a:gd name="T70" fmla="*/ 0 w 571"/>
                <a:gd name="T71" fmla="*/ 0 h 1075"/>
                <a:gd name="T72" fmla="*/ 0 w 571"/>
                <a:gd name="T73" fmla="*/ 0 h 1075"/>
                <a:gd name="T74" fmla="*/ 0 w 571"/>
                <a:gd name="T75" fmla="*/ 0 h 1075"/>
                <a:gd name="T76" fmla="*/ 0 w 571"/>
                <a:gd name="T77" fmla="*/ 0 h 1075"/>
                <a:gd name="T78" fmla="*/ 0 w 571"/>
                <a:gd name="T79" fmla="*/ 0 h 1075"/>
                <a:gd name="T80" fmla="*/ 0 w 571"/>
                <a:gd name="T81" fmla="*/ 0 h 1075"/>
                <a:gd name="T82" fmla="*/ 0 w 571"/>
                <a:gd name="T83" fmla="*/ 0 h 1075"/>
                <a:gd name="T84" fmla="*/ 0 w 571"/>
                <a:gd name="T85" fmla="*/ 0 h 1075"/>
                <a:gd name="T86" fmla="*/ 0 w 571"/>
                <a:gd name="T87" fmla="*/ 0 h 1075"/>
                <a:gd name="T88" fmla="*/ 0 w 571"/>
                <a:gd name="T89" fmla="*/ 0 h 1075"/>
                <a:gd name="T90" fmla="*/ 0 w 571"/>
                <a:gd name="T91" fmla="*/ 0 h 1075"/>
                <a:gd name="T92" fmla="*/ 0 w 571"/>
                <a:gd name="T93" fmla="*/ 0 h 1075"/>
                <a:gd name="T94" fmla="*/ 0 w 571"/>
                <a:gd name="T95" fmla="*/ 0 h 1075"/>
                <a:gd name="T96" fmla="*/ 0 w 571"/>
                <a:gd name="T97" fmla="*/ 0 h 1075"/>
                <a:gd name="T98" fmla="*/ 0 w 571"/>
                <a:gd name="T99" fmla="*/ 0 h 1075"/>
                <a:gd name="T100" fmla="*/ 0 w 571"/>
                <a:gd name="T101" fmla="*/ 0 h 1075"/>
                <a:gd name="T102" fmla="*/ 0 w 571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8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>
                <a:gd name="T0" fmla="*/ 0 w 1117"/>
                <a:gd name="T1" fmla="*/ 0 h 1086"/>
                <a:gd name="T2" fmla="*/ 0 w 1117"/>
                <a:gd name="T3" fmla="*/ 0 h 1086"/>
                <a:gd name="T4" fmla="*/ 0 w 1117"/>
                <a:gd name="T5" fmla="*/ 0 h 1086"/>
                <a:gd name="T6" fmla="*/ 0 w 1117"/>
                <a:gd name="T7" fmla="*/ 0 h 1086"/>
                <a:gd name="T8" fmla="*/ 0 w 1117"/>
                <a:gd name="T9" fmla="*/ 0 h 1086"/>
                <a:gd name="T10" fmla="*/ 0 w 1117"/>
                <a:gd name="T11" fmla="*/ 0 h 1086"/>
                <a:gd name="T12" fmla="*/ 0 w 1117"/>
                <a:gd name="T13" fmla="*/ 0 h 1086"/>
                <a:gd name="T14" fmla="*/ 0 w 1117"/>
                <a:gd name="T15" fmla="*/ 0 h 1086"/>
                <a:gd name="T16" fmla="*/ 0 w 1117"/>
                <a:gd name="T17" fmla="*/ 0 h 1086"/>
                <a:gd name="T18" fmla="*/ 0 w 1117"/>
                <a:gd name="T19" fmla="*/ 0 h 1086"/>
                <a:gd name="T20" fmla="*/ 0 w 1117"/>
                <a:gd name="T21" fmla="*/ 0 h 1086"/>
                <a:gd name="T22" fmla="*/ 0 w 1117"/>
                <a:gd name="T23" fmla="*/ 0 h 1086"/>
                <a:gd name="T24" fmla="*/ 0 w 1117"/>
                <a:gd name="T25" fmla="*/ 0 h 1086"/>
                <a:gd name="T26" fmla="*/ 0 w 1117"/>
                <a:gd name="T27" fmla="*/ 0 h 1086"/>
                <a:gd name="T28" fmla="*/ 0 w 1117"/>
                <a:gd name="T29" fmla="*/ 0 h 1086"/>
                <a:gd name="T30" fmla="*/ 0 w 1117"/>
                <a:gd name="T31" fmla="*/ 0 h 1086"/>
                <a:gd name="T32" fmla="*/ 0 w 1117"/>
                <a:gd name="T33" fmla="*/ 0 h 1086"/>
                <a:gd name="T34" fmla="*/ 0 w 1117"/>
                <a:gd name="T35" fmla="*/ 0 h 1086"/>
                <a:gd name="T36" fmla="*/ 0 w 1117"/>
                <a:gd name="T37" fmla="*/ 0 h 1086"/>
                <a:gd name="T38" fmla="*/ 0 w 1117"/>
                <a:gd name="T39" fmla="*/ 0 h 1086"/>
                <a:gd name="T40" fmla="*/ 0 w 1117"/>
                <a:gd name="T41" fmla="*/ 0 h 1086"/>
                <a:gd name="T42" fmla="*/ 0 w 1117"/>
                <a:gd name="T43" fmla="*/ 0 h 1086"/>
                <a:gd name="T44" fmla="*/ 0 w 1117"/>
                <a:gd name="T45" fmla="*/ 0 h 1086"/>
                <a:gd name="T46" fmla="*/ 0 w 1117"/>
                <a:gd name="T47" fmla="*/ 0 h 1086"/>
                <a:gd name="T48" fmla="*/ 0 w 1117"/>
                <a:gd name="T49" fmla="*/ 0 h 1086"/>
                <a:gd name="T50" fmla="*/ 0 w 1117"/>
                <a:gd name="T51" fmla="*/ 0 h 1086"/>
                <a:gd name="T52" fmla="*/ 0 w 1117"/>
                <a:gd name="T53" fmla="*/ 0 h 1086"/>
                <a:gd name="T54" fmla="*/ 0 w 1117"/>
                <a:gd name="T55" fmla="*/ 0 h 1086"/>
                <a:gd name="T56" fmla="*/ 0 w 1117"/>
                <a:gd name="T57" fmla="*/ 0 h 1086"/>
                <a:gd name="T58" fmla="*/ 0 w 1117"/>
                <a:gd name="T59" fmla="*/ 0 h 1086"/>
                <a:gd name="T60" fmla="*/ 0 w 1117"/>
                <a:gd name="T61" fmla="*/ 0 h 1086"/>
                <a:gd name="T62" fmla="*/ 0 w 1117"/>
                <a:gd name="T63" fmla="*/ 0 h 1086"/>
                <a:gd name="T64" fmla="*/ 0 w 1117"/>
                <a:gd name="T65" fmla="*/ 0 h 1086"/>
                <a:gd name="T66" fmla="*/ 0 w 1117"/>
                <a:gd name="T67" fmla="*/ 0 h 1086"/>
                <a:gd name="T68" fmla="*/ 0 w 1117"/>
                <a:gd name="T69" fmla="*/ 0 h 1086"/>
                <a:gd name="T70" fmla="*/ 0 w 1117"/>
                <a:gd name="T71" fmla="*/ 0 h 1086"/>
                <a:gd name="T72" fmla="*/ 0 w 1117"/>
                <a:gd name="T73" fmla="*/ 0 h 1086"/>
                <a:gd name="T74" fmla="*/ 0 w 1117"/>
                <a:gd name="T75" fmla="*/ 0 h 1086"/>
                <a:gd name="T76" fmla="*/ 0 w 1117"/>
                <a:gd name="T77" fmla="*/ 0 h 1086"/>
                <a:gd name="T78" fmla="*/ 0 w 1117"/>
                <a:gd name="T79" fmla="*/ 0 h 1086"/>
                <a:gd name="T80" fmla="*/ 0 w 1117"/>
                <a:gd name="T81" fmla="*/ 0 h 1086"/>
                <a:gd name="T82" fmla="*/ 0 w 1117"/>
                <a:gd name="T83" fmla="*/ 0 h 1086"/>
                <a:gd name="T84" fmla="*/ 0 w 1117"/>
                <a:gd name="T85" fmla="*/ 0 h 1086"/>
                <a:gd name="T86" fmla="*/ 0 w 1117"/>
                <a:gd name="T87" fmla="*/ 0 h 1086"/>
                <a:gd name="T88" fmla="*/ 0 w 1117"/>
                <a:gd name="T89" fmla="*/ 0 h 1086"/>
                <a:gd name="T90" fmla="*/ 0 w 1117"/>
                <a:gd name="T91" fmla="*/ 0 h 1086"/>
                <a:gd name="T92" fmla="*/ 0 w 1117"/>
                <a:gd name="T93" fmla="*/ 0 h 1086"/>
                <a:gd name="T94" fmla="*/ 0 w 1117"/>
                <a:gd name="T95" fmla="*/ 0 h 1086"/>
                <a:gd name="T96" fmla="*/ 0 w 1117"/>
                <a:gd name="T97" fmla="*/ 0 h 1086"/>
                <a:gd name="T98" fmla="*/ 0 w 1117"/>
                <a:gd name="T99" fmla="*/ 0 h 1086"/>
                <a:gd name="T100" fmla="*/ 0 w 1117"/>
                <a:gd name="T101" fmla="*/ 0 h 1086"/>
                <a:gd name="T102" fmla="*/ 0 w 1117"/>
                <a:gd name="T103" fmla="*/ 0 h 1086"/>
                <a:gd name="T104" fmla="*/ 0 w 1117"/>
                <a:gd name="T105" fmla="*/ 0 h 1086"/>
                <a:gd name="T106" fmla="*/ 0 w 1117"/>
                <a:gd name="T107" fmla="*/ 0 h 1086"/>
                <a:gd name="T108" fmla="*/ 0 w 1117"/>
                <a:gd name="T109" fmla="*/ 0 h 1086"/>
                <a:gd name="T110" fmla="*/ 0 w 1117"/>
                <a:gd name="T111" fmla="*/ 0 h 1086"/>
                <a:gd name="T112" fmla="*/ 0 w 1117"/>
                <a:gd name="T113" fmla="*/ 0 h 1086"/>
                <a:gd name="T114" fmla="*/ 0 w 1117"/>
                <a:gd name="T115" fmla="*/ 0 h 1086"/>
                <a:gd name="T116" fmla="*/ 0 w 1117"/>
                <a:gd name="T117" fmla="*/ 0 h 1086"/>
                <a:gd name="T118" fmla="*/ 0 w 1117"/>
                <a:gd name="T119" fmla="*/ 0 h 1086"/>
                <a:gd name="T120" fmla="*/ 0 w 1117"/>
                <a:gd name="T121" fmla="*/ 0 h 1086"/>
                <a:gd name="T122" fmla="*/ 0 w 1117"/>
                <a:gd name="T123" fmla="*/ 0 h 10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9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>
                <a:gd name="T0" fmla="*/ 0 w 140"/>
                <a:gd name="T1" fmla="*/ 0 h 1081"/>
                <a:gd name="T2" fmla="*/ 0 w 140"/>
                <a:gd name="T3" fmla="*/ 0 h 1081"/>
                <a:gd name="T4" fmla="*/ 0 w 140"/>
                <a:gd name="T5" fmla="*/ 0 h 1081"/>
                <a:gd name="T6" fmla="*/ 0 w 140"/>
                <a:gd name="T7" fmla="*/ 0 h 1081"/>
                <a:gd name="T8" fmla="*/ 0 w 140"/>
                <a:gd name="T9" fmla="*/ 0 h 1081"/>
                <a:gd name="T10" fmla="*/ 0 w 140"/>
                <a:gd name="T11" fmla="*/ 0 h 1081"/>
                <a:gd name="T12" fmla="*/ 0 w 140"/>
                <a:gd name="T13" fmla="*/ 0 h 1081"/>
                <a:gd name="T14" fmla="*/ 0 w 140"/>
                <a:gd name="T15" fmla="*/ 0 h 1081"/>
                <a:gd name="T16" fmla="*/ 0 w 140"/>
                <a:gd name="T17" fmla="*/ 0 h 1081"/>
                <a:gd name="T18" fmla="*/ 0 w 140"/>
                <a:gd name="T19" fmla="*/ 0 h 1081"/>
                <a:gd name="T20" fmla="*/ 0 w 140"/>
                <a:gd name="T21" fmla="*/ 0 h 1081"/>
                <a:gd name="T22" fmla="*/ 0 w 140"/>
                <a:gd name="T23" fmla="*/ 0 h 1081"/>
                <a:gd name="T24" fmla="*/ 0 w 140"/>
                <a:gd name="T25" fmla="*/ 0 h 1081"/>
                <a:gd name="T26" fmla="*/ 0 w 140"/>
                <a:gd name="T27" fmla="*/ 0 h 10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0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>
                <a:gd name="T0" fmla="*/ 0 w 688"/>
                <a:gd name="T1" fmla="*/ 0 h 1078"/>
                <a:gd name="T2" fmla="*/ 0 w 688"/>
                <a:gd name="T3" fmla="*/ 0 h 1078"/>
                <a:gd name="T4" fmla="*/ 0 w 688"/>
                <a:gd name="T5" fmla="*/ 0 h 1078"/>
                <a:gd name="T6" fmla="*/ 0 w 688"/>
                <a:gd name="T7" fmla="*/ 0 h 1078"/>
                <a:gd name="T8" fmla="*/ 0 w 688"/>
                <a:gd name="T9" fmla="*/ 0 h 1078"/>
                <a:gd name="T10" fmla="*/ 0 w 688"/>
                <a:gd name="T11" fmla="*/ 0 h 1078"/>
                <a:gd name="T12" fmla="*/ 0 w 688"/>
                <a:gd name="T13" fmla="*/ 0 h 1078"/>
                <a:gd name="T14" fmla="*/ 0 w 688"/>
                <a:gd name="T15" fmla="*/ 0 h 1078"/>
                <a:gd name="T16" fmla="*/ 0 w 688"/>
                <a:gd name="T17" fmla="*/ 0 h 1078"/>
                <a:gd name="T18" fmla="*/ 0 w 688"/>
                <a:gd name="T19" fmla="*/ 0 h 1078"/>
                <a:gd name="T20" fmla="*/ 0 w 688"/>
                <a:gd name="T21" fmla="*/ 0 h 1078"/>
                <a:gd name="T22" fmla="*/ 0 w 688"/>
                <a:gd name="T23" fmla="*/ 0 h 1078"/>
                <a:gd name="T24" fmla="*/ 0 w 688"/>
                <a:gd name="T25" fmla="*/ 0 h 1078"/>
                <a:gd name="T26" fmla="*/ 0 w 688"/>
                <a:gd name="T27" fmla="*/ 0 h 1078"/>
                <a:gd name="T28" fmla="*/ 0 w 688"/>
                <a:gd name="T29" fmla="*/ 0 h 1078"/>
                <a:gd name="T30" fmla="*/ 0 w 688"/>
                <a:gd name="T31" fmla="*/ 0 h 1078"/>
                <a:gd name="T32" fmla="*/ 0 w 688"/>
                <a:gd name="T33" fmla="*/ 0 h 1078"/>
                <a:gd name="T34" fmla="*/ 0 w 688"/>
                <a:gd name="T35" fmla="*/ 0 h 1078"/>
                <a:gd name="T36" fmla="*/ 0 w 688"/>
                <a:gd name="T37" fmla="*/ 0 h 1078"/>
                <a:gd name="T38" fmla="*/ 0 w 688"/>
                <a:gd name="T39" fmla="*/ 0 h 1078"/>
                <a:gd name="T40" fmla="*/ 0 w 688"/>
                <a:gd name="T41" fmla="*/ 0 h 1078"/>
                <a:gd name="T42" fmla="*/ 0 w 688"/>
                <a:gd name="T43" fmla="*/ 0 h 1078"/>
                <a:gd name="T44" fmla="*/ 0 w 688"/>
                <a:gd name="T45" fmla="*/ 0 h 1078"/>
                <a:gd name="T46" fmla="*/ 0 w 688"/>
                <a:gd name="T47" fmla="*/ 0 h 1078"/>
                <a:gd name="T48" fmla="*/ 0 w 688"/>
                <a:gd name="T49" fmla="*/ 0 h 1078"/>
                <a:gd name="T50" fmla="*/ 0 w 688"/>
                <a:gd name="T51" fmla="*/ 0 h 1078"/>
                <a:gd name="T52" fmla="*/ 0 w 688"/>
                <a:gd name="T53" fmla="*/ 0 h 1078"/>
                <a:gd name="T54" fmla="*/ 0 w 688"/>
                <a:gd name="T55" fmla="*/ 0 h 1078"/>
                <a:gd name="T56" fmla="*/ 0 w 688"/>
                <a:gd name="T57" fmla="*/ 0 h 1078"/>
                <a:gd name="T58" fmla="*/ 0 w 688"/>
                <a:gd name="T59" fmla="*/ 0 h 1078"/>
                <a:gd name="T60" fmla="*/ 0 w 688"/>
                <a:gd name="T61" fmla="*/ 0 h 1078"/>
                <a:gd name="T62" fmla="*/ 0 w 688"/>
                <a:gd name="T63" fmla="*/ 0 h 1078"/>
                <a:gd name="T64" fmla="*/ 0 w 688"/>
                <a:gd name="T65" fmla="*/ 0 h 1078"/>
                <a:gd name="T66" fmla="*/ 0 w 688"/>
                <a:gd name="T67" fmla="*/ 0 h 1078"/>
                <a:gd name="T68" fmla="*/ 0 w 688"/>
                <a:gd name="T69" fmla="*/ 0 h 1078"/>
                <a:gd name="T70" fmla="*/ 0 w 688"/>
                <a:gd name="T71" fmla="*/ 0 h 1078"/>
                <a:gd name="T72" fmla="*/ 0 w 688"/>
                <a:gd name="T73" fmla="*/ 0 h 1078"/>
                <a:gd name="T74" fmla="*/ 0 w 688"/>
                <a:gd name="T75" fmla="*/ 0 h 1078"/>
                <a:gd name="T76" fmla="*/ 0 w 688"/>
                <a:gd name="T77" fmla="*/ 0 h 1078"/>
                <a:gd name="T78" fmla="*/ 0 w 688"/>
                <a:gd name="T79" fmla="*/ 0 h 1078"/>
                <a:gd name="T80" fmla="*/ 0 w 688"/>
                <a:gd name="T81" fmla="*/ 0 h 1078"/>
                <a:gd name="T82" fmla="*/ 0 w 688"/>
                <a:gd name="T83" fmla="*/ 0 h 1078"/>
                <a:gd name="T84" fmla="*/ 0 w 688"/>
                <a:gd name="T85" fmla="*/ 0 h 1078"/>
                <a:gd name="T86" fmla="*/ 0 w 688"/>
                <a:gd name="T87" fmla="*/ 0 h 1078"/>
                <a:gd name="T88" fmla="*/ 0 w 688"/>
                <a:gd name="T89" fmla="*/ 0 h 1078"/>
                <a:gd name="T90" fmla="*/ 0 w 688"/>
                <a:gd name="T91" fmla="*/ 0 h 1078"/>
                <a:gd name="T92" fmla="*/ 0 w 688"/>
                <a:gd name="T93" fmla="*/ 0 h 1078"/>
                <a:gd name="T94" fmla="*/ 0 w 688"/>
                <a:gd name="T95" fmla="*/ 0 h 1078"/>
                <a:gd name="T96" fmla="*/ 0 w 688"/>
                <a:gd name="T97" fmla="*/ 0 h 1078"/>
                <a:gd name="T98" fmla="*/ 0 w 688"/>
                <a:gd name="T99" fmla="*/ 0 h 1078"/>
                <a:gd name="T100" fmla="*/ 0 w 688"/>
                <a:gd name="T101" fmla="*/ 0 h 1078"/>
                <a:gd name="T102" fmla="*/ 0 w 688"/>
                <a:gd name="T103" fmla="*/ 0 h 1078"/>
                <a:gd name="T104" fmla="*/ 0 w 688"/>
                <a:gd name="T105" fmla="*/ 0 h 1078"/>
                <a:gd name="T106" fmla="*/ 0 w 688"/>
                <a:gd name="T107" fmla="*/ 0 h 1078"/>
                <a:gd name="T108" fmla="*/ 0 w 688"/>
                <a:gd name="T109" fmla="*/ 0 h 1078"/>
                <a:gd name="T110" fmla="*/ 0 w 688"/>
                <a:gd name="T111" fmla="*/ 0 h 1078"/>
                <a:gd name="T112" fmla="*/ 0 w 688"/>
                <a:gd name="T113" fmla="*/ 0 h 1078"/>
                <a:gd name="T114" fmla="*/ 0 w 688"/>
                <a:gd name="T115" fmla="*/ 0 h 1078"/>
                <a:gd name="T116" fmla="*/ 0 w 688"/>
                <a:gd name="T117" fmla="*/ 0 h 1078"/>
                <a:gd name="T118" fmla="*/ 0 w 688"/>
                <a:gd name="T119" fmla="*/ 0 h 1078"/>
                <a:gd name="T120" fmla="*/ 0 w 688"/>
                <a:gd name="T121" fmla="*/ 0 h 10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1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>
                <a:gd name="T0" fmla="*/ 0 w 707"/>
                <a:gd name="T1" fmla="*/ 0 h 1075"/>
                <a:gd name="T2" fmla="*/ 0 w 707"/>
                <a:gd name="T3" fmla="*/ 0 h 1075"/>
                <a:gd name="T4" fmla="*/ 0 w 707"/>
                <a:gd name="T5" fmla="*/ 0 h 1075"/>
                <a:gd name="T6" fmla="*/ 0 w 707"/>
                <a:gd name="T7" fmla="*/ 0 h 1075"/>
                <a:gd name="T8" fmla="*/ 0 w 707"/>
                <a:gd name="T9" fmla="*/ 0 h 1075"/>
                <a:gd name="T10" fmla="*/ 0 w 707"/>
                <a:gd name="T11" fmla="*/ 0 h 1075"/>
                <a:gd name="T12" fmla="*/ 0 w 707"/>
                <a:gd name="T13" fmla="*/ 0 h 1075"/>
                <a:gd name="T14" fmla="*/ 0 w 707"/>
                <a:gd name="T15" fmla="*/ 0 h 1075"/>
                <a:gd name="T16" fmla="*/ 0 w 707"/>
                <a:gd name="T17" fmla="*/ 0 h 1075"/>
                <a:gd name="T18" fmla="*/ 0 w 707"/>
                <a:gd name="T19" fmla="*/ 0 h 1075"/>
                <a:gd name="T20" fmla="*/ 0 w 707"/>
                <a:gd name="T21" fmla="*/ 0 h 1075"/>
                <a:gd name="T22" fmla="*/ 0 w 707"/>
                <a:gd name="T23" fmla="*/ 0 h 1075"/>
                <a:gd name="T24" fmla="*/ 0 w 707"/>
                <a:gd name="T25" fmla="*/ 0 h 1075"/>
                <a:gd name="T26" fmla="*/ 0 w 707"/>
                <a:gd name="T27" fmla="*/ 0 h 1075"/>
                <a:gd name="T28" fmla="*/ 0 w 707"/>
                <a:gd name="T29" fmla="*/ 0 h 1075"/>
                <a:gd name="T30" fmla="*/ 0 w 707"/>
                <a:gd name="T31" fmla="*/ 0 h 1075"/>
                <a:gd name="T32" fmla="*/ 0 w 707"/>
                <a:gd name="T33" fmla="*/ 0 h 1075"/>
                <a:gd name="T34" fmla="*/ 0 w 707"/>
                <a:gd name="T35" fmla="*/ 0 h 1075"/>
                <a:gd name="T36" fmla="*/ 0 w 707"/>
                <a:gd name="T37" fmla="*/ 0 h 1075"/>
                <a:gd name="T38" fmla="*/ 0 w 707"/>
                <a:gd name="T39" fmla="*/ 0 h 1075"/>
                <a:gd name="T40" fmla="*/ 0 w 707"/>
                <a:gd name="T41" fmla="*/ 0 h 1075"/>
                <a:gd name="T42" fmla="*/ 0 w 707"/>
                <a:gd name="T43" fmla="*/ 0 h 1075"/>
                <a:gd name="T44" fmla="*/ 0 w 707"/>
                <a:gd name="T45" fmla="*/ 0 h 1075"/>
                <a:gd name="T46" fmla="*/ 0 w 707"/>
                <a:gd name="T47" fmla="*/ 0 h 1075"/>
                <a:gd name="T48" fmla="*/ 0 w 707"/>
                <a:gd name="T49" fmla="*/ 0 h 1075"/>
                <a:gd name="T50" fmla="*/ 0 w 707"/>
                <a:gd name="T51" fmla="*/ 0 h 1075"/>
                <a:gd name="T52" fmla="*/ 0 w 707"/>
                <a:gd name="T53" fmla="*/ 0 h 1075"/>
                <a:gd name="T54" fmla="*/ 0 w 707"/>
                <a:gd name="T55" fmla="*/ 0 h 1075"/>
                <a:gd name="T56" fmla="*/ 0 w 707"/>
                <a:gd name="T57" fmla="*/ 0 h 1075"/>
                <a:gd name="T58" fmla="*/ 0 w 707"/>
                <a:gd name="T59" fmla="*/ 0 h 1075"/>
                <a:gd name="T60" fmla="*/ 0 w 707"/>
                <a:gd name="T61" fmla="*/ 0 h 1075"/>
                <a:gd name="T62" fmla="*/ 0 w 707"/>
                <a:gd name="T63" fmla="*/ 0 h 1075"/>
                <a:gd name="T64" fmla="*/ 0 w 707"/>
                <a:gd name="T65" fmla="*/ 0 h 1075"/>
                <a:gd name="T66" fmla="*/ 0 w 707"/>
                <a:gd name="T67" fmla="*/ 0 h 1075"/>
                <a:gd name="T68" fmla="*/ 0 w 707"/>
                <a:gd name="T69" fmla="*/ 0 h 1075"/>
                <a:gd name="T70" fmla="*/ 0 w 707"/>
                <a:gd name="T71" fmla="*/ 0 h 1075"/>
                <a:gd name="T72" fmla="*/ 0 w 707"/>
                <a:gd name="T73" fmla="*/ 0 h 1075"/>
                <a:gd name="T74" fmla="*/ 0 w 707"/>
                <a:gd name="T75" fmla="*/ 0 h 1075"/>
                <a:gd name="T76" fmla="*/ 0 w 707"/>
                <a:gd name="T77" fmla="*/ 0 h 1075"/>
                <a:gd name="T78" fmla="*/ 0 w 707"/>
                <a:gd name="T79" fmla="*/ 0 h 1075"/>
                <a:gd name="T80" fmla="*/ 0 w 707"/>
                <a:gd name="T81" fmla="*/ 0 h 1075"/>
                <a:gd name="T82" fmla="*/ 0 w 707"/>
                <a:gd name="T83" fmla="*/ 0 h 1075"/>
                <a:gd name="T84" fmla="*/ 0 w 707"/>
                <a:gd name="T85" fmla="*/ 0 h 1075"/>
                <a:gd name="T86" fmla="*/ 0 w 707"/>
                <a:gd name="T87" fmla="*/ 0 h 1075"/>
                <a:gd name="T88" fmla="*/ 0 w 707"/>
                <a:gd name="T89" fmla="*/ 0 h 1075"/>
                <a:gd name="T90" fmla="*/ 0 w 707"/>
                <a:gd name="T91" fmla="*/ 0 h 1075"/>
                <a:gd name="T92" fmla="*/ 0 w 707"/>
                <a:gd name="T93" fmla="*/ 0 h 1075"/>
                <a:gd name="T94" fmla="*/ 0 w 707"/>
                <a:gd name="T95" fmla="*/ 0 h 1075"/>
                <a:gd name="T96" fmla="*/ 0 w 707"/>
                <a:gd name="T97" fmla="*/ 0 h 1075"/>
                <a:gd name="T98" fmla="*/ 0 w 707"/>
                <a:gd name="T99" fmla="*/ 0 h 1075"/>
                <a:gd name="T100" fmla="*/ 0 w 707"/>
                <a:gd name="T101" fmla="*/ 0 h 1075"/>
                <a:gd name="T102" fmla="*/ 0 w 707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2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3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w 940"/>
                <a:gd name="T57" fmla="*/ 0 h 1081"/>
                <a:gd name="T58" fmla="*/ 0 w 940"/>
                <a:gd name="T59" fmla="*/ 0 h 1081"/>
                <a:gd name="T60" fmla="*/ 0 w 940"/>
                <a:gd name="T61" fmla="*/ 0 h 1081"/>
                <a:gd name="T62" fmla="*/ 0 w 940"/>
                <a:gd name="T63" fmla="*/ 0 h 1081"/>
                <a:gd name="T64" fmla="*/ 0 w 940"/>
                <a:gd name="T65" fmla="*/ 0 h 1081"/>
                <a:gd name="T66" fmla="*/ 0 w 940"/>
                <a:gd name="T67" fmla="*/ 0 h 1081"/>
                <a:gd name="T68" fmla="*/ 0 w 940"/>
                <a:gd name="T69" fmla="*/ 0 h 1081"/>
                <a:gd name="T70" fmla="*/ 0 w 940"/>
                <a:gd name="T71" fmla="*/ 0 h 1081"/>
                <a:gd name="T72" fmla="*/ 0 w 940"/>
                <a:gd name="T73" fmla="*/ 0 h 1081"/>
                <a:gd name="T74" fmla="*/ 0 w 940"/>
                <a:gd name="T75" fmla="*/ 0 h 1081"/>
                <a:gd name="T76" fmla="*/ 0 w 940"/>
                <a:gd name="T77" fmla="*/ 0 h 1081"/>
                <a:gd name="T78" fmla="*/ 0 w 940"/>
                <a:gd name="T79" fmla="*/ 0 h 1081"/>
                <a:gd name="T80" fmla="*/ 0 w 940"/>
                <a:gd name="T81" fmla="*/ 0 h 1081"/>
                <a:gd name="T82" fmla="*/ 0 w 940"/>
                <a:gd name="T83" fmla="*/ 0 h 1081"/>
                <a:gd name="T84" fmla="*/ 0 w 940"/>
                <a:gd name="T85" fmla="*/ 0 h 1081"/>
                <a:gd name="T86" fmla="*/ 0 w 940"/>
                <a:gd name="T87" fmla="*/ 0 h 1081"/>
                <a:gd name="T88" fmla="*/ 0 w 940"/>
                <a:gd name="T89" fmla="*/ 0 h 1081"/>
                <a:gd name="T90" fmla="*/ 0 w 940"/>
                <a:gd name="T91" fmla="*/ 0 h 1081"/>
                <a:gd name="T92" fmla="*/ 0 w 940"/>
                <a:gd name="T93" fmla="*/ 0 h 1081"/>
                <a:gd name="T94" fmla="*/ 0 w 940"/>
                <a:gd name="T95" fmla="*/ 0 h 1081"/>
                <a:gd name="T96" fmla="*/ 0 w 940"/>
                <a:gd name="T97" fmla="*/ 0 h 1081"/>
                <a:gd name="T98" fmla="*/ 0 w 940"/>
                <a:gd name="T99" fmla="*/ 0 h 1081"/>
                <a:gd name="T100" fmla="*/ 0 w 940"/>
                <a:gd name="T101" fmla="*/ 0 h 10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4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>
                <a:gd name="T0" fmla="*/ 1 w 7283"/>
                <a:gd name="T1" fmla="*/ 1 h 4012"/>
                <a:gd name="T2" fmla="*/ 1 w 7283"/>
                <a:gd name="T3" fmla="*/ 1 h 4012"/>
                <a:gd name="T4" fmla="*/ 1 w 7283"/>
                <a:gd name="T5" fmla="*/ 0 h 4012"/>
                <a:gd name="T6" fmla="*/ 1 w 7283"/>
                <a:gd name="T7" fmla="*/ 0 h 4012"/>
                <a:gd name="T8" fmla="*/ 1 w 7283"/>
                <a:gd name="T9" fmla="*/ 0 h 4012"/>
                <a:gd name="T10" fmla="*/ 1 w 7283"/>
                <a:gd name="T11" fmla="*/ 0 h 4012"/>
                <a:gd name="T12" fmla="*/ 1 w 7283"/>
                <a:gd name="T13" fmla="*/ 0 h 4012"/>
                <a:gd name="T14" fmla="*/ 1 w 7283"/>
                <a:gd name="T15" fmla="*/ 0 h 4012"/>
                <a:gd name="T16" fmla="*/ 1 w 7283"/>
                <a:gd name="T17" fmla="*/ 0 h 4012"/>
                <a:gd name="T18" fmla="*/ 1 w 7283"/>
                <a:gd name="T19" fmla="*/ 0 h 4012"/>
                <a:gd name="T20" fmla="*/ 1 w 7283"/>
                <a:gd name="T21" fmla="*/ 0 h 4012"/>
                <a:gd name="T22" fmla="*/ 1 w 7283"/>
                <a:gd name="T23" fmla="*/ 0 h 4012"/>
                <a:gd name="T24" fmla="*/ 1 w 7283"/>
                <a:gd name="T25" fmla="*/ 0 h 4012"/>
                <a:gd name="T26" fmla="*/ 1 w 7283"/>
                <a:gd name="T27" fmla="*/ 0 h 4012"/>
                <a:gd name="T28" fmla="*/ 1 w 7283"/>
                <a:gd name="T29" fmla="*/ 0 h 4012"/>
                <a:gd name="T30" fmla="*/ 1 w 7283"/>
                <a:gd name="T31" fmla="*/ 0 h 4012"/>
                <a:gd name="T32" fmla="*/ 1 w 7283"/>
                <a:gd name="T33" fmla="*/ 0 h 4012"/>
                <a:gd name="T34" fmla="*/ 1 w 7283"/>
                <a:gd name="T35" fmla="*/ 0 h 4012"/>
                <a:gd name="T36" fmla="*/ 1 w 7283"/>
                <a:gd name="T37" fmla="*/ 0 h 4012"/>
                <a:gd name="T38" fmla="*/ 1 w 7283"/>
                <a:gd name="T39" fmla="*/ 0 h 4012"/>
                <a:gd name="T40" fmla="*/ 1 w 7283"/>
                <a:gd name="T41" fmla="*/ 0 h 4012"/>
                <a:gd name="T42" fmla="*/ 1 w 7283"/>
                <a:gd name="T43" fmla="*/ 0 h 4012"/>
                <a:gd name="T44" fmla="*/ 1 w 7283"/>
                <a:gd name="T45" fmla="*/ 0 h 4012"/>
                <a:gd name="T46" fmla="*/ 1 w 7283"/>
                <a:gd name="T47" fmla="*/ 0 h 4012"/>
                <a:gd name="T48" fmla="*/ 1 w 7283"/>
                <a:gd name="T49" fmla="*/ 0 h 4012"/>
                <a:gd name="T50" fmla="*/ 1 w 7283"/>
                <a:gd name="T51" fmla="*/ 0 h 4012"/>
                <a:gd name="T52" fmla="*/ 1 w 7283"/>
                <a:gd name="T53" fmla="*/ 0 h 4012"/>
                <a:gd name="T54" fmla="*/ 1 w 7283"/>
                <a:gd name="T55" fmla="*/ 0 h 4012"/>
                <a:gd name="T56" fmla="*/ 1 w 7283"/>
                <a:gd name="T57" fmla="*/ 0 h 4012"/>
                <a:gd name="T58" fmla="*/ 1 w 7283"/>
                <a:gd name="T59" fmla="*/ 0 h 4012"/>
                <a:gd name="T60" fmla="*/ 1 w 7283"/>
                <a:gd name="T61" fmla="*/ 0 h 4012"/>
                <a:gd name="T62" fmla="*/ 1 w 7283"/>
                <a:gd name="T63" fmla="*/ 0 h 4012"/>
                <a:gd name="T64" fmla="*/ 1 w 7283"/>
                <a:gd name="T65" fmla="*/ 0 h 4012"/>
                <a:gd name="T66" fmla="*/ 1 w 7283"/>
                <a:gd name="T67" fmla="*/ 0 h 4012"/>
                <a:gd name="T68" fmla="*/ 1 w 7283"/>
                <a:gd name="T69" fmla="*/ 0 h 4012"/>
                <a:gd name="T70" fmla="*/ 0 w 7283"/>
                <a:gd name="T71" fmla="*/ 0 h 4012"/>
                <a:gd name="T72" fmla="*/ 0 w 7283"/>
                <a:gd name="T73" fmla="*/ 0 h 4012"/>
                <a:gd name="T74" fmla="*/ 0 w 7283"/>
                <a:gd name="T75" fmla="*/ 0 h 4012"/>
                <a:gd name="T76" fmla="*/ 0 w 7283"/>
                <a:gd name="T77" fmla="*/ 0 h 4012"/>
                <a:gd name="T78" fmla="*/ 0 w 7283"/>
                <a:gd name="T79" fmla="*/ 0 h 4012"/>
                <a:gd name="T80" fmla="*/ 0 w 7283"/>
                <a:gd name="T81" fmla="*/ 0 h 4012"/>
                <a:gd name="T82" fmla="*/ 0 w 7283"/>
                <a:gd name="T83" fmla="*/ 0 h 4012"/>
                <a:gd name="T84" fmla="*/ 0 w 7283"/>
                <a:gd name="T85" fmla="*/ 0 h 4012"/>
                <a:gd name="T86" fmla="*/ 0 w 7283"/>
                <a:gd name="T87" fmla="*/ 0 h 4012"/>
                <a:gd name="T88" fmla="*/ 0 w 7283"/>
                <a:gd name="T89" fmla="*/ 0 h 4012"/>
                <a:gd name="T90" fmla="*/ 0 w 7283"/>
                <a:gd name="T91" fmla="*/ 0 h 4012"/>
                <a:gd name="T92" fmla="*/ 0 w 7283"/>
                <a:gd name="T93" fmla="*/ 0 h 4012"/>
                <a:gd name="T94" fmla="*/ 0 w 7283"/>
                <a:gd name="T95" fmla="*/ 0 h 4012"/>
                <a:gd name="T96" fmla="*/ 0 w 7283"/>
                <a:gd name="T97" fmla="*/ 0 h 4012"/>
                <a:gd name="T98" fmla="*/ 0 w 7283"/>
                <a:gd name="T99" fmla="*/ 0 h 4012"/>
                <a:gd name="T100" fmla="*/ 0 w 7283"/>
                <a:gd name="T101" fmla="*/ 0 h 4012"/>
                <a:gd name="T102" fmla="*/ 0 w 7283"/>
                <a:gd name="T103" fmla="*/ 0 h 4012"/>
                <a:gd name="T104" fmla="*/ 0 w 7283"/>
                <a:gd name="T105" fmla="*/ 0 h 4012"/>
                <a:gd name="T106" fmla="*/ 0 w 7283"/>
                <a:gd name="T107" fmla="*/ 0 h 4012"/>
                <a:gd name="T108" fmla="*/ 0 w 7283"/>
                <a:gd name="T109" fmla="*/ 0 h 4012"/>
                <a:gd name="T110" fmla="*/ 0 w 7283"/>
                <a:gd name="T111" fmla="*/ 0 h 4012"/>
                <a:gd name="T112" fmla="*/ 0 w 7283"/>
                <a:gd name="T113" fmla="*/ 0 h 4012"/>
                <a:gd name="T114" fmla="*/ 0 w 7283"/>
                <a:gd name="T115" fmla="*/ 1 h 4012"/>
                <a:gd name="T116" fmla="*/ 0 w 7283"/>
                <a:gd name="T117" fmla="*/ 1 h 4012"/>
                <a:gd name="T118" fmla="*/ 0 w 7283"/>
                <a:gd name="T119" fmla="*/ 1 h 4012"/>
                <a:gd name="T120" fmla="*/ 0 w 7283"/>
                <a:gd name="T121" fmla="*/ 1 h 4012"/>
                <a:gd name="T122" fmla="*/ 0 w 7283"/>
                <a:gd name="T123" fmla="*/ 1 h 40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5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>
                <a:gd name="T0" fmla="*/ 1 w 7279"/>
                <a:gd name="T1" fmla="*/ 0 h 6066"/>
                <a:gd name="T2" fmla="*/ 0 w 7279"/>
                <a:gd name="T3" fmla="*/ 0 h 6066"/>
                <a:gd name="T4" fmla="*/ 0 w 7279"/>
                <a:gd name="T5" fmla="*/ 0 h 6066"/>
                <a:gd name="T6" fmla="*/ 0 w 7279"/>
                <a:gd name="T7" fmla="*/ 1 h 6066"/>
                <a:gd name="T8" fmla="*/ 0 w 7279"/>
                <a:gd name="T9" fmla="*/ 1 h 6066"/>
                <a:gd name="T10" fmla="*/ 0 w 7279"/>
                <a:gd name="T11" fmla="*/ 1 h 6066"/>
                <a:gd name="T12" fmla="*/ 0 w 7279"/>
                <a:gd name="T13" fmla="*/ 1 h 6066"/>
                <a:gd name="T14" fmla="*/ 0 w 7279"/>
                <a:gd name="T15" fmla="*/ 1 h 6066"/>
                <a:gd name="T16" fmla="*/ 0 w 7279"/>
                <a:gd name="T17" fmla="*/ 1 h 6066"/>
                <a:gd name="T18" fmla="*/ 0 w 7279"/>
                <a:gd name="T19" fmla="*/ 1 h 6066"/>
                <a:gd name="T20" fmla="*/ 0 w 7279"/>
                <a:gd name="T21" fmla="*/ 1 h 6066"/>
                <a:gd name="T22" fmla="*/ 0 w 7279"/>
                <a:gd name="T23" fmla="*/ 1 h 6066"/>
                <a:gd name="T24" fmla="*/ 0 w 7279"/>
                <a:gd name="T25" fmla="*/ 1 h 6066"/>
                <a:gd name="T26" fmla="*/ 0 w 7279"/>
                <a:gd name="T27" fmla="*/ 1 h 6066"/>
                <a:gd name="T28" fmla="*/ 0 w 7279"/>
                <a:gd name="T29" fmla="*/ 1 h 6066"/>
                <a:gd name="T30" fmla="*/ 0 w 7279"/>
                <a:gd name="T31" fmla="*/ 1 h 6066"/>
                <a:gd name="T32" fmla="*/ 0 w 7279"/>
                <a:gd name="T33" fmla="*/ 1 h 6066"/>
                <a:gd name="T34" fmla="*/ 0 w 7279"/>
                <a:gd name="T35" fmla="*/ 1 h 6066"/>
                <a:gd name="T36" fmla="*/ 0 w 7279"/>
                <a:gd name="T37" fmla="*/ 1 h 6066"/>
                <a:gd name="T38" fmla="*/ 0 w 7279"/>
                <a:gd name="T39" fmla="*/ 1 h 6066"/>
                <a:gd name="T40" fmla="*/ 1 w 7279"/>
                <a:gd name="T41" fmla="*/ 1 h 6066"/>
                <a:gd name="T42" fmla="*/ 1 w 7279"/>
                <a:gd name="T43" fmla="*/ 1 h 6066"/>
                <a:gd name="T44" fmla="*/ 1 w 7279"/>
                <a:gd name="T45" fmla="*/ 1 h 6066"/>
                <a:gd name="T46" fmla="*/ 1 w 7279"/>
                <a:gd name="T47" fmla="*/ 1 h 6066"/>
                <a:gd name="T48" fmla="*/ 1 w 7279"/>
                <a:gd name="T49" fmla="*/ 1 h 6066"/>
                <a:gd name="T50" fmla="*/ 1 w 7279"/>
                <a:gd name="T51" fmla="*/ 1 h 6066"/>
                <a:gd name="T52" fmla="*/ 1 w 7279"/>
                <a:gd name="T53" fmla="*/ 1 h 6066"/>
                <a:gd name="T54" fmla="*/ 1 w 7279"/>
                <a:gd name="T55" fmla="*/ 1 h 6066"/>
                <a:gd name="T56" fmla="*/ 1 w 7279"/>
                <a:gd name="T57" fmla="*/ 1 h 6066"/>
                <a:gd name="T58" fmla="*/ 1 w 7279"/>
                <a:gd name="T59" fmla="*/ 1 h 6066"/>
                <a:gd name="T60" fmla="*/ 1 w 7279"/>
                <a:gd name="T61" fmla="*/ 1 h 6066"/>
                <a:gd name="T62" fmla="*/ 1 w 7279"/>
                <a:gd name="T63" fmla="*/ 1 h 6066"/>
                <a:gd name="T64" fmla="*/ 1 w 7279"/>
                <a:gd name="T65" fmla="*/ 1 h 6066"/>
                <a:gd name="T66" fmla="*/ 1 w 7279"/>
                <a:gd name="T67" fmla="*/ 1 h 6066"/>
                <a:gd name="T68" fmla="*/ 1 w 7279"/>
                <a:gd name="T69" fmla="*/ 1 h 6066"/>
                <a:gd name="T70" fmla="*/ 1 w 7279"/>
                <a:gd name="T71" fmla="*/ 1 h 6066"/>
                <a:gd name="T72" fmla="*/ 1 w 7279"/>
                <a:gd name="T73" fmla="*/ 1 h 6066"/>
                <a:gd name="T74" fmla="*/ 1 w 7279"/>
                <a:gd name="T75" fmla="*/ 1 h 6066"/>
                <a:gd name="T76" fmla="*/ 1 w 7279"/>
                <a:gd name="T77" fmla="*/ 1 h 6066"/>
                <a:gd name="T78" fmla="*/ 1 w 7279"/>
                <a:gd name="T79" fmla="*/ 1 h 6066"/>
                <a:gd name="T80" fmla="*/ 1 w 7279"/>
                <a:gd name="T81" fmla="*/ 1 h 6066"/>
                <a:gd name="T82" fmla="*/ 1 w 7279"/>
                <a:gd name="T83" fmla="*/ 1 h 6066"/>
                <a:gd name="T84" fmla="*/ 1 w 7279"/>
                <a:gd name="T85" fmla="*/ 0 h 6066"/>
                <a:gd name="T86" fmla="*/ 1 w 7279"/>
                <a:gd name="T87" fmla="*/ 0 h 6066"/>
                <a:gd name="T88" fmla="*/ 1 w 7279"/>
                <a:gd name="T89" fmla="*/ 0 h 6066"/>
                <a:gd name="T90" fmla="*/ 1 w 7279"/>
                <a:gd name="T91" fmla="*/ 0 h 60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56" name="Рисунок 123" descr="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t="2670" r="2576" b="2734"/>
          <a:stretch>
            <a:fillRect/>
          </a:stretch>
        </p:blipFill>
        <p:spPr bwMode="auto">
          <a:xfrm>
            <a:off x="9748851" y="86585"/>
            <a:ext cx="2206625" cy="267448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Рисунок 124" descr="11__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" r="15007" b="12390"/>
          <a:stretch>
            <a:fillRect/>
          </a:stretch>
        </p:blipFill>
        <p:spPr bwMode="auto">
          <a:xfrm>
            <a:off x="5975350" y="1107725"/>
            <a:ext cx="3568700" cy="165334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Рисунок 65" descr="2.t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r="139"/>
          <a:stretch>
            <a:fillRect/>
          </a:stretch>
        </p:blipFill>
        <p:spPr bwMode="auto">
          <a:xfrm>
            <a:off x="2989276" y="2366631"/>
            <a:ext cx="3544887" cy="165334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угольник 58"/>
          <p:cNvSpPr/>
          <p:nvPr/>
        </p:nvSpPr>
        <p:spPr>
          <a:xfrm>
            <a:off x="2719388" y="4026842"/>
            <a:ext cx="258762" cy="192409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0" name="Прямоугольник 59"/>
          <p:cNvSpPr/>
          <p:nvPr userDrawn="1"/>
        </p:nvSpPr>
        <p:spPr>
          <a:xfrm>
            <a:off x="6096000" y="3790460"/>
            <a:ext cx="6096000" cy="22951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1" name="Прямоугольник 60"/>
          <p:cNvSpPr/>
          <p:nvPr userDrawn="1"/>
        </p:nvSpPr>
        <p:spPr>
          <a:xfrm>
            <a:off x="0" y="1107731"/>
            <a:ext cx="6096000" cy="22951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361986"/>
            <a:ext cx="12192000" cy="239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Прямоугольник 62"/>
          <p:cNvSpPr/>
          <p:nvPr userDrawn="1"/>
        </p:nvSpPr>
        <p:spPr>
          <a:xfrm>
            <a:off x="19302413" y="254256"/>
            <a:ext cx="5245100" cy="1493917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64" name="Group 4"/>
          <p:cNvGrpSpPr>
            <a:grpSpLocks noChangeAspect="1"/>
          </p:cNvGrpSpPr>
          <p:nvPr userDrawn="1"/>
        </p:nvGrpSpPr>
        <p:grpSpPr bwMode="auto">
          <a:xfrm>
            <a:off x="379413" y="1645102"/>
            <a:ext cx="1924050" cy="1855371"/>
            <a:chOff x="1816" y="774"/>
            <a:chExt cx="777" cy="999"/>
          </a:xfrm>
        </p:grpSpPr>
        <p:sp>
          <p:nvSpPr>
            <p:cNvPr id="65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>
                <a:gd name="T0" fmla="*/ 0 w 1620"/>
                <a:gd name="T1" fmla="*/ 0 h 1739"/>
                <a:gd name="T2" fmla="*/ 0 w 1620"/>
                <a:gd name="T3" fmla="*/ 0 h 1739"/>
                <a:gd name="T4" fmla="*/ 0 w 1620"/>
                <a:gd name="T5" fmla="*/ 0 h 1739"/>
                <a:gd name="T6" fmla="*/ 0 w 1620"/>
                <a:gd name="T7" fmla="*/ 0 h 1739"/>
                <a:gd name="T8" fmla="*/ 0 w 1620"/>
                <a:gd name="T9" fmla="*/ 0 h 1739"/>
                <a:gd name="T10" fmla="*/ 0 w 1620"/>
                <a:gd name="T11" fmla="*/ 0 h 1739"/>
                <a:gd name="T12" fmla="*/ 0 w 1620"/>
                <a:gd name="T13" fmla="*/ 0 h 1739"/>
                <a:gd name="T14" fmla="*/ 0 w 1620"/>
                <a:gd name="T15" fmla="*/ 0 h 1739"/>
                <a:gd name="T16" fmla="*/ 0 w 1620"/>
                <a:gd name="T17" fmla="*/ 0 h 1739"/>
                <a:gd name="T18" fmla="*/ 0 w 1620"/>
                <a:gd name="T19" fmla="*/ 0 h 1739"/>
                <a:gd name="T20" fmla="*/ 0 w 1620"/>
                <a:gd name="T21" fmla="*/ 0 h 1739"/>
                <a:gd name="T22" fmla="*/ 0 w 1620"/>
                <a:gd name="T23" fmla="*/ 0 h 1739"/>
                <a:gd name="T24" fmla="*/ 0 w 1620"/>
                <a:gd name="T25" fmla="*/ 0 h 1739"/>
                <a:gd name="T26" fmla="*/ 0 w 1620"/>
                <a:gd name="T27" fmla="*/ 0 h 1739"/>
                <a:gd name="T28" fmla="*/ 0 w 1620"/>
                <a:gd name="T29" fmla="*/ 0 h 1739"/>
                <a:gd name="T30" fmla="*/ 0 w 1620"/>
                <a:gd name="T31" fmla="*/ 0 h 1739"/>
                <a:gd name="T32" fmla="*/ 0 w 1620"/>
                <a:gd name="T33" fmla="*/ 0 h 1739"/>
                <a:gd name="T34" fmla="*/ 0 w 1620"/>
                <a:gd name="T35" fmla="*/ 0 h 1739"/>
                <a:gd name="T36" fmla="*/ 0 w 1620"/>
                <a:gd name="T37" fmla="*/ 0 h 1739"/>
                <a:gd name="T38" fmla="*/ 0 w 1620"/>
                <a:gd name="T39" fmla="*/ 0 h 1739"/>
                <a:gd name="T40" fmla="*/ 0 w 1620"/>
                <a:gd name="T41" fmla="*/ 0 h 1739"/>
                <a:gd name="T42" fmla="*/ 0 w 1620"/>
                <a:gd name="T43" fmla="*/ 0 h 1739"/>
                <a:gd name="T44" fmla="*/ 0 w 1620"/>
                <a:gd name="T45" fmla="*/ 0 h 1739"/>
                <a:gd name="T46" fmla="*/ 0 w 1620"/>
                <a:gd name="T47" fmla="*/ 0 h 1739"/>
                <a:gd name="T48" fmla="*/ 0 w 1620"/>
                <a:gd name="T49" fmla="*/ 0 h 1739"/>
                <a:gd name="T50" fmla="*/ 0 w 1620"/>
                <a:gd name="T51" fmla="*/ 0 h 1739"/>
                <a:gd name="T52" fmla="*/ 0 w 1620"/>
                <a:gd name="T53" fmla="*/ 0 h 1739"/>
                <a:gd name="T54" fmla="*/ 0 w 1620"/>
                <a:gd name="T55" fmla="*/ 0 h 1739"/>
                <a:gd name="T56" fmla="*/ 0 w 1620"/>
                <a:gd name="T57" fmla="*/ 0 h 1739"/>
                <a:gd name="T58" fmla="*/ 0 w 1620"/>
                <a:gd name="T59" fmla="*/ 0 h 1739"/>
                <a:gd name="T60" fmla="*/ 0 w 1620"/>
                <a:gd name="T61" fmla="*/ 0 h 1739"/>
                <a:gd name="T62" fmla="*/ 0 w 1620"/>
                <a:gd name="T63" fmla="*/ 0 h 1739"/>
                <a:gd name="T64" fmla="*/ 0 w 1620"/>
                <a:gd name="T65" fmla="*/ 0 h 1739"/>
                <a:gd name="T66" fmla="*/ 0 w 1620"/>
                <a:gd name="T67" fmla="*/ 0 h 1739"/>
                <a:gd name="T68" fmla="*/ 0 w 1620"/>
                <a:gd name="T69" fmla="*/ 0 h 1739"/>
                <a:gd name="T70" fmla="*/ 0 w 1620"/>
                <a:gd name="T71" fmla="*/ 0 h 1739"/>
                <a:gd name="T72" fmla="*/ 0 w 1620"/>
                <a:gd name="T73" fmla="*/ 0 h 17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>
                <a:gd name="T0" fmla="*/ 0 w 1516"/>
                <a:gd name="T1" fmla="*/ 0 h 1739"/>
                <a:gd name="T2" fmla="*/ 0 w 1516"/>
                <a:gd name="T3" fmla="*/ 0 h 1739"/>
                <a:gd name="T4" fmla="*/ 0 w 1516"/>
                <a:gd name="T5" fmla="*/ 0 h 1739"/>
                <a:gd name="T6" fmla="*/ 0 w 1516"/>
                <a:gd name="T7" fmla="*/ 0 h 1739"/>
                <a:gd name="T8" fmla="*/ 0 w 1516"/>
                <a:gd name="T9" fmla="*/ 0 h 1739"/>
                <a:gd name="T10" fmla="*/ 0 w 1516"/>
                <a:gd name="T11" fmla="*/ 0 h 1739"/>
                <a:gd name="T12" fmla="*/ 0 w 1516"/>
                <a:gd name="T13" fmla="*/ 0 h 1739"/>
                <a:gd name="T14" fmla="*/ 0 w 1516"/>
                <a:gd name="T15" fmla="*/ 0 h 1739"/>
                <a:gd name="T16" fmla="*/ 0 w 1516"/>
                <a:gd name="T17" fmla="*/ 0 h 1739"/>
                <a:gd name="T18" fmla="*/ 0 w 1516"/>
                <a:gd name="T19" fmla="*/ 0 h 1739"/>
                <a:gd name="T20" fmla="*/ 0 w 1516"/>
                <a:gd name="T21" fmla="*/ 0 h 1739"/>
                <a:gd name="T22" fmla="*/ 0 w 1516"/>
                <a:gd name="T23" fmla="*/ 0 h 1739"/>
                <a:gd name="T24" fmla="*/ 0 w 1516"/>
                <a:gd name="T25" fmla="*/ 0 h 1739"/>
                <a:gd name="T26" fmla="*/ 0 w 1516"/>
                <a:gd name="T27" fmla="*/ 0 h 1739"/>
                <a:gd name="T28" fmla="*/ 0 w 1516"/>
                <a:gd name="T29" fmla="*/ 0 h 1739"/>
                <a:gd name="T30" fmla="*/ 0 w 1516"/>
                <a:gd name="T31" fmla="*/ 0 h 1739"/>
                <a:gd name="T32" fmla="*/ 0 w 1516"/>
                <a:gd name="T33" fmla="*/ 0 h 1739"/>
                <a:gd name="T34" fmla="*/ 0 w 1516"/>
                <a:gd name="T35" fmla="*/ 0 h 1739"/>
                <a:gd name="T36" fmla="*/ 0 w 1516"/>
                <a:gd name="T37" fmla="*/ 0 h 1739"/>
                <a:gd name="T38" fmla="*/ 0 w 1516"/>
                <a:gd name="T39" fmla="*/ 0 h 1739"/>
                <a:gd name="T40" fmla="*/ 0 w 1516"/>
                <a:gd name="T41" fmla="*/ 0 h 1739"/>
                <a:gd name="T42" fmla="*/ 0 w 1516"/>
                <a:gd name="T43" fmla="*/ 0 h 1739"/>
                <a:gd name="T44" fmla="*/ 0 w 1516"/>
                <a:gd name="T45" fmla="*/ 0 h 1739"/>
                <a:gd name="T46" fmla="*/ 0 w 1516"/>
                <a:gd name="T47" fmla="*/ 0 h 1739"/>
                <a:gd name="T48" fmla="*/ 0 w 1516"/>
                <a:gd name="T49" fmla="*/ 0 h 1739"/>
                <a:gd name="T50" fmla="*/ 0 w 1516"/>
                <a:gd name="T51" fmla="*/ 0 h 1739"/>
                <a:gd name="T52" fmla="*/ 0 w 1516"/>
                <a:gd name="T53" fmla="*/ 0 h 1739"/>
                <a:gd name="T54" fmla="*/ 0 w 1516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9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>
                <a:gd name="T0" fmla="*/ 0 w 1501"/>
                <a:gd name="T1" fmla="*/ 0 h 1807"/>
                <a:gd name="T2" fmla="*/ 0 w 1501"/>
                <a:gd name="T3" fmla="*/ 0 h 1807"/>
                <a:gd name="T4" fmla="*/ 0 w 1501"/>
                <a:gd name="T5" fmla="*/ 0 h 1807"/>
                <a:gd name="T6" fmla="*/ 0 w 1501"/>
                <a:gd name="T7" fmla="*/ 0 h 1807"/>
                <a:gd name="T8" fmla="*/ 0 w 1501"/>
                <a:gd name="T9" fmla="*/ 0 h 1807"/>
                <a:gd name="T10" fmla="*/ 0 w 1501"/>
                <a:gd name="T11" fmla="*/ 0 h 1807"/>
                <a:gd name="T12" fmla="*/ 0 w 1501"/>
                <a:gd name="T13" fmla="*/ 0 h 1807"/>
                <a:gd name="T14" fmla="*/ 0 w 1501"/>
                <a:gd name="T15" fmla="*/ 0 h 1807"/>
                <a:gd name="T16" fmla="*/ 0 w 1501"/>
                <a:gd name="T17" fmla="*/ 0 h 1807"/>
                <a:gd name="T18" fmla="*/ 0 w 1501"/>
                <a:gd name="T19" fmla="*/ 0 h 1807"/>
                <a:gd name="T20" fmla="*/ 0 w 1501"/>
                <a:gd name="T21" fmla="*/ 0 h 1807"/>
                <a:gd name="T22" fmla="*/ 0 w 1501"/>
                <a:gd name="T23" fmla="*/ 0 h 1807"/>
                <a:gd name="T24" fmla="*/ 0 w 1501"/>
                <a:gd name="T25" fmla="*/ 0 h 1807"/>
                <a:gd name="T26" fmla="*/ 0 w 1501"/>
                <a:gd name="T27" fmla="*/ 0 h 1807"/>
                <a:gd name="T28" fmla="*/ 0 w 1501"/>
                <a:gd name="T29" fmla="*/ 0 h 1807"/>
                <a:gd name="T30" fmla="*/ 0 w 1501"/>
                <a:gd name="T31" fmla="*/ 0 h 1807"/>
                <a:gd name="T32" fmla="*/ 0 w 1501"/>
                <a:gd name="T33" fmla="*/ 0 h 1807"/>
                <a:gd name="T34" fmla="*/ 0 w 1501"/>
                <a:gd name="T35" fmla="*/ 0 h 1807"/>
                <a:gd name="T36" fmla="*/ 0 w 1501"/>
                <a:gd name="T37" fmla="*/ 0 h 1807"/>
                <a:gd name="T38" fmla="*/ 0 w 1501"/>
                <a:gd name="T39" fmla="*/ 0 h 1807"/>
                <a:gd name="T40" fmla="*/ 0 w 1501"/>
                <a:gd name="T41" fmla="*/ 0 h 1807"/>
                <a:gd name="T42" fmla="*/ 0 w 1501"/>
                <a:gd name="T43" fmla="*/ 0 h 1807"/>
                <a:gd name="T44" fmla="*/ 0 w 1501"/>
                <a:gd name="T45" fmla="*/ 0 h 1807"/>
                <a:gd name="T46" fmla="*/ 0 w 1501"/>
                <a:gd name="T47" fmla="*/ 0 h 1807"/>
                <a:gd name="T48" fmla="*/ 0 w 1501"/>
                <a:gd name="T49" fmla="*/ 0 h 1807"/>
                <a:gd name="T50" fmla="*/ 0 w 1501"/>
                <a:gd name="T51" fmla="*/ 0 h 1807"/>
                <a:gd name="T52" fmla="*/ 0 w 1501"/>
                <a:gd name="T53" fmla="*/ 0 h 1807"/>
                <a:gd name="T54" fmla="*/ 0 w 1501"/>
                <a:gd name="T55" fmla="*/ 0 h 1807"/>
                <a:gd name="T56" fmla="*/ 0 w 1501"/>
                <a:gd name="T57" fmla="*/ 0 h 1807"/>
                <a:gd name="T58" fmla="*/ 0 w 1501"/>
                <a:gd name="T59" fmla="*/ 0 h 1807"/>
                <a:gd name="T60" fmla="*/ 0 w 1501"/>
                <a:gd name="T61" fmla="*/ 0 h 1807"/>
                <a:gd name="T62" fmla="*/ 0 w 1501"/>
                <a:gd name="T63" fmla="*/ 0 h 1807"/>
                <a:gd name="T64" fmla="*/ 0 w 1501"/>
                <a:gd name="T65" fmla="*/ 0 h 1807"/>
                <a:gd name="T66" fmla="*/ 0 w 1501"/>
                <a:gd name="T67" fmla="*/ 0 h 1807"/>
                <a:gd name="T68" fmla="*/ 0 w 1501"/>
                <a:gd name="T69" fmla="*/ 0 h 1807"/>
                <a:gd name="T70" fmla="*/ 0 w 1501"/>
                <a:gd name="T71" fmla="*/ 0 h 1807"/>
                <a:gd name="T72" fmla="*/ 0 w 1501"/>
                <a:gd name="T73" fmla="*/ 0 h 1807"/>
                <a:gd name="T74" fmla="*/ 0 w 1501"/>
                <a:gd name="T75" fmla="*/ 0 h 1807"/>
                <a:gd name="T76" fmla="*/ 0 w 1501"/>
                <a:gd name="T77" fmla="*/ 0 h 1807"/>
                <a:gd name="T78" fmla="*/ 0 w 1501"/>
                <a:gd name="T79" fmla="*/ 0 h 1807"/>
                <a:gd name="T80" fmla="*/ 0 w 1501"/>
                <a:gd name="T81" fmla="*/ 0 h 1807"/>
                <a:gd name="T82" fmla="*/ 0 w 1501"/>
                <a:gd name="T83" fmla="*/ 0 h 1807"/>
                <a:gd name="T84" fmla="*/ 0 w 1501"/>
                <a:gd name="T85" fmla="*/ 0 h 1807"/>
                <a:gd name="T86" fmla="*/ 0 w 1501"/>
                <a:gd name="T87" fmla="*/ 0 h 1807"/>
                <a:gd name="T88" fmla="*/ 0 w 1501"/>
                <a:gd name="T89" fmla="*/ 0 h 1807"/>
                <a:gd name="T90" fmla="*/ 0 w 1501"/>
                <a:gd name="T91" fmla="*/ 0 h 1807"/>
                <a:gd name="T92" fmla="*/ 0 w 1501"/>
                <a:gd name="T93" fmla="*/ 0 h 1807"/>
                <a:gd name="T94" fmla="*/ 0 w 1501"/>
                <a:gd name="T95" fmla="*/ 0 h 1807"/>
                <a:gd name="T96" fmla="*/ 0 w 1501"/>
                <a:gd name="T97" fmla="*/ 0 h 1807"/>
                <a:gd name="T98" fmla="*/ 0 w 1501"/>
                <a:gd name="T99" fmla="*/ 0 h 1807"/>
                <a:gd name="T100" fmla="*/ 0 w 1501"/>
                <a:gd name="T101" fmla="*/ 0 h 1807"/>
                <a:gd name="T102" fmla="*/ 0 w 1501"/>
                <a:gd name="T103" fmla="*/ 0 h 1807"/>
                <a:gd name="T104" fmla="*/ 0 w 1501"/>
                <a:gd name="T105" fmla="*/ 0 h 1807"/>
                <a:gd name="T106" fmla="*/ 0 w 1501"/>
                <a:gd name="T107" fmla="*/ 0 h 1807"/>
                <a:gd name="T108" fmla="*/ 0 w 1501"/>
                <a:gd name="T109" fmla="*/ 0 h 1807"/>
                <a:gd name="T110" fmla="*/ 0 w 1501"/>
                <a:gd name="T111" fmla="*/ 0 h 1807"/>
                <a:gd name="T112" fmla="*/ 0 w 1501"/>
                <a:gd name="T113" fmla="*/ 0 h 1807"/>
                <a:gd name="T114" fmla="*/ 0 w 1501"/>
                <a:gd name="T115" fmla="*/ 0 h 1807"/>
                <a:gd name="T116" fmla="*/ 0 w 1501"/>
                <a:gd name="T117" fmla="*/ 0 h 18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1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>
                <a:gd name="T0" fmla="*/ 0 w 1514"/>
                <a:gd name="T1" fmla="*/ 0 h 1739"/>
                <a:gd name="T2" fmla="*/ 0 w 1514"/>
                <a:gd name="T3" fmla="*/ 0 h 1739"/>
                <a:gd name="T4" fmla="*/ 0 w 1514"/>
                <a:gd name="T5" fmla="*/ 0 h 1739"/>
                <a:gd name="T6" fmla="*/ 0 w 1514"/>
                <a:gd name="T7" fmla="*/ 0 h 1739"/>
                <a:gd name="T8" fmla="*/ 0 w 1514"/>
                <a:gd name="T9" fmla="*/ 0 h 1739"/>
                <a:gd name="T10" fmla="*/ 0 w 1514"/>
                <a:gd name="T11" fmla="*/ 0 h 1739"/>
                <a:gd name="T12" fmla="*/ 0 w 1514"/>
                <a:gd name="T13" fmla="*/ 0 h 1739"/>
                <a:gd name="T14" fmla="*/ 0 w 1514"/>
                <a:gd name="T15" fmla="*/ 0 h 1739"/>
                <a:gd name="T16" fmla="*/ 0 w 1514"/>
                <a:gd name="T17" fmla="*/ 0 h 1739"/>
                <a:gd name="T18" fmla="*/ 0 w 1514"/>
                <a:gd name="T19" fmla="*/ 0 h 1739"/>
                <a:gd name="T20" fmla="*/ 0 w 1514"/>
                <a:gd name="T21" fmla="*/ 0 h 1739"/>
                <a:gd name="T22" fmla="*/ 0 w 1514"/>
                <a:gd name="T23" fmla="*/ 0 h 1739"/>
                <a:gd name="T24" fmla="*/ 0 w 1514"/>
                <a:gd name="T25" fmla="*/ 0 h 1739"/>
                <a:gd name="T26" fmla="*/ 0 w 1514"/>
                <a:gd name="T27" fmla="*/ 0 h 1739"/>
                <a:gd name="T28" fmla="*/ 0 w 1514"/>
                <a:gd name="T29" fmla="*/ 0 h 1739"/>
                <a:gd name="T30" fmla="*/ 0 w 1514"/>
                <a:gd name="T31" fmla="*/ 0 h 1739"/>
                <a:gd name="T32" fmla="*/ 0 w 1514"/>
                <a:gd name="T33" fmla="*/ 0 h 1739"/>
                <a:gd name="T34" fmla="*/ 0 w 1514"/>
                <a:gd name="T35" fmla="*/ 0 h 1739"/>
                <a:gd name="T36" fmla="*/ 0 w 1514"/>
                <a:gd name="T37" fmla="*/ 0 h 1739"/>
                <a:gd name="T38" fmla="*/ 0 w 1514"/>
                <a:gd name="T39" fmla="*/ 0 h 1739"/>
                <a:gd name="T40" fmla="*/ 0 w 1514"/>
                <a:gd name="T41" fmla="*/ 0 h 1739"/>
                <a:gd name="T42" fmla="*/ 0 w 1514"/>
                <a:gd name="T43" fmla="*/ 0 h 1739"/>
                <a:gd name="T44" fmla="*/ 0 w 1514"/>
                <a:gd name="T45" fmla="*/ 0 h 1739"/>
                <a:gd name="T46" fmla="*/ 0 w 1514"/>
                <a:gd name="T47" fmla="*/ 0 h 1739"/>
                <a:gd name="T48" fmla="*/ 0 w 1514"/>
                <a:gd name="T49" fmla="*/ 0 h 1739"/>
                <a:gd name="T50" fmla="*/ 0 w 1514"/>
                <a:gd name="T51" fmla="*/ 0 h 1739"/>
                <a:gd name="T52" fmla="*/ 0 w 1514"/>
                <a:gd name="T53" fmla="*/ 0 h 1739"/>
                <a:gd name="T54" fmla="*/ 0 w 1514"/>
                <a:gd name="T55" fmla="*/ 0 h 1739"/>
                <a:gd name="T56" fmla="*/ 0 w 1514"/>
                <a:gd name="T57" fmla="*/ 0 h 1739"/>
                <a:gd name="T58" fmla="*/ 0 w 1514"/>
                <a:gd name="T59" fmla="*/ 0 h 1739"/>
                <a:gd name="T60" fmla="*/ 0 w 1514"/>
                <a:gd name="T61" fmla="*/ 0 h 1739"/>
                <a:gd name="T62" fmla="*/ 0 w 1514"/>
                <a:gd name="T63" fmla="*/ 0 h 1739"/>
                <a:gd name="T64" fmla="*/ 0 w 1514"/>
                <a:gd name="T65" fmla="*/ 0 h 1739"/>
                <a:gd name="T66" fmla="*/ 0 w 1514"/>
                <a:gd name="T67" fmla="*/ 0 h 1739"/>
                <a:gd name="T68" fmla="*/ 0 w 1514"/>
                <a:gd name="T69" fmla="*/ 0 h 1739"/>
                <a:gd name="T70" fmla="*/ 0 w 1514"/>
                <a:gd name="T71" fmla="*/ 0 h 1739"/>
                <a:gd name="T72" fmla="*/ 0 w 1514"/>
                <a:gd name="T73" fmla="*/ 0 h 1739"/>
                <a:gd name="T74" fmla="*/ 0 w 1514"/>
                <a:gd name="T75" fmla="*/ 0 h 1739"/>
                <a:gd name="T76" fmla="*/ 0 w 1514"/>
                <a:gd name="T77" fmla="*/ 0 h 1739"/>
                <a:gd name="T78" fmla="*/ 0 w 1514"/>
                <a:gd name="T79" fmla="*/ 0 h 1739"/>
                <a:gd name="T80" fmla="*/ 0 w 1514"/>
                <a:gd name="T81" fmla="*/ 0 h 1739"/>
                <a:gd name="T82" fmla="*/ 0 w 1514"/>
                <a:gd name="T83" fmla="*/ 0 h 1739"/>
                <a:gd name="T84" fmla="*/ 0 w 1514"/>
                <a:gd name="T85" fmla="*/ 0 h 1739"/>
                <a:gd name="T86" fmla="*/ 0 w 1514"/>
                <a:gd name="T87" fmla="*/ 0 h 1739"/>
                <a:gd name="T88" fmla="*/ 0 w 1514"/>
                <a:gd name="T89" fmla="*/ 0 h 1739"/>
                <a:gd name="T90" fmla="*/ 0 w 1514"/>
                <a:gd name="T91" fmla="*/ 0 h 1739"/>
                <a:gd name="T92" fmla="*/ 0 w 1514"/>
                <a:gd name="T93" fmla="*/ 0 h 1739"/>
                <a:gd name="T94" fmla="*/ 0 w 1514"/>
                <a:gd name="T95" fmla="*/ 0 h 1739"/>
                <a:gd name="T96" fmla="*/ 0 w 1514"/>
                <a:gd name="T97" fmla="*/ 0 h 1739"/>
                <a:gd name="T98" fmla="*/ 0 w 1514"/>
                <a:gd name="T99" fmla="*/ 0 h 1739"/>
                <a:gd name="T100" fmla="*/ 0 w 1514"/>
                <a:gd name="T101" fmla="*/ 0 h 1739"/>
                <a:gd name="T102" fmla="*/ 0 w 1514"/>
                <a:gd name="T103" fmla="*/ 0 h 1739"/>
                <a:gd name="T104" fmla="*/ 0 w 1514"/>
                <a:gd name="T105" fmla="*/ 0 h 1739"/>
                <a:gd name="T106" fmla="*/ 0 w 1514"/>
                <a:gd name="T107" fmla="*/ 0 h 1739"/>
                <a:gd name="T108" fmla="*/ 0 w 1514"/>
                <a:gd name="T109" fmla="*/ 0 h 1739"/>
                <a:gd name="T110" fmla="*/ 0 w 1514"/>
                <a:gd name="T111" fmla="*/ 0 h 1739"/>
                <a:gd name="T112" fmla="*/ 0 w 1514"/>
                <a:gd name="T113" fmla="*/ 0 h 1739"/>
                <a:gd name="T114" fmla="*/ 0 w 1514"/>
                <a:gd name="T115" fmla="*/ 0 h 1739"/>
                <a:gd name="T116" fmla="*/ 0 w 1514"/>
                <a:gd name="T117" fmla="*/ 0 h 1739"/>
                <a:gd name="T118" fmla="*/ 0 w 1514"/>
                <a:gd name="T119" fmla="*/ 0 h 1739"/>
                <a:gd name="T120" fmla="*/ 0 w 1514"/>
                <a:gd name="T121" fmla="*/ 0 h 17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2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>
                <a:gd name="T0" fmla="*/ 0 w 1515"/>
                <a:gd name="T1" fmla="*/ 0 h 1739"/>
                <a:gd name="T2" fmla="*/ 0 w 1515"/>
                <a:gd name="T3" fmla="*/ 0 h 1739"/>
                <a:gd name="T4" fmla="*/ 0 w 1515"/>
                <a:gd name="T5" fmla="*/ 0 h 1739"/>
                <a:gd name="T6" fmla="*/ 0 w 1515"/>
                <a:gd name="T7" fmla="*/ 0 h 1739"/>
                <a:gd name="T8" fmla="*/ 0 w 1515"/>
                <a:gd name="T9" fmla="*/ 0 h 1739"/>
                <a:gd name="T10" fmla="*/ 0 w 1515"/>
                <a:gd name="T11" fmla="*/ 0 h 1739"/>
                <a:gd name="T12" fmla="*/ 0 w 1515"/>
                <a:gd name="T13" fmla="*/ 0 h 1739"/>
                <a:gd name="T14" fmla="*/ 0 w 1515"/>
                <a:gd name="T15" fmla="*/ 0 h 1739"/>
                <a:gd name="T16" fmla="*/ 0 w 1515"/>
                <a:gd name="T17" fmla="*/ 0 h 1739"/>
                <a:gd name="T18" fmla="*/ 0 w 1515"/>
                <a:gd name="T19" fmla="*/ 0 h 1739"/>
                <a:gd name="T20" fmla="*/ 0 w 1515"/>
                <a:gd name="T21" fmla="*/ 0 h 1739"/>
                <a:gd name="T22" fmla="*/ 0 w 1515"/>
                <a:gd name="T23" fmla="*/ 0 h 1739"/>
                <a:gd name="T24" fmla="*/ 0 w 1515"/>
                <a:gd name="T25" fmla="*/ 0 h 1739"/>
                <a:gd name="T26" fmla="*/ 0 w 1515"/>
                <a:gd name="T27" fmla="*/ 0 h 1739"/>
                <a:gd name="T28" fmla="*/ 0 w 1515"/>
                <a:gd name="T29" fmla="*/ 0 h 1739"/>
                <a:gd name="T30" fmla="*/ 0 w 1515"/>
                <a:gd name="T31" fmla="*/ 0 h 1739"/>
                <a:gd name="T32" fmla="*/ 0 w 1515"/>
                <a:gd name="T33" fmla="*/ 0 h 1739"/>
                <a:gd name="T34" fmla="*/ 0 w 1515"/>
                <a:gd name="T35" fmla="*/ 0 h 1739"/>
                <a:gd name="T36" fmla="*/ 0 w 1515"/>
                <a:gd name="T37" fmla="*/ 0 h 1739"/>
                <a:gd name="T38" fmla="*/ 0 w 1515"/>
                <a:gd name="T39" fmla="*/ 0 h 1739"/>
                <a:gd name="T40" fmla="*/ 0 w 1515"/>
                <a:gd name="T41" fmla="*/ 0 h 1739"/>
                <a:gd name="T42" fmla="*/ 0 w 1515"/>
                <a:gd name="T43" fmla="*/ 0 h 1739"/>
                <a:gd name="T44" fmla="*/ 0 w 1515"/>
                <a:gd name="T45" fmla="*/ 0 h 1739"/>
                <a:gd name="T46" fmla="*/ 0 w 1515"/>
                <a:gd name="T47" fmla="*/ 0 h 1739"/>
                <a:gd name="T48" fmla="*/ 0 w 1515"/>
                <a:gd name="T49" fmla="*/ 0 h 1739"/>
                <a:gd name="T50" fmla="*/ 0 w 1515"/>
                <a:gd name="T51" fmla="*/ 0 h 1739"/>
                <a:gd name="T52" fmla="*/ 0 w 1515"/>
                <a:gd name="T53" fmla="*/ 0 h 1739"/>
                <a:gd name="T54" fmla="*/ 0 w 1515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4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>
                <a:gd name="T0" fmla="*/ 0 w 1022"/>
                <a:gd name="T1" fmla="*/ 0 h 1146"/>
                <a:gd name="T2" fmla="*/ 0 w 1022"/>
                <a:gd name="T3" fmla="*/ 0 h 1146"/>
                <a:gd name="T4" fmla="*/ 0 w 1022"/>
                <a:gd name="T5" fmla="*/ 0 h 1146"/>
                <a:gd name="T6" fmla="*/ 0 w 1022"/>
                <a:gd name="T7" fmla="*/ 0 h 1146"/>
                <a:gd name="T8" fmla="*/ 0 w 1022"/>
                <a:gd name="T9" fmla="*/ 0 h 1146"/>
                <a:gd name="T10" fmla="*/ 0 w 1022"/>
                <a:gd name="T11" fmla="*/ 0 h 1146"/>
                <a:gd name="T12" fmla="*/ 0 w 1022"/>
                <a:gd name="T13" fmla="*/ 0 h 1146"/>
                <a:gd name="T14" fmla="*/ 0 w 1022"/>
                <a:gd name="T15" fmla="*/ 0 h 1146"/>
                <a:gd name="T16" fmla="*/ 0 w 1022"/>
                <a:gd name="T17" fmla="*/ 0 h 1146"/>
                <a:gd name="T18" fmla="*/ 0 w 1022"/>
                <a:gd name="T19" fmla="*/ 0 h 1146"/>
                <a:gd name="T20" fmla="*/ 0 w 1022"/>
                <a:gd name="T21" fmla="*/ 0 h 1146"/>
                <a:gd name="T22" fmla="*/ 0 w 1022"/>
                <a:gd name="T23" fmla="*/ 0 h 1146"/>
                <a:gd name="T24" fmla="*/ 0 w 1022"/>
                <a:gd name="T25" fmla="*/ 0 h 1146"/>
                <a:gd name="T26" fmla="*/ 0 w 1022"/>
                <a:gd name="T27" fmla="*/ 0 h 1146"/>
                <a:gd name="T28" fmla="*/ 0 w 1022"/>
                <a:gd name="T29" fmla="*/ 0 h 1146"/>
                <a:gd name="T30" fmla="*/ 0 w 1022"/>
                <a:gd name="T31" fmla="*/ 0 h 1146"/>
                <a:gd name="T32" fmla="*/ 0 w 1022"/>
                <a:gd name="T33" fmla="*/ 0 h 1146"/>
                <a:gd name="T34" fmla="*/ 0 w 1022"/>
                <a:gd name="T35" fmla="*/ 0 h 1146"/>
                <a:gd name="T36" fmla="*/ 0 w 1022"/>
                <a:gd name="T37" fmla="*/ 0 h 1146"/>
                <a:gd name="T38" fmla="*/ 0 w 1022"/>
                <a:gd name="T39" fmla="*/ 0 h 1146"/>
                <a:gd name="T40" fmla="*/ 0 w 1022"/>
                <a:gd name="T41" fmla="*/ 0 h 1146"/>
                <a:gd name="T42" fmla="*/ 0 w 1022"/>
                <a:gd name="T43" fmla="*/ 0 h 1146"/>
                <a:gd name="T44" fmla="*/ 0 w 1022"/>
                <a:gd name="T45" fmla="*/ 0 h 1146"/>
                <a:gd name="T46" fmla="*/ 0 w 1022"/>
                <a:gd name="T47" fmla="*/ 0 h 1146"/>
                <a:gd name="T48" fmla="*/ 0 w 1022"/>
                <a:gd name="T49" fmla="*/ 0 h 1146"/>
                <a:gd name="T50" fmla="*/ 0 w 1022"/>
                <a:gd name="T51" fmla="*/ 0 h 1146"/>
                <a:gd name="T52" fmla="*/ 0 w 1022"/>
                <a:gd name="T53" fmla="*/ 0 h 1146"/>
                <a:gd name="T54" fmla="*/ 0 w 1022"/>
                <a:gd name="T55" fmla="*/ 0 h 1146"/>
                <a:gd name="T56" fmla="*/ 0 w 1022"/>
                <a:gd name="T57" fmla="*/ 0 h 1146"/>
                <a:gd name="T58" fmla="*/ 0 w 1022"/>
                <a:gd name="T59" fmla="*/ 0 h 1146"/>
                <a:gd name="T60" fmla="*/ 0 w 1022"/>
                <a:gd name="T61" fmla="*/ 0 h 1146"/>
                <a:gd name="T62" fmla="*/ 0 w 1022"/>
                <a:gd name="T63" fmla="*/ 0 h 1146"/>
                <a:gd name="T64" fmla="*/ 0 w 1022"/>
                <a:gd name="T65" fmla="*/ 0 h 1146"/>
                <a:gd name="T66" fmla="*/ 0 w 1022"/>
                <a:gd name="T67" fmla="*/ 0 h 1146"/>
                <a:gd name="T68" fmla="*/ 0 w 1022"/>
                <a:gd name="T69" fmla="*/ 0 h 1146"/>
                <a:gd name="T70" fmla="*/ 0 w 1022"/>
                <a:gd name="T71" fmla="*/ 0 h 1146"/>
                <a:gd name="T72" fmla="*/ 0 w 1022"/>
                <a:gd name="T73" fmla="*/ 0 h 1146"/>
                <a:gd name="T74" fmla="*/ 0 w 1022"/>
                <a:gd name="T75" fmla="*/ 0 h 1146"/>
                <a:gd name="T76" fmla="*/ 0 w 1022"/>
                <a:gd name="T77" fmla="*/ 0 h 1146"/>
                <a:gd name="T78" fmla="*/ 0 w 1022"/>
                <a:gd name="T79" fmla="*/ 0 h 1146"/>
                <a:gd name="T80" fmla="*/ 0 w 1022"/>
                <a:gd name="T81" fmla="*/ 0 h 1146"/>
                <a:gd name="T82" fmla="*/ 0 w 1022"/>
                <a:gd name="T83" fmla="*/ 0 h 1146"/>
                <a:gd name="T84" fmla="*/ 0 w 1022"/>
                <a:gd name="T85" fmla="*/ 0 h 1146"/>
                <a:gd name="T86" fmla="*/ 0 w 1022"/>
                <a:gd name="T87" fmla="*/ 0 h 1146"/>
                <a:gd name="T88" fmla="*/ 0 w 1022"/>
                <a:gd name="T89" fmla="*/ 0 h 1146"/>
                <a:gd name="T90" fmla="*/ 0 w 1022"/>
                <a:gd name="T91" fmla="*/ 0 h 1146"/>
                <a:gd name="T92" fmla="*/ 0 w 1022"/>
                <a:gd name="T93" fmla="*/ 0 h 1146"/>
                <a:gd name="T94" fmla="*/ 0 w 1022"/>
                <a:gd name="T95" fmla="*/ 0 h 1146"/>
                <a:gd name="T96" fmla="*/ 0 w 1022"/>
                <a:gd name="T97" fmla="*/ 0 h 1146"/>
                <a:gd name="T98" fmla="*/ 0 w 1022"/>
                <a:gd name="T99" fmla="*/ 0 h 1146"/>
                <a:gd name="T100" fmla="*/ 0 w 1022"/>
                <a:gd name="T101" fmla="*/ 0 h 1146"/>
                <a:gd name="T102" fmla="*/ 0 w 1022"/>
                <a:gd name="T103" fmla="*/ 0 h 1146"/>
                <a:gd name="T104" fmla="*/ 0 w 1022"/>
                <a:gd name="T105" fmla="*/ 0 h 1146"/>
                <a:gd name="T106" fmla="*/ 0 w 1022"/>
                <a:gd name="T107" fmla="*/ 0 h 1146"/>
                <a:gd name="T108" fmla="*/ 0 w 1022"/>
                <a:gd name="T109" fmla="*/ 0 h 1146"/>
                <a:gd name="T110" fmla="*/ 0 w 1022"/>
                <a:gd name="T111" fmla="*/ 0 h 1146"/>
                <a:gd name="T112" fmla="*/ 0 w 1022"/>
                <a:gd name="T113" fmla="*/ 0 h 1146"/>
                <a:gd name="T114" fmla="*/ 0 w 1022"/>
                <a:gd name="T115" fmla="*/ 0 h 1146"/>
                <a:gd name="T116" fmla="*/ 0 w 1022"/>
                <a:gd name="T117" fmla="*/ 0 h 1146"/>
                <a:gd name="T118" fmla="*/ 0 w 1022"/>
                <a:gd name="T119" fmla="*/ 0 h 1146"/>
                <a:gd name="T120" fmla="*/ 0 w 1022"/>
                <a:gd name="T121" fmla="*/ 0 h 1146"/>
                <a:gd name="T122" fmla="*/ 0 w 1022"/>
                <a:gd name="T123" fmla="*/ 0 h 1146"/>
                <a:gd name="T124" fmla="*/ 0 w 1022"/>
                <a:gd name="T125" fmla="*/ 0 h 11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8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>
                <a:gd name="T0" fmla="*/ 0 w 1268"/>
                <a:gd name="T1" fmla="*/ 0 h 1081"/>
                <a:gd name="T2" fmla="*/ 0 w 1268"/>
                <a:gd name="T3" fmla="*/ 0 h 1081"/>
                <a:gd name="T4" fmla="*/ 0 w 1268"/>
                <a:gd name="T5" fmla="*/ 0 h 1081"/>
                <a:gd name="T6" fmla="*/ 0 w 1268"/>
                <a:gd name="T7" fmla="*/ 0 h 1081"/>
                <a:gd name="T8" fmla="*/ 0 w 1268"/>
                <a:gd name="T9" fmla="*/ 0 h 1081"/>
                <a:gd name="T10" fmla="*/ 0 w 1268"/>
                <a:gd name="T11" fmla="*/ 0 h 1081"/>
                <a:gd name="T12" fmla="*/ 0 w 1268"/>
                <a:gd name="T13" fmla="*/ 0 h 1081"/>
                <a:gd name="T14" fmla="*/ 0 w 1268"/>
                <a:gd name="T15" fmla="*/ 0 h 1081"/>
                <a:gd name="T16" fmla="*/ 0 w 1268"/>
                <a:gd name="T17" fmla="*/ 0 h 1081"/>
                <a:gd name="T18" fmla="*/ 0 w 1268"/>
                <a:gd name="T19" fmla="*/ 0 h 1081"/>
                <a:gd name="T20" fmla="*/ 0 w 1268"/>
                <a:gd name="T21" fmla="*/ 0 h 1081"/>
                <a:gd name="T22" fmla="*/ 0 w 1268"/>
                <a:gd name="T23" fmla="*/ 0 h 1081"/>
                <a:gd name="T24" fmla="*/ 0 w 1268"/>
                <a:gd name="T25" fmla="*/ 0 h 1081"/>
                <a:gd name="T26" fmla="*/ 0 w 1268"/>
                <a:gd name="T27" fmla="*/ 0 h 1081"/>
                <a:gd name="T28" fmla="*/ 0 w 1268"/>
                <a:gd name="T29" fmla="*/ 0 h 1081"/>
                <a:gd name="T30" fmla="*/ 0 w 1268"/>
                <a:gd name="T31" fmla="*/ 0 h 1081"/>
                <a:gd name="T32" fmla="*/ 0 w 1268"/>
                <a:gd name="T33" fmla="*/ 0 h 1081"/>
                <a:gd name="T34" fmla="*/ 0 w 1268"/>
                <a:gd name="T35" fmla="*/ 0 h 1081"/>
                <a:gd name="T36" fmla="*/ 0 w 1268"/>
                <a:gd name="T37" fmla="*/ 0 h 1081"/>
                <a:gd name="T38" fmla="*/ 0 w 1268"/>
                <a:gd name="T39" fmla="*/ 0 h 1081"/>
                <a:gd name="T40" fmla="*/ 0 w 1268"/>
                <a:gd name="T41" fmla="*/ 0 h 1081"/>
                <a:gd name="T42" fmla="*/ 0 w 1268"/>
                <a:gd name="T43" fmla="*/ 0 h 1081"/>
                <a:gd name="T44" fmla="*/ 0 w 1268"/>
                <a:gd name="T45" fmla="*/ 0 h 1081"/>
                <a:gd name="T46" fmla="*/ 0 w 1268"/>
                <a:gd name="T47" fmla="*/ 0 h 1081"/>
                <a:gd name="T48" fmla="*/ 0 w 1268"/>
                <a:gd name="T49" fmla="*/ 0 h 1081"/>
                <a:gd name="T50" fmla="*/ 0 w 1268"/>
                <a:gd name="T51" fmla="*/ 0 h 1081"/>
                <a:gd name="T52" fmla="*/ 0 w 1268"/>
                <a:gd name="T53" fmla="*/ 0 h 1081"/>
                <a:gd name="T54" fmla="*/ 0 w 1268"/>
                <a:gd name="T55" fmla="*/ 0 h 1081"/>
                <a:gd name="T56" fmla="*/ 0 w 1268"/>
                <a:gd name="T57" fmla="*/ 0 h 1081"/>
                <a:gd name="T58" fmla="*/ 0 w 1268"/>
                <a:gd name="T59" fmla="*/ 0 h 1081"/>
                <a:gd name="T60" fmla="*/ 0 w 1268"/>
                <a:gd name="T61" fmla="*/ 0 h 1081"/>
                <a:gd name="T62" fmla="*/ 0 w 1268"/>
                <a:gd name="T63" fmla="*/ 0 h 1081"/>
                <a:gd name="T64" fmla="*/ 0 w 1268"/>
                <a:gd name="T65" fmla="*/ 0 h 1081"/>
                <a:gd name="T66" fmla="*/ 0 w 1268"/>
                <a:gd name="T67" fmla="*/ 0 h 1081"/>
                <a:gd name="T68" fmla="*/ 0 w 1268"/>
                <a:gd name="T69" fmla="*/ 0 h 1081"/>
                <a:gd name="T70" fmla="*/ 0 w 1268"/>
                <a:gd name="T71" fmla="*/ 0 h 1081"/>
                <a:gd name="T72" fmla="*/ 0 w 1268"/>
                <a:gd name="T73" fmla="*/ 0 h 1081"/>
                <a:gd name="T74" fmla="*/ 0 w 1268"/>
                <a:gd name="T75" fmla="*/ 0 h 1081"/>
                <a:gd name="T76" fmla="*/ 0 w 1268"/>
                <a:gd name="T77" fmla="*/ 0 h 1081"/>
                <a:gd name="T78" fmla="*/ 0 w 1268"/>
                <a:gd name="T79" fmla="*/ 0 h 1081"/>
                <a:gd name="T80" fmla="*/ 0 w 1268"/>
                <a:gd name="T81" fmla="*/ 0 h 1081"/>
                <a:gd name="T82" fmla="*/ 0 w 1268"/>
                <a:gd name="T83" fmla="*/ 0 h 1081"/>
                <a:gd name="T84" fmla="*/ 0 w 1268"/>
                <a:gd name="T85" fmla="*/ 0 h 1081"/>
                <a:gd name="T86" fmla="*/ 0 w 1268"/>
                <a:gd name="T87" fmla="*/ 0 h 1081"/>
                <a:gd name="T88" fmla="*/ 0 w 1268"/>
                <a:gd name="T89" fmla="*/ 0 h 1081"/>
                <a:gd name="T90" fmla="*/ 0 w 1268"/>
                <a:gd name="T91" fmla="*/ 0 h 1081"/>
                <a:gd name="T92" fmla="*/ 0 w 1268"/>
                <a:gd name="T93" fmla="*/ 0 h 1081"/>
                <a:gd name="T94" fmla="*/ 0 w 1268"/>
                <a:gd name="T95" fmla="*/ 0 h 1081"/>
                <a:gd name="T96" fmla="*/ 0 w 1268"/>
                <a:gd name="T97" fmla="*/ 0 h 1081"/>
                <a:gd name="T98" fmla="*/ 0 w 1268"/>
                <a:gd name="T99" fmla="*/ 0 h 1081"/>
                <a:gd name="T100" fmla="*/ 0 w 1268"/>
                <a:gd name="T101" fmla="*/ 0 h 1081"/>
                <a:gd name="T102" fmla="*/ 0 w 1268"/>
                <a:gd name="T103" fmla="*/ 0 h 1081"/>
                <a:gd name="T104" fmla="*/ 0 w 1268"/>
                <a:gd name="T105" fmla="*/ 0 h 1081"/>
                <a:gd name="T106" fmla="*/ 0 w 1268"/>
                <a:gd name="T107" fmla="*/ 0 h 1081"/>
                <a:gd name="T108" fmla="*/ 0 w 1268"/>
                <a:gd name="T109" fmla="*/ 0 h 1081"/>
                <a:gd name="T110" fmla="*/ 0 w 1268"/>
                <a:gd name="T111" fmla="*/ 0 h 1081"/>
                <a:gd name="T112" fmla="*/ 0 w 1268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0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>
                <a:gd name="T0" fmla="*/ 0 w 1000"/>
                <a:gd name="T1" fmla="*/ 0 h 1081"/>
                <a:gd name="T2" fmla="*/ 0 w 1000"/>
                <a:gd name="T3" fmla="*/ 0 h 1081"/>
                <a:gd name="T4" fmla="*/ 0 w 1000"/>
                <a:gd name="T5" fmla="*/ 0 h 1081"/>
                <a:gd name="T6" fmla="*/ 0 w 1000"/>
                <a:gd name="T7" fmla="*/ 0 h 1081"/>
                <a:gd name="T8" fmla="*/ 0 w 1000"/>
                <a:gd name="T9" fmla="*/ 0 h 1081"/>
                <a:gd name="T10" fmla="*/ 0 w 1000"/>
                <a:gd name="T11" fmla="*/ 0 h 1081"/>
                <a:gd name="T12" fmla="*/ 0 w 1000"/>
                <a:gd name="T13" fmla="*/ 0 h 1081"/>
                <a:gd name="T14" fmla="*/ 0 w 1000"/>
                <a:gd name="T15" fmla="*/ 0 h 1081"/>
                <a:gd name="T16" fmla="*/ 0 w 1000"/>
                <a:gd name="T17" fmla="*/ 0 h 1081"/>
                <a:gd name="T18" fmla="*/ 0 w 1000"/>
                <a:gd name="T19" fmla="*/ 0 h 1081"/>
                <a:gd name="T20" fmla="*/ 0 w 1000"/>
                <a:gd name="T21" fmla="*/ 0 h 1081"/>
                <a:gd name="T22" fmla="*/ 0 w 1000"/>
                <a:gd name="T23" fmla="*/ 0 h 1081"/>
                <a:gd name="T24" fmla="*/ 0 w 1000"/>
                <a:gd name="T25" fmla="*/ 0 h 1081"/>
                <a:gd name="T26" fmla="*/ 0 w 1000"/>
                <a:gd name="T27" fmla="*/ 0 h 1081"/>
                <a:gd name="T28" fmla="*/ 0 w 1000"/>
                <a:gd name="T29" fmla="*/ 0 h 1081"/>
                <a:gd name="T30" fmla="*/ 0 w 1000"/>
                <a:gd name="T31" fmla="*/ 0 h 1081"/>
                <a:gd name="T32" fmla="*/ 0 w 1000"/>
                <a:gd name="T33" fmla="*/ 0 h 1081"/>
                <a:gd name="T34" fmla="*/ 0 w 1000"/>
                <a:gd name="T35" fmla="*/ 0 h 1081"/>
                <a:gd name="T36" fmla="*/ 0 w 1000"/>
                <a:gd name="T37" fmla="*/ 0 h 1081"/>
                <a:gd name="T38" fmla="*/ 0 w 1000"/>
                <a:gd name="T39" fmla="*/ 0 h 1081"/>
                <a:gd name="T40" fmla="*/ 0 w 1000"/>
                <a:gd name="T41" fmla="*/ 0 h 1081"/>
                <a:gd name="T42" fmla="*/ 0 w 1000"/>
                <a:gd name="T43" fmla="*/ 0 h 1081"/>
                <a:gd name="T44" fmla="*/ 0 w 1000"/>
                <a:gd name="T45" fmla="*/ 0 h 1081"/>
                <a:gd name="T46" fmla="*/ 0 w 1000"/>
                <a:gd name="T47" fmla="*/ 0 h 1081"/>
                <a:gd name="T48" fmla="*/ 0 w 1000"/>
                <a:gd name="T49" fmla="*/ 0 h 1081"/>
                <a:gd name="T50" fmla="*/ 0 w 1000"/>
                <a:gd name="T51" fmla="*/ 0 h 1081"/>
                <a:gd name="T52" fmla="*/ 0 w 1000"/>
                <a:gd name="T53" fmla="*/ 0 h 1081"/>
                <a:gd name="T54" fmla="*/ 0 w 1000"/>
                <a:gd name="T55" fmla="*/ 0 h 1081"/>
                <a:gd name="T56" fmla="*/ 0 w 1000"/>
                <a:gd name="T57" fmla="*/ 0 h 1081"/>
                <a:gd name="T58" fmla="*/ 0 w 1000"/>
                <a:gd name="T59" fmla="*/ 0 h 1081"/>
                <a:gd name="T60" fmla="*/ 0 w 1000"/>
                <a:gd name="T61" fmla="*/ 0 h 1081"/>
                <a:gd name="T62" fmla="*/ 0 w 1000"/>
                <a:gd name="T63" fmla="*/ 0 h 1081"/>
                <a:gd name="T64" fmla="*/ 0 w 1000"/>
                <a:gd name="T65" fmla="*/ 0 h 1081"/>
                <a:gd name="T66" fmla="*/ 0 w 1000"/>
                <a:gd name="T67" fmla="*/ 0 h 1081"/>
                <a:gd name="T68" fmla="*/ 0 w 1000"/>
                <a:gd name="T69" fmla="*/ 0 h 1081"/>
                <a:gd name="T70" fmla="*/ 0 w 1000"/>
                <a:gd name="T71" fmla="*/ 0 h 1081"/>
                <a:gd name="T72" fmla="*/ 0 w 1000"/>
                <a:gd name="T73" fmla="*/ 0 h 1081"/>
                <a:gd name="T74" fmla="*/ 0 w 1000"/>
                <a:gd name="T75" fmla="*/ 0 h 1081"/>
                <a:gd name="T76" fmla="*/ 0 w 1000"/>
                <a:gd name="T77" fmla="*/ 0 h 1081"/>
                <a:gd name="T78" fmla="*/ 0 w 1000"/>
                <a:gd name="T79" fmla="*/ 0 h 1081"/>
                <a:gd name="T80" fmla="*/ 0 w 1000"/>
                <a:gd name="T81" fmla="*/ 0 h 10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3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>
                <a:gd name="T0" fmla="*/ 0 w 708"/>
                <a:gd name="T1" fmla="*/ 0 h 1076"/>
                <a:gd name="T2" fmla="*/ 0 w 708"/>
                <a:gd name="T3" fmla="*/ 0 h 1076"/>
                <a:gd name="T4" fmla="*/ 0 w 708"/>
                <a:gd name="T5" fmla="*/ 0 h 1076"/>
                <a:gd name="T6" fmla="*/ 0 w 708"/>
                <a:gd name="T7" fmla="*/ 0 h 1076"/>
                <a:gd name="T8" fmla="*/ 0 w 708"/>
                <a:gd name="T9" fmla="*/ 0 h 1076"/>
                <a:gd name="T10" fmla="*/ 0 w 708"/>
                <a:gd name="T11" fmla="*/ 0 h 1076"/>
                <a:gd name="T12" fmla="*/ 0 w 708"/>
                <a:gd name="T13" fmla="*/ 0 h 1076"/>
                <a:gd name="T14" fmla="*/ 0 w 708"/>
                <a:gd name="T15" fmla="*/ 0 h 1076"/>
                <a:gd name="T16" fmla="*/ 0 w 708"/>
                <a:gd name="T17" fmla="*/ 0 h 1076"/>
                <a:gd name="T18" fmla="*/ 0 w 708"/>
                <a:gd name="T19" fmla="*/ 0 h 1076"/>
                <a:gd name="T20" fmla="*/ 0 w 708"/>
                <a:gd name="T21" fmla="*/ 0 h 1076"/>
                <a:gd name="T22" fmla="*/ 0 w 708"/>
                <a:gd name="T23" fmla="*/ 0 h 1076"/>
                <a:gd name="T24" fmla="*/ 0 w 708"/>
                <a:gd name="T25" fmla="*/ 0 h 1076"/>
                <a:gd name="T26" fmla="*/ 0 w 708"/>
                <a:gd name="T27" fmla="*/ 0 h 1076"/>
                <a:gd name="T28" fmla="*/ 0 w 708"/>
                <a:gd name="T29" fmla="*/ 0 h 1076"/>
                <a:gd name="T30" fmla="*/ 0 w 708"/>
                <a:gd name="T31" fmla="*/ 0 h 1076"/>
                <a:gd name="T32" fmla="*/ 0 w 708"/>
                <a:gd name="T33" fmla="*/ 0 h 1076"/>
                <a:gd name="T34" fmla="*/ 0 w 708"/>
                <a:gd name="T35" fmla="*/ 0 h 1076"/>
                <a:gd name="T36" fmla="*/ 0 w 708"/>
                <a:gd name="T37" fmla="*/ 0 h 1076"/>
                <a:gd name="T38" fmla="*/ 0 w 708"/>
                <a:gd name="T39" fmla="*/ 0 h 1076"/>
                <a:gd name="T40" fmla="*/ 0 w 708"/>
                <a:gd name="T41" fmla="*/ 0 h 1076"/>
                <a:gd name="T42" fmla="*/ 0 w 708"/>
                <a:gd name="T43" fmla="*/ 0 h 1076"/>
                <a:gd name="T44" fmla="*/ 0 w 708"/>
                <a:gd name="T45" fmla="*/ 0 h 1076"/>
                <a:gd name="T46" fmla="*/ 0 w 708"/>
                <a:gd name="T47" fmla="*/ 0 h 1076"/>
                <a:gd name="T48" fmla="*/ 0 w 708"/>
                <a:gd name="T49" fmla="*/ 0 h 1076"/>
                <a:gd name="T50" fmla="*/ 0 w 708"/>
                <a:gd name="T51" fmla="*/ 0 h 1076"/>
                <a:gd name="T52" fmla="*/ 0 w 708"/>
                <a:gd name="T53" fmla="*/ 0 h 1076"/>
                <a:gd name="T54" fmla="*/ 0 w 708"/>
                <a:gd name="T55" fmla="*/ 0 h 1076"/>
                <a:gd name="T56" fmla="*/ 0 w 708"/>
                <a:gd name="T57" fmla="*/ 0 h 1076"/>
                <a:gd name="T58" fmla="*/ 0 w 708"/>
                <a:gd name="T59" fmla="*/ 0 h 1076"/>
                <a:gd name="T60" fmla="*/ 0 w 708"/>
                <a:gd name="T61" fmla="*/ 0 h 1076"/>
                <a:gd name="T62" fmla="*/ 0 w 708"/>
                <a:gd name="T63" fmla="*/ 0 h 1076"/>
                <a:gd name="T64" fmla="*/ 0 w 708"/>
                <a:gd name="T65" fmla="*/ 0 h 1076"/>
                <a:gd name="T66" fmla="*/ 0 w 708"/>
                <a:gd name="T67" fmla="*/ 0 h 1076"/>
                <a:gd name="T68" fmla="*/ 0 w 708"/>
                <a:gd name="T69" fmla="*/ 0 h 1076"/>
                <a:gd name="T70" fmla="*/ 0 w 708"/>
                <a:gd name="T71" fmla="*/ 0 h 1076"/>
                <a:gd name="T72" fmla="*/ 0 w 708"/>
                <a:gd name="T73" fmla="*/ 0 h 1076"/>
                <a:gd name="T74" fmla="*/ 0 w 708"/>
                <a:gd name="T75" fmla="*/ 0 h 1076"/>
                <a:gd name="T76" fmla="*/ 0 w 708"/>
                <a:gd name="T77" fmla="*/ 0 h 1076"/>
                <a:gd name="T78" fmla="*/ 0 w 708"/>
                <a:gd name="T79" fmla="*/ 0 h 1076"/>
                <a:gd name="T80" fmla="*/ 0 w 708"/>
                <a:gd name="T81" fmla="*/ 0 h 1076"/>
                <a:gd name="T82" fmla="*/ 0 w 708"/>
                <a:gd name="T83" fmla="*/ 0 h 1076"/>
                <a:gd name="T84" fmla="*/ 0 w 708"/>
                <a:gd name="T85" fmla="*/ 0 h 1076"/>
                <a:gd name="T86" fmla="*/ 0 w 708"/>
                <a:gd name="T87" fmla="*/ 0 h 1076"/>
                <a:gd name="T88" fmla="*/ 0 w 708"/>
                <a:gd name="T89" fmla="*/ 0 h 1076"/>
                <a:gd name="T90" fmla="*/ 0 w 708"/>
                <a:gd name="T91" fmla="*/ 0 h 1076"/>
                <a:gd name="T92" fmla="*/ 0 w 708"/>
                <a:gd name="T93" fmla="*/ 0 h 1076"/>
                <a:gd name="T94" fmla="*/ 0 w 708"/>
                <a:gd name="T95" fmla="*/ 0 h 1076"/>
                <a:gd name="T96" fmla="*/ 0 w 708"/>
                <a:gd name="T97" fmla="*/ 0 h 1076"/>
                <a:gd name="T98" fmla="*/ 0 w 708"/>
                <a:gd name="T99" fmla="*/ 0 h 1076"/>
                <a:gd name="T100" fmla="*/ 0 w 708"/>
                <a:gd name="T101" fmla="*/ 0 h 1076"/>
                <a:gd name="T102" fmla="*/ 0 w 708"/>
                <a:gd name="T103" fmla="*/ 0 h 1076"/>
                <a:gd name="T104" fmla="*/ 0 w 708"/>
                <a:gd name="T105" fmla="*/ 0 h 10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5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>
                <a:gd name="T0" fmla="*/ 0 w 649"/>
                <a:gd name="T1" fmla="*/ 0 h 154"/>
                <a:gd name="T2" fmla="*/ 0 w 649"/>
                <a:gd name="T3" fmla="*/ 0 h 154"/>
                <a:gd name="T4" fmla="*/ 0 w 649"/>
                <a:gd name="T5" fmla="*/ 0 h 154"/>
                <a:gd name="T6" fmla="*/ 0 w 649"/>
                <a:gd name="T7" fmla="*/ 0 h 154"/>
                <a:gd name="T8" fmla="*/ 0 w 649"/>
                <a:gd name="T9" fmla="*/ 0 h 154"/>
                <a:gd name="T10" fmla="*/ 0 w 649"/>
                <a:gd name="T11" fmla="*/ 0 h 154"/>
                <a:gd name="T12" fmla="*/ 0 w 649"/>
                <a:gd name="T13" fmla="*/ 0 h 154"/>
                <a:gd name="T14" fmla="*/ 0 w 649"/>
                <a:gd name="T15" fmla="*/ 0 h 154"/>
                <a:gd name="T16" fmla="*/ 0 w 649"/>
                <a:gd name="T17" fmla="*/ 0 h 154"/>
                <a:gd name="T18" fmla="*/ 0 w 649"/>
                <a:gd name="T19" fmla="*/ 0 h 154"/>
                <a:gd name="T20" fmla="*/ 0 w 649"/>
                <a:gd name="T21" fmla="*/ 0 h 154"/>
                <a:gd name="T22" fmla="*/ 0 w 649"/>
                <a:gd name="T23" fmla="*/ 0 h 154"/>
                <a:gd name="T24" fmla="*/ 0 w 649"/>
                <a:gd name="T25" fmla="*/ 0 h 154"/>
                <a:gd name="T26" fmla="*/ 0 w 649"/>
                <a:gd name="T27" fmla="*/ 0 h 154"/>
                <a:gd name="T28" fmla="*/ 0 w 649"/>
                <a:gd name="T29" fmla="*/ 0 h 154"/>
                <a:gd name="T30" fmla="*/ 0 w 649"/>
                <a:gd name="T31" fmla="*/ 0 h 154"/>
                <a:gd name="T32" fmla="*/ 0 w 649"/>
                <a:gd name="T33" fmla="*/ 0 h 154"/>
                <a:gd name="T34" fmla="*/ 0 w 649"/>
                <a:gd name="T35" fmla="*/ 0 h 154"/>
                <a:gd name="T36" fmla="*/ 0 w 649"/>
                <a:gd name="T37" fmla="*/ 0 h 154"/>
                <a:gd name="T38" fmla="*/ 0 w 649"/>
                <a:gd name="T39" fmla="*/ 0 h 154"/>
                <a:gd name="T40" fmla="*/ 0 w 649"/>
                <a:gd name="T41" fmla="*/ 0 h 154"/>
                <a:gd name="T42" fmla="*/ 0 w 649"/>
                <a:gd name="T43" fmla="*/ 0 h 154"/>
                <a:gd name="T44" fmla="*/ 0 w 649"/>
                <a:gd name="T45" fmla="*/ 0 h 154"/>
                <a:gd name="T46" fmla="*/ 0 w 649"/>
                <a:gd name="T47" fmla="*/ 0 h 154"/>
                <a:gd name="T48" fmla="*/ 0 w 649"/>
                <a:gd name="T49" fmla="*/ 0 h 154"/>
                <a:gd name="T50" fmla="*/ 0 w 649"/>
                <a:gd name="T51" fmla="*/ 0 h 154"/>
                <a:gd name="T52" fmla="*/ 0 w 649"/>
                <a:gd name="T53" fmla="*/ 0 h 154"/>
                <a:gd name="T54" fmla="*/ 0 w 649"/>
                <a:gd name="T55" fmla="*/ 0 h 154"/>
                <a:gd name="T56" fmla="*/ 0 w 649"/>
                <a:gd name="T57" fmla="*/ 0 h 154"/>
                <a:gd name="T58" fmla="*/ 0 w 649"/>
                <a:gd name="T59" fmla="*/ 0 h 154"/>
                <a:gd name="T60" fmla="*/ 0 w 649"/>
                <a:gd name="T61" fmla="*/ 0 h 154"/>
                <a:gd name="T62" fmla="*/ 0 w 649"/>
                <a:gd name="T63" fmla="*/ 0 h 154"/>
                <a:gd name="T64" fmla="*/ 0 w 649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7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>
                <a:gd name="T0" fmla="*/ 0 w 939"/>
                <a:gd name="T1" fmla="*/ 0 h 1080"/>
                <a:gd name="T2" fmla="*/ 0 w 939"/>
                <a:gd name="T3" fmla="*/ 0 h 1080"/>
                <a:gd name="T4" fmla="*/ 0 w 939"/>
                <a:gd name="T5" fmla="*/ 0 h 1080"/>
                <a:gd name="T6" fmla="*/ 0 w 939"/>
                <a:gd name="T7" fmla="*/ 0 h 1080"/>
                <a:gd name="T8" fmla="*/ 0 w 939"/>
                <a:gd name="T9" fmla="*/ 0 h 1080"/>
                <a:gd name="T10" fmla="*/ 0 w 939"/>
                <a:gd name="T11" fmla="*/ 0 h 1080"/>
                <a:gd name="T12" fmla="*/ 0 w 939"/>
                <a:gd name="T13" fmla="*/ 0 h 1080"/>
                <a:gd name="T14" fmla="*/ 0 w 939"/>
                <a:gd name="T15" fmla="*/ 0 h 1080"/>
                <a:gd name="T16" fmla="*/ 0 w 939"/>
                <a:gd name="T17" fmla="*/ 0 h 1080"/>
                <a:gd name="T18" fmla="*/ 0 w 939"/>
                <a:gd name="T19" fmla="*/ 0 h 1080"/>
                <a:gd name="T20" fmla="*/ 0 w 939"/>
                <a:gd name="T21" fmla="*/ 0 h 1080"/>
                <a:gd name="T22" fmla="*/ 0 w 939"/>
                <a:gd name="T23" fmla="*/ 0 h 1080"/>
                <a:gd name="T24" fmla="*/ 0 w 939"/>
                <a:gd name="T25" fmla="*/ 0 h 1080"/>
                <a:gd name="T26" fmla="*/ 0 w 939"/>
                <a:gd name="T27" fmla="*/ 0 h 1080"/>
                <a:gd name="T28" fmla="*/ 0 w 939"/>
                <a:gd name="T29" fmla="*/ 0 h 1080"/>
                <a:gd name="T30" fmla="*/ 0 w 939"/>
                <a:gd name="T31" fmla="*/ 0 h 1080"/>
                <a:gd name="T32" fmla="*/ 0 w 939"/>
                <a:gd name="T33" fmla="*/ 0 h 1080"/>
                <a:gd name="T34" fmla="*/ 0 w 939"/>
                <a:gd name="T35" fmla="*/ 0 h 1080"/>
                <a:gd name="T36" fmla="*/ 0 w 939"/>
                <a:gd name="T37" fmla="*/ 0 h 1080"/>
                <a:gd name="T38" fmla="*/ 0 w 939"/>
                <a:gd name="T39" fmla="*/ 0 h 1080"/>
                <a:gd name="T40" fmla="*/ 0 w 939"/>
                <a:gd name="T41" fmla="*/ 0 h 1080"/>
                <a:gd name="T42" fmla="*/ 0 w 939"/>
                <a:gd name="T43" fmla="*/ 0 h 1080"/>
                <a:gd name="T44" fmla="*/ 0 w 939"/>
                <a:gd name="T45" fmla="*/ 0 h 1080"/>
                <a:gd name="T46" fmla="*/ 0 w 939"/>
                <a:gd name="T47" fmla="*/ 0 h 1080"/>
                <a:gd name="T48" fmla="*/ 0 w 939"/>
                <a:gd name="T49" fmla="*/ 0 h 1080"/>
                <a:gd name="T50" fmla="*/ 0 w 939"/>
                <a:gd name="T51" fmla="*/ 0 h 1080"/>
                <a:gd name="T52" fmla="*/ 0 w 939"/>
                <a:gd name="T53" fmla="*/ 0 h 1080"/>
                <a:gd name="T54" fmla="*/ 0 w 939"/>
                <a:gd name="T55" fmla="*/ 0 h 10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>
                <a:gd name="T0" fmla="*/ 0 w 792"/>
                <a:gd name="T1" fmla="*/ 0 h 1081"/>
                <a:gd name="T2" fmla="*/ 0 w 792"/>
                <a:gd name="T3" fmla="*/ 0 h 1081"/>
                <a:gd name="T4" fmla="*/ 0 w 792"/>
                <a:gd name="T5" fmla="*/ 0 h 1081"/>
                <a:gd name="T6" fmla="*/ 0 w 792"/>
                <a:gd name="T7" fmla="*/ 0 h 1081"/>
                <a:gd name="T8" fmla="*/ 0 w 792"/>
                <a:gd name="T9" fmla="*/ 0 h 1081"/>
                <a:gd name="T10" fmla="*/ 0 w 792"/>
                <a:gd name="T11" fmla="*/ 0 h 1081"/>
                <a:gd name="T12" fmla="*/ 0 w 792"/>
                <a:gd name="T13" fmla="*/ 0 h 1081"/>
                <a:gd name="T14" fmla="*/ 0 w 792"/>
                <a:gd name="T15" fmla="*/ 0 h 1081"/>
                <a:gd name="T16" fmla="*/ 0 w 792"/>
                <a:gd name="T17" fmla="*/ 0 h 1081"/>
                <a:gd name="T18" fmla="*/ 0 w 792"/>
                <a:gd name="T19" fmla="*/ 0 h 1081"/>
                <a:gd name="T20" fmla="*/ 0 w 792"/>
                <a:gd name="T21" fmla="*/ 0 h 1081"/>
                <a:gd name="T22" fmla="*/ 0 w 792"/>
                <a:gd name="T23" fmla="*/ 0 h 1081"/>
                <a:gd name="T24" fmla="*/ 0 w 792"/>
                <a:gd name="T25" fmla="*/ 0 h 1081"/>
                <a:gd name="T26" fmla="*/ 0 w 792"/>
                <a:gd name="T27" fmla="*/ 0 h 1081"/>
                <a:gd name="T28" fmla="*/ 0 w 792"/>
                <a:gd name="T29" fmla="*/ 0 h 1081"/>
                <a:gd name="T30" fmla="*/ 0 w 792"/>
                <a:gd name="T31" fmla="*/ 0 h 1081"/>
                <a:gd name="T32" fmla="*/ 0 w 792"/>
                <a:gd name="T33" fmla="*/ 0 h 1081"/>
                <a:gd name="T34" fmla="*/ 0 w 792"/>
                <a:gd name="T35" fmla="*/ 0 h 1081"/>
                <a:gd name="T36" fmla="*/ 0 w 792"/>
                <a:gd name="T37" fmla="*/ 0 h 1081"/>
                <a:gd name="T38" fmla="*/ 0 w 792"/>
                <a:gd name="T39" fmla="*/ 0 h 1081"/>
                <a:gd name="T40" fmla="*/ 0 w 792"/>
                <a:gd name="T41" fmla="*/ 0 h 1081"/>
                <a:gd name="T42" fmla="*/ 0 w 792"/>
                <a:gd name="T43" fmla="*/ 0 h 1081"/>
                <a:gd name="T44" fmla="*/ 0 w 792"/>
                <a:gd name="T45" fmla="*/ 0 h 1081"/>
                <a:gd name="T46" fmla="*/ 0 w 792"/>
                <a:gd name="T47" fmla="*/ 0 h 1081"/>
                <a:gd name="T48" fmla="*/ 0 w 792"/>
                <a:gd name="T49" fmla="*/ 0 h 1081"/>
                <a:gd name="T50" fmla="*/ 0 w 792"/>
                <a:gd name="T51" fmla="*/ 0 h 1081"/>
                <a:gd name="T52" fmla="*/ 0 w 792"/>
                <a:gd name="T53" fmla="*/ 0 h 1081"/>
                <a:gd name="T54" fmla="*/ 0 w 792"/>
                <a:gd name="T55" fmla="*/ 0 h 1081"/>
                <a:gd name="T56" fmla="*/ 0 w 792"/>
                <a:gd name="T57" fmla="*/ 0 h 1081"/>
                <a:gd name="T58" fmla="*/ 0 w 792"/>
                <a:gd name="T59" fmla="*/ 0 h 1081"/>
                <a:gd name="T60" fmla="*/ 0 w 792"/>
                <a:gd name="T61" fmla="*/ 0 h 1081"/>
                <a:gd name="T62" fmla="*/ 0 w 792"/>
                <a:gd name="T63" fmla="*/ 0 h 1081"/>
                <a:gd name="T64" fmla="*/ 0 w 792"/>
                <a:gd name="T65" fmla="*/ 0 h 1081"/>
                <a:gd name="T66" fmla="*/ 0 w 792"/>
                <a:gd name="T67" fmla="*/ 0 h 1081"/>
                <a:gd name="T68" fmla="*/ 0 w 792"/>
                <a:gd name="T69" fmla="*/ 0 h 1081"/>
                <a:gd name="T70" fmla="*/ 0 w 792"/>
                <a:gd name="T71" fmla="*/ 0 h 1081"/>
                <a:gd name="T72" fmla="*/ 0 w 792"/>
                <a:gd name="T73" fmla="*/ 0 h 1081"/>
                <a:gd name="T74" fmla="*/ 0 w 792"/>
                <a:gd name="T75" fmla="*/ 0 h 1081"/>
                <a:gd name="T76" fmla="*/ 0 w 792"/>
                <a:gd name="T77" fmla="*/ 0 h 1081"/>
                <a:gd name="T78" fmla="*/ 0 w 792"/>
                <a:gd name="T79" fmla="*/ 0 h 1081"/>
                <a:gd name="T80" fmla="*/ 0 w 792"/>
                <a:gd name="T81" fmla="*/ 0 h 1081"/>
                <a:gd name="T82" fmla="*/ 0 w 792"/>
                <a:gd name="T83" fmla="*/ 0 h 1081"/>
                <a:gd name="T84" fmla="*/ 0 w 792"/>
                <a:gd name="T85" fmla="*/ 0 h 1081"/>
                <a:gd name="T86" fmla="*/ 0 w 792"/>
                <a:gd name="T87" fmla="*/ 0 h 1081"/>
                <a:gd name="T88" fmla="*/ 0 w 792"/>
                <a:gd name="T89" fmla="*/ 0 h 1081"/>
                <a:gd name="T90" fmla="*/ 0 w 792"/>
                <a:gd name="T91" fmla="*/ 0 h 1081"/>
                <a:gd name="T92" fmla="*/ 0 w 792"/>
                <a:gd name="T93" fmla="*/ 0 h 1081"/>
                <a:gd name="T94" fmla="*/ 0 w 792"/>
                <a:gd name="T95" fmla="*/ 0 h 1081"/>
                <a:gd name="T96" fmla="*/ 0 w 792"/>
                <a:gd name="T97" fmla="*/ 0 h 1081"/>
                <a:gd name="T98" fmla="*/ 0 w 792"/>
                <a:gd name="T99" fmla="*/ 0 h 1081"/>
                <a:gd name="T100" fmla="*/ 0 w 792"/>
                <a:gd name="T101" fmla="*/ 0 h 1081"/>
                <a:gd name="T102" fmla="*/ 0 w 792"/>
                <a:gd name="T103" fmla="*/ 0 h 1081"/>
                <a:gd name="T104" fmla="*/ 0 w 792"/>
                <a:gd name="T105" fmla="*/ 0 h 1081"/>
                <a:gd name="T106" fmla="*/ 0 w 792"/>
                <a:gd name="T107" fmla="*/ 0 h 1081"/>
                <a:gd name="T108" fmla="*/ 0 w 792"/>
                <a:gd name="T109" fmla="*/ 0 h 1081"/>
                <a:gd name="T110" fmla="*/ 0 w 792"/>
                <a:gd name="T111" fmla="*/ 0 h 1081"/>
                <a:gd name="T112" fmla="*/ 0 w 792"/>
                <a:gd name="T113" fmla="*/ 0 h 1081"/>
                <a:gd name="T114" fmla="*/ 0 w 792"/>
                <a:gd name="T115" fmla="*/ 0 h 1081"/>
                <a:gd name="T116" fmla="*/ 0 w 792"/>
                <a:gd name="T117" fmla="*/ 0 h 1081"/>
                <a:gd name="T118" fmla="*/ 0 w 792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9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>
                <a:gd name="T0" fmla="*/ 0 w 931"/>
                <a:gd name="T1" fmla="*/ 0 h 1122"/>
                <a:gd name="T2" fmla="*/ 0 w 931"/>
                <a:gd name="T3" fmla="*/ 0 h 1122"/>
                <a:gd name="T4" fmla="*/ 0 w 931"/>
                <a:gd name="T5" fmla="*/ 0 h 1122"/>
                <a:gd name="T6" fmla="*/ 0 w 931"/>
                <a:gd name="T7" fmla="*/ 0 h 1122"/>
                <a:gd name="T8" fmla="*/ 0 w 931"/>
                <a:gd name="T9" fmla="*/ 0 h 1122"/>
                <a:gd name="T10" fmla="*/ 0 w 931"/>
                <a:gd name="T11" fmla="*/ 0 h 1122"/>
                <a:gd name="T12" fmla="*/ 0 w 931"/>
                <a:gd name="T13" fmla="*/ 0 h 1122"/>
                <a:gd name="T14" fmla="*/ 0 w 931"/>
                <a:gd name="T15" fmla="*/ 0 h 1122"/>
                <a:gd name="T16" fmla="*/ 0 w 931"/>
                <a:gd name="T17" fmla="*/ 0 h 1122"/>
                <a:gd name="T18" fmla="*/ 0 w 931"/>
                <a:gd name="T19" fmla="*/ 0 h 1122"/>
                <a:gd name="T20" fmla="*/ 0 w 931"/>
                <a:gd name="T21" fmla="*/ 0 h 1122"/>
                <a:gd name="T22" fmla="*/ 0 w 931"/>
                <a:gd name="T23" fmla="*/ 0 h 1122"/>
                <a:gd name="T24" fmla="*/ 0 w 931"/>
                <a:gd name="T25" fmla="*/ 0 h 1122"/>
                <a:gd name="T26" fmla="*/ 0 w 931"/>
                <a:gd name="T27" fmla="*/ 0 h 1122"/>
                <a:gd name="T28" fmla="*/ 0 w 931"/>
                <a:gd name="T29" fmla="*/ 0 h 1122"/>
                <a:gd name="T30" fmla="*/ 0 w 931"/>
                <a:gd name="T31" fmla="*/ 0 h 1122"/>
                <a:gd name="T32" fmla="*/ 0 w 931"/>
                <a:gd name="T33" fmla="*/ 0 h 1122"/>
                <a:gd name="T34" fmla="*/ 0 w 931"/>
                <a:gd name="T35" fmla="*/ 0 h 1122"/>
                <a:gd name="T36" fmla="*/ 0 w 931"/>
                <a:gd name="T37" fmla="*/ 0 h 1122"/>
                <a:gd name="T38" fmla="*/ 0 w 931"/>
                <a:gd name="T39" fmla="*/ 0 h 1122"/>
                <a:gd name="T40" fmla="*/ 0 w 931"/>
                <a:gd name="T41" fmla="*/ 0 h 1122"/>
                <a:gd name="T42" fmla="*/ 0 w 931"/>
                <a:gd name="T43" fmla="*/ 0 h 1122"/>
                <a:gd name="T44" fmla="*/ 0 w 931"/>
                <a:gd name="T45" fmla="*/ 0 h 1122"/>
                <a:gd name="T46" fmla="*/ 0 w 931"/>
                <a:gd name="T47" fmla="*/ 0 h 1122"/>
                <a:gd name="T48" fmla="*/ 0 w 931"/>
                <a:gd name="T49" fmla="*/ 0 h 1122"/>
                <a:gd name="T50" fmla="*/ 0 w 931"/>
                <a:gd name="T51" fmla="*/ 0 h 1122"/>
                <a:gd name="T52" fmla="*/ 0 w 931"/>
                <a:gd name="T53" fmla="*/ 0 h 1122"/>
                <a:gd name="T54" fmla="*/ 0 w 931"/>
                <a:gd name="T55" fmla="*/ 0 h 1122"/>
                <a:gd name="T56" fmla="*/ 0 w 931"/>
                <a:gd name="T57" fmla="*/ 0 h 1122"/>
                <a:gd name="T58" fmla="*/ 0 w 931"/>
                <a:gd name="T59" fmla="*/ 0 h 1122"/>
                <a:gd name="T60" fmla="*/ 0 w 931"/>
                <a:gd name="T61" fmla="*/ 0 h 1122"/>
                <a:gd name="T62" fmla="*/ 0 w 931"/>
                <a:gd name="T63" fmla="*/ 0 h 1122"/>
                <a:gd name="T64" fmla="*/ 0 w 931"/>
                <a:gd name="T65" fmla="*/ 0 h 1122"/>
                <a:gd name="T66" fmla="*/ 0 w 931"/>
                <a:gd name="T67" fmla="*/ 0 h 1122"/>
                <a:gd name="T68" fmla="*/ 0 w 931"/>
                <a:gd name="T69" fmla="*/ 0 h 1122"/>
                <a:gd name="T70" fmla="*/ 0 w 931"/>
                <a:gd name="T71" fmla="*/ 0 h 1122"/>
                <a:gd name="T72" fmla="*/ 0 w 931"/>
                <a:gd name="T73" fmla="*/ 0 h 1122"/>
                <a:gd name="T74" fmla="*/ 0 w 931"/>
                <a:gd name="T75" fmla="*/ 0 h 1122"/>
                <a:gd name="T76" fmla="*/ 0 w 931"/>
                <a:gd name="T77" fmla="*/ 0 h 1122"/>
                <a:gd name="T78" fmla="*/ 0 w 931"/>
                <a:gd name="T79" fmla="*/ 0 h 1122"/>
                <a:gd name="T80" fmla="*/ 0 w 931"/>
                <a:gd name="T81" fmla="*/ 0 h 1122"/>
                <a:gd name="T82" fmla="*/ 0 w 931"/>
                <a:gd name="T83" fmla="*/ 0 h 1122"/>
                <a:gd name="T84" fmla="*/ 0 w 931"/>
                <a:gd name="T85" fmla="*/ 0 h 1122"/>
                <a:gd name="T86" fmla="*/ 0 w 931"/>
                <a:gd name="T87" fmla="*/ 0 h 1122"/>
                <a:gd name="T88" fmla="*/ 0 w 931"/>
                <a:gd name="T89" fmla="*/ 0 h 1122"/>
                <a:gd name="T90" fmla="*/ 0 w 931"/>
                <a:gd name="T91" fmla="*/ 0 h 1122"/>
                <a:gd name="T92" fmla="*/ 0 w 931"/>
                <a:gd name="T93" fmla="*/ 0 h 1122"/>
                <a:gd name="T94" fmla="*/ 0 w 931"/>
                <a:gd name="T95" fmla="*/ 0 h 1122"/>
                <a:gd name="T96" fmla="*/ 0 w 931"/>
                <a:gd name="T97" fmla="*/ 0 h 1122"/>
                <a:gd name="T98" fmla="*/ 0 w 931"/>
                <a:gd name="T99" fmla="*/ 0 h 1122"/>
                <a:gd name="T100" fmla="*/ 0 w 931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0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>
                <a:gd name="T0" fmla="*/ 0 w 688"/>
                <a:gd name="T1" fmla="*/ 0 h 1080"/>
                <a:gd name="T2" fmla="*/ 0 w 688"/>
                <a:gd name="T3" fmla="*/ 0 h 1080"/>
                <a:gd name="T4" fmla="*/ 0 w 688"/>
                <a:gd name="T5" fmla="*/ 0 h 1080"/>
                <a:gd name="T6" fmla="*/ 0 w 688"/>
                <a:gd name="T7" fmla="*/ 0 h 1080"/>
                <a:gd name="T8" fmla="*/ 0 w 688"/>
                <a:gd name="T9" fmla="*/ 0 h 1080"/>
                <a:gd name="T10" fmla="*/ 0 w 688"/>
                <a:gd name="T11" fmla="*/ 0 h 1080"/>
                <a:gd name="T12" fmla="*/ 0 w 688"/>
                <a:gd name="T13" fmla="*/ 0 h 1080"/>
                <a:gd name="T14" fmla="*/ 0 w 688"/>
                <a:gd name="T15" fmla="*/ 0 h 1080"/>
                <a:gd name="T16" fmla="*/ 0 w 688"/>
                <a:gd name="T17" fmla="*/ 0 h 1080"/>
                <a:gd name="T18" fmla="*/ 0 w 688"/>
                <a:gd name="T19" fmla="*/ 0 h 1080"/>
                <a:gd name="T20" fmla="*/ 0 w 688"/>
                <a:gd name="T21" fmla="*/ 0 h 1080"/>
                <a:gd name="T22" fmla="*/ 0 w 688"/>
                <a:gd name="T23" fmla="*/ 0 h 1080"/>
                <a:gd name="T24" fmla="*/ 0 w 688"/>
                <a:gd name="T25" fmla="*/ 0 h 1080"/>
                <a:gd name="T26" fmla="*/ 0 w 688"/>
                <a:gd name="T27" fmla="*/ 0 h 1080"/>
                <a:gd name="T28" fmla="*/ 0 w 688"/>
                <a:gd name="T29" fmla="*/ 0 h 1080"/>
                <a:gd name="T30" fmla="*/ 0 w 688"/>
                <a:gd name="T31" fmla="*/ 0 h 1080"/>
                <a:gd name="T32" fmla="*/ 0 w 688"/>
                <a:gd name="T33" fmla="*/ 0 h 1080"/>
                <a:gd name="T34" fmla="*/ 0 w 688"/>
                <a:gd name="T35" fmla="*/ 0 h 1080"/>
                <a:gd name="T36" fmla="*/ 0 w 688"/>
                <a:gd name="T37" fmla="*/ 0 h 1080"/>
                <a:gd name="T38" fmla="*/ 0 w 688"/>
                <a:gd name="T39" fmla="*/ 0 h 1080"/>
                <a:gd name="T40" fmla="*/ 0 w 688"/>
                <a:gd name="T41" fmla="*/ 0 h 1080"/>
                <a:gd name="T42" fmla="*/ 0 w 688"/>
                <a:gd name="T43" fmla="*/ 0 h 1080"/>
                <a:gd name="T44" fmla="*/ 0 w 688"/>
                <a:gd name="T45" fmla="*/ 0 h 1080"/>
                <a:gd name="T46" fmla="*/ 0 w 688"/>
                <a:gd name="T47" fmla="*/ 0 h 1080"/>
                <a:gd name="T48" fmla="*/ 0 w 688"/>
                <a:gd name="T49" fmla="*/ 0 h 1080"/>
                <a:gd name="T50" fmla="*/ 0 w 688"/>
                <a:gd name="T51" fmla="*/ 0 h 1080"/>
                <a:gd name="T52" fmla="*/ 0 w 688"/>
                <a:gd name="T53" fmla="*/ 0 h 1080"/>
                <a:gd name="T54" fmla="*/ 0 w 688"/>
                <a:gd name="T55" fmla="*/ 0 h 1080"/>
                <a:gd name="T56" fmla="*/ 0 w 688"/>
                <a:gd name="T57" fmla="*/ 0 h 1080"/>
                <a:gd name="T58" fmla="*/ 0 w 688"/>
                <a:gd name="T59" fmla="*/ 0 h 1080"/>
                <a:gd name="T60" fmla="*/ 0 w 688"/>
                <a:gd name="T61" fmla="*/ 0 h 1080"/>
                <a:gd name="T62" fmla="*/ 0 w 688"/>
                <a:gd name="T63" fmla="*/ 0 h 1080"/>
                <a:gd name="T64" fmla="*/ 0 w 688"/>
                <a:gd name="T65" fmla="*/ 0 h 1080"/>
                <a:gd name="T66" fmla="*/ 0 w 688"/>
                <a:gd name="T67" fmla="*/ 0 h 1080"/>
                <a:gd name="T68" fmla="*/ 0 w 688"/>
                <a:gd name="T69" fmla="*/ 0 h 1080"/>
                <a:gd name="T70" fmla="*/ 0 w 688"/>
                <a:gd name="T71" fmla="*/ 0 h 1080"/>
                <a:gd name="T72" fmla="*/ 0 w 688"/>
                <a:gd name="T73" fmla="*/ 0 h 1080"/>
                <a:gd name="T74" fmla="*/ 0 w 688"/>
                <a:gd name="T75" fmla="*/ 0 h 1080"/>
                <a:gd name="T76" fmla="*/ 0 w 688"/>
                <a:gd name="T77" fmla="*/ 0 h 1080"/>
                <a:gd name="T78" fmla="*/ 0 w 688"/>
                <a:gd name="T79" fmla="*/ 0 h 1080"/>
                <a:gd name="T80" fmla="*/ 0 w 688"/>
                <a:gd name="T81" fmla="*/ 0 h 1080"/>
                <a:gd name="T82" fmla="*/ 0 w 688"/>
                <a:gd name="T83" fmla="*/ 0 h 1080"/>
                <a:gd name="T84" fmla="*/ 0 w 688"/>
                <a:gd name="T85" fmla="*/ 0 h 1080"/>
                <a:gd name="T86" fmla="*/ 0 w 688"/>
                <a:gd name="T87" fmla="*/ 0 h 1080"/>
                <a:gd name="T88" fmla="*/ 0 w 688"/>
                <a:gd name="T89" fmla="*/ 0 h 1080"/>
                <a:gd name="T90" fmla="*/ 0 w 688"/>
                <a:gd name="T91" fmla="*/ 0 h 1080"/>
                <a:gd name="T92" fmla="*/ 0 w 688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1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w 791"/>
                <a:gd name="T121" fmla="*/ 0 h 1081"/>
                <a:gd name="T122" fmla="*/ 0 w 791"/>
                <a:gd name="T123" fmla="*/ 0 h 10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2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3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w 941"/>
                <a:gd name="T59" fmla="*/ 0 h 1080"/>
                <a:gd name="T60" fmla="*/ 0 w 941"/>
                <a:gd name="T61" fmla="*/ 0 h 1080"/>
                <a:gd name="T62" fmla="*/ 0 w 941"/>
                <a:gd name="T63" fmla="*/ 0 h 1080"/>
                <a:gd name="T64" fmla="*/ 0 w 941"/>
                <a:gd name="T65" fmla="*/ 0 h 1080"/>
                <a:gd name="T66" fmla="*/ 0 w 941"/>
                <a:gd name="T67" fmla="*/ 0 h 1080"/>
                <a:gd name="T68" fmla="*/ 0 w 941"/>
                <a:gd name="T69" fmla="*/ 0 h 1080"/>
                <a:gd name="T70" fmla="*/ 0 w 941"/>
                <a:gd name="T71" fmla="*/ 0 h 1080"/>
                <a:gd name="T72" fmla="*/ 0 w 941"/>
                <a:gd name="T73" fmla="*/ 0 h 1080"/>
                <a:gd name="T74" fmla="*/ 0 w 941"/>
                <a:gd name="T75" fmla="*/ 0 h 1080"/>
                <a:gd name="T76" fmla="*/ 0 w 941"/>
                <a:gd name="T77" fmla="*/ 0 h 1080"/>
                <a:gd name="T78" fmla="*/ 0 w 941"/>
                <a:gd name="T79" fmla="*/ 0 h 1080"/>
                <a:gd name="T80" fmla="*/ 0 w 941"/>
                <a:gd name="T81" fmla="*/ 0 h 1080"/>
                <a:gd name="T82" fmla="*/ 0 w 941"/>
                <a:gd name="T83" fmla="*/ 0 h 1080"/>
                <a:gd name="T84" fmla="*/ 0 w 941"/>
                <a:gd name="T85" fmla="*/ 0 h 1080"/>
                <a:gd name="T86" fmla="*/ 0 w 941"/>
                <a:gd name="T87" fmla="*/ 0 h 1080"/>
                <a:gd name="T88" fmla="*/ 0 w 941"/>
                <a:gd name="T89" fmla="*/ 0 h 1080"/>
                <a:gd name="T90" fmla="*/ 0 w 941"/>
                <a:gd name="T91" fmla="*/ 0 h 1080"/>
                <a:gd name="T92" fmla="*/ 0 w 941"/>
                <a:gd name="T93" fmla="*/ 0 h 1080"/>
                <a:gd name="T94" fmla="*/ 0 w 941"/>
                <a:gd name="T95" fmla="*/ 0 h 1080"/>
                <a:gd name="T96" fmla="*/ 0 w 941"/>
                <a:gd name="T97" fmla="*/ 0 h 1080"/>
                <a:gd name="T98" fmla="*/ 0 w 941"/>
                <a:gd name="T99" fmla="*/ 0 h 1080"/>
                <a:gd name="T100" fmla="*/ 0 w 941"/>
                <a:gd name="T101" fmla="*/ 0 h 1080"/>
                <a:gd name="T102" fmla="*/ 0 w 941"/>
                <a:gd name="T103" fmla="*/ 0 h 1080"/>
                <a:gd name="T104" fmla="*/ 0 w 941"/>
                <a:gd name="T105" fmla="*/ 0 h 1080"/>
                <a:gd name="T106" fmla="*/ 0 w 941"/>
                <a:gd name="T107" fmla="*/ 0 h 1080"/>
                <a:gd name="T108" fmla="*/ 0 w 941"/>
                <a:gd name="T109" fmla="*/ 0 h 1080"/>
                <a:gd name="T110" fmla="*/ 0 w 941"/>
                <a:gd name="T111" fmla="*/ 0 h 1080"/>
                <a:gd name="T112" fmla="*/ 0 w 941"/>
                <a:gd name="T113" fmla="*/ 0 h 10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4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>
                <a:gd name="T0" fmla="*/ 0 w 934"/>
                <a:gd name="T1" fmla="*/ 0 h 1122"/>
                <a:gd name="T2" fmla="*/ 0 w 934"/>
                <a:gd name="T3" fmla="*/ 0 h 1122"/>
                <a:gd name="T4" fmla="*/ 0 w 934"/>
                <a:gd name="T5" fmla="*/ 0 h 1122"/>
                <a:gd name="T6" fmla="*/ 0 w 934"/>
                <a:gd name="T7" fmla="*/ 0 h 1122"/>
                <a:gd name="T8" fmla="*/ 0 w 934"/>
                <a:gd name="T9" fmla="*/ 0 h 1122"/>
                <a:gd name="T10" fmla="*/ 0 w 934"/>
                <a:gd name="T11" fmla="*/ 0 h 1122"/>
                <a:gd name="T12" fmla="*/ 0 w 934"/>
                <a:gd name="T13" fmla="*/ 0 h 1122"/>
                <a:gd name="T14" fmla="*/ 0 w 934"/>
                <a:gd name="T15" fmla="*/ 0 h 1122"/>
                <a:gd name="T16" fmla="*/ 0 w 934"/>
                <a:gd name="T17" fmla="*/ 0 h 1122"/>
                <a:gd name="T18" fmla="*/ 0 w 934"/>
                <a:gd name="T19" fmla="*/ 0 h 1122"/>
                <a:gd name="T20" fmla="*/ 0 w 934"/>
                <a:gd name="T21" fmla="*/ 0 h 1122"/>
                <a:gd name="T22" fmla="*/ 0 w 934"/>
                <a:gd name="T23" fmla="*/ 0 h 1122"/>
                <a:gd name="T24" fmla="*/ 0 w 934"/>
                <a:gd name="T25" fmla="*/ 0 h 1122"/>
                <a:gd name="T26" fmla="*/ 0 w 934"/>
                <a:gd name="T27" fmla="*/ 0 h 1122"/>
                <a:gd name="T28" fmla="*/ 0 w 934"/>
                <a:gd name="T29" fmla="*/ 0 h 1122"/>
                <a:gd name="T30" fmla="*/ 0 w 934"/>
                <a:gd name="T31" fmla="*/ 0 h 1122"/>
                <a:gd name="T32" fmla="*/ 0 w 934"/>
                <a:gd name="T33" fmla="*/ 0 h 1122"/>
                <a:gd name="T34" fmla="*/ 0 w 934"/>
                <a:gd name="T35" fmla="*/ 0 h 1122"/>
                <a:gd name="T36" fmla="*/ 0 w 934"/>
                <a:gd name="T37" fmla="*/ 0 h 1122"/>
                <a:gd name="T38" fmla="*/ 0 w 934"/>
                <a:gd name="T39" fmla="*/ 0 h 1122"/>
                <a:gd name="T40" fmla="*/ 0 w 934"/>
                <a:gd name="T41" fmla="*/ 0 h 1122"/>
                <a:gd name="T42" fmla="*/ 0 w 934"/>
                <a:gd name="T43" fmla="*/ 0 h 1122"/>
                <a:gd name="T44" fmla="*/ 0 w 934"/>
                <a:gd name="T45" fmla="*/ 0 h 1122"/>
                <a:gd name="T46" fmla="*/ 0 w 934"/>
                <a:gd name="T47" fmla="*/ 0 h 1122"/>
                <a:gd name="T48" fmla="*/ 0 w 934"/>
                <a:gd name="T49" fmla="*/ 0 h 1122"/>
                <a:gd name="T50" fmla="*/ 0 w 934"/>
                <a:gd name="T51" fmla="*/ 0 h 1122"/>
                <a:gd name="T52" fmla="*/ 0 w 934"/>
                <a:gd name="T53" fmla="*/ 0 h 1122"/>
                <a:gd name="T54" fmla="*/ 0 w 934"/>
                <a:gd name="T55" fmla="*/ 0 h 1122"/>
                <a:gd name="T56" fmla="*/ 0 w 934"/>
                <a:gd name="T57" fmla="*/ 0 h 1122"/>
                <a:gd name="T58" fmla="*/ 0 w 934"/>
                <a:gd name="T59" fmla="*/ 0 h 1122"/>
                <a:gd name="T60" fmla="*/ 0 w 934"/>
                <a:gd name="T61" fmla="*/ 0 h 1122"/>
                <a:gd name="T62" fmla="*/ 0 w 934"/>
                <a:gd name="T63" fmla="*/ 0 h 1122"/>
                <a:gd name="T64" fmla="*/ 0 w 934"/>
                <a:gd name="T65" fmla="*/ 0 h 1122"/>
                <a:gd name="T66" fmla="*/ 0 w 934"/>
                <a:gd name="T67" fmla="*/ 0 h 1122"/>
                <a:gd name="T68" fmla="*/ 0 w 934"/>
                <a:gd name="T69" fmla="*/ 0 h 1122"/>
                <a:gd name="T70" fmla="*/ 0 w 934"/>
                <a:gd name="T71" fmla="*/ 0 h 1122"/>
                <a:gd name="T72" fmla="*/ 0 w 934"/>
                <a:gd name="T73" fmla="*/ 0 h 1122"/>
                <a:gd name="T74" fmla="*/ 0 w 934"/>
                <a:gd name="T75" fmla="*/ 0 h 1122"/>
                <a:gd name="T76" fmla="*/ 0 w 934"/>
                <a:gd name="T77" fmla="*/ 0 h 1122"/>
                <a:gd name="T78" fmla="*/ 0 w 934"/>
                <a:gd name="T79" fmla="*/ 0 h 1122"/>
                <a:gd name="T80" fmla="*/ 0 w 934"/>
                <a:gd name="T81" fmla="*/ 0 h 1122"/>
                <a:gd name="T82" fmla="*/ 0 w 934"/>
                <a:gd name="T83" fmla="*/ 0 h 1122"/>
                <a:gd name="T84" fmla="*/ 0 w 934"/>
                <a:gd name="T85" fmla="*/ 0 h 1122"/>
                <a:gd name="T86" fmla="*/ 0 w 934"/>
                <a:gd name="T87" fmla="*/ 0 h 1122"/>
                <a:gd name="T88" fmla="*/ 0 w 934"/>
                <a:gd name="T89" fmla="*/ 0 h 1122"/>
                <a:gd name="T90" fmla="*/ 0 w 934"/>
                <a:gd name="T91" fmla="*/ 0 h 1122"/>
                <a:gd name="T92" fmla="*/ 0 w 934"/>
                <a:gd name="T93" fmla="*/ 0 h 1122"/>
                <a:gd name="T94" fmla="*/ 0 w 934"/>
                <a:gd name="T95" fmla="*/ 0 h 1122"/>
                <a:gd name="T96" fmla="*/ 0 w 934"/>
                <a:gd name="T97" fmla="*/ 0 h 1122"/>
                <a:gd name="T98" fmla="*/ 0 w 934"/>
                <a:gd name="T99" fmla="*/ 0 h 1122"/>
                <a:gd name="T100" fmla="*/ 0 w 934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5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>
                <a:gd name="T0" fmla="*/ 0 w 1001"/>
                <a:gd name="T1" fmla="*/ 0 h 1104"/>
                <a:gd name="T2" fmla="*/ 0 w 1001"/>
                <a:gd name="T3" fmla="*/ 0 h 1104"/>
                <a:gd name="T4" fmla="*/ 0 w 1001"/>
                <a:gd name="T5" fmla="*/ 0 h 1104"/>
                <a:gd name="T6" fmla="*/ 0 w 1001"/>
                <a:gd name="T7" fmla="*/ 0 h 1104"/>
                <a:gd name="T8" fmla="*/ 0 w 1001"/>
                <a:gd name="T9" fmla="*/ 0 h 1104"/>
                <a:gd name="T10" fmla="*/ 0 w 1001"/>
                <a:gd name="T11" fmla="*/ 0 h 1104"/>
                <a:gd name="T12" fmla="*/ 0 w 1001"/>
                <a:gd name="T13" fmla="*/ 0 h 1104"/>
                <a:gd name="T14" fmla="*/ 0 w 1001"/>
                <a:gd name="T15" fmla="*/ 0 h 1104"/>
                <a:gd name="T16" fmla="*/ 0 w 1001"/>
                <a:gd name="T17" fmla="*/ 0 h 1104"/>
                <a:gd name="T18" fmla="*/ 0 w 1001"/>
                <a:gd name="T19" fmla="*/ 0 h 1104"/>
                <a:gd name="T20" fmla="*/ 0 w 1001"/>
                <a:gd name="T21" fmla="*/ 0 h 1104"/>
                <a:gd name="T22" fmla="*/ 0 w 1001"/>
                <a:gd name="T23" fmla="*/ 0 h 1104"/>
                <a:gd name="T24" fmla="*/ 0 w 1001"/>
                <a:gd name="T25" fmla="*/ 0 h 1104"/>
                <a:gd name="T26" fmla="*/ 0 w 1001"/>
                <a:gd name="T27" fmla="*/ 0 h 1104"/>
                <a:gd name="T28" fmla="*/ 0 w 1001"/>
                <a:gd name="T29" fmla="*/ 0 h 1104"/>
                <a:gd name="T30" fmla="*/ 0 w 1001"/>
                <a:gd name="T31" fmla="*/ 0 h 1104"/>
                <a:gd name="T32" fmla="*/ 0 w 1001"/>
                <a:gd name="T33" fmla="*/ 0 h 1104"/>
                <a:gd name="T34" fmla="*/ 0 w 1001"/>
                <a:gd name="T35" fmla="*/ 0 h 1104"/>
                <a:gd name="T36" fmla="*/ 0 w 1001"/>
                <a:gd name="T37" fmla="*/ 0 h 1104"/>
                <a:gd name="T38" fmla="*/ 0 w 1001"/>
                <a:gd name="T39" fmla="*/ 0 h 1104"/>
                <a:gd name="T40" fmla="*/ 0 w 1001"/>
                <a:gd name="T41" fmla="*/ 0 h 1104"/>
                <a:gd name="T42" fmla="*/ 0 w 1001"/>
                <a:gd name="T43" fmla="*/ 0 h 1104"/>
                <a:gd name="T44" fmla="*/ 0 w 1001"/>
                <a:gd name="T45" fmla="*/ 0 h 1104"/>
                <a:gd name="T46" fmla="*/ 0 w 1001"/>
                <a:gd name="T47" fmla="*/ 0 h 1104"/>
                <a:gd name="T48" fmla="*/ 0 w 1001"/>
                <a:gd name="T49" fmla="*/ 0 h 1104"/>
                <a:gd name="T50" fmla="*/ 0 w 1001"/>
                <a:gd name="T51" fmla="*/ 0 h 1104"/>
                <a:gd name="T52" fmla="*/ 0 w 1001"/>
                <a:gd name="T53" fmla="*/ 0 h 1104"/>
                <a:gd name="T54" fmla="*/ 0 w 1001"/>
                <a:gd name="T55" fmla="*/ 0 h 1104"/>
                <a:gd name="T56" fmla="*/ 0 w 1001"/>
                <a:gd name="T57" fmla="*/ 0 h 1104"/>
                <a:gd name="T58" fmla="*/ 0 w 1001"/>
                <a:gd name="T59" fmla="*/ 0 h 1104"/>
                <a:gd name="T60" fmla="*/ 0 w 1001"/>
                <a:gd name="T61" fmla="*/ 0 h 1104"/>
                <a:gd name="T62" fmla="*/ 0 w 1001"/>
                <a:gd name="T63" fmla="*/ 0 h 1104"/>
                <a:gd name="T64" fmla="*/ 0 w 1001"/>
                <a:gd name="T65" fmla="*/ 0 h 1104"/>
                <a:gd name="T66" fmla="*/ 0 w 1001"/>
                <a:gd name="T67" fmla="*/ 0 h 1104"/>
                <a:gd name="T68" fmla="*/ 0 w 1001"/>
                <a:gd name="T69" fmla="*/ 0 h 1104"/>
                <a:gd name="T70" fmla="*/ 0 w 1001"/>
                <a:gd name="T71" fmla="*/ 0 h 1104"/>
                <a:gd name="T72" fmla="*/ 0 w 1001"/>
                <a:gd name="T73" fmla="*/ 0 h 1104"/>
                <a:gd name="T74" fmla="*/ 0 w 1001"/>
                <a:gd name="T75" fmla="*/ 0 h 1104"/>
                <a:gd name="T76" fmla="*/ 0 w 1001"/>
                <a:gd name="T77" fmla="*/ 0 h 1104"/>
                <a:gd name="T78" fmla="*/ 0 w 1001"/>
                <a:gd name="T79" fmla="*/ 0 h 1104"/>
                <a:gd name="T80" fmla="*/ 0 w 1001"/>
                <a:gd name="T81" fmla="*/ 0 h 1104"/>
                <a:gd name="T82" fmla="*/ 0 w 1001"/>
                <a:gd name="T83" fmla="*/ 0 h 1104"/>
                <a:gd name="T84" fmla="*/ 0 w 1001"/>
                <a:gd name="T85" fmla="*/ 0 h 1104"/>
                <a:gd name="T86" fmla="*/ 0 w 1001"/>
                <a:gd name="T87" fmla="*/ 0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6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>
                <a:gd name="T0" fmla="*/ 0 w 689"/>
                <a:gd name="T1" fmla="*/ 0 h 1080"/>
                <a:gd name="T2" fmla="*/ 0 w 689"/>
                <a:gd name="T3" fmla="*/ 0 h 1080"/>
                <a:gd name="T4" fmla="*/ 0 w 689"/>
                <a:gd name="T5" fmla="*/ 0 h 1080"/>
                <a:gd name="T6" fmla="*/ 0 w 689"/>
                <a:gd name="T7" fmla="*/ 0 h 1080"/>
                <a:gd name="T8" fmla="*/ 0 w 689"/>
                <a:gd name="T9" fmla="*/ 0 h 1080"/>
                <a:gd name="T10" fmla="*/ 0 w 689"/>
                <a:gd name="T11" fmla="*/ 0 h 1080"/>
                <a:gd name="T12" fmla="*/ 0 w 689"/>
                <a:gd name="T13" fmla="*/ 0 h 1080"/>
                <a:gd name="T14" fmla="*/ 0 w 689"/>
                <a:gd name="T15" fmla="*/ 0 h 1080"/>
                <a:gd name="T16" fmla="*/ 0 w 689"/>
                <a:gd name="T17" fmla="*/ 0 h 1080"/>
                <a:gd name="T18" fmla="*/ 0 w 689"/>
                <a:gd name="T19" fmla="*/ 0 h 1080"/>
                <a:gd name="T20" fmla="*/ 0 w 689"/>
                <a:gd name="T21" fmla="*/ 0 h 1080"/>
                <a:gd name="T22" fmla="*/ 0 w 689"/>
                <a:gd name="T23" fmla="*/ 0 h 1080"/>
                <a:gd name="T24" fmla="*/ 0 w 689"/>
                <a:gd name="T25" fmla="*/ 0 h 1080"/>
                <a:gd name="T26" fmla="*/ 0 w 689"/>
                <a:gd name="T27" fmla="*/ 0 h 1080"/>
                <a:gd name="T28" fmla="*/ 0 w 689"/>
                <a:gd name="T29" fmla="*/ 0 h 1080"/>
                <a:gd name="T30" fmla="*/ 0 w 689"/>
                <a:gd name="T31" fmla="*/ 0 h 1080"/>
                <a:gd name="T32" fmla="*/ 0 w 689"/>
                <a:gd name="T33" fmla="*/ 0 h 1080"/>
                <a:gd name="T34" fmla="*/ 0 w 689"/>
                <a:gd name="T35" fmla="*/ 0 h 1080"/>
                <a:gd name="T36" fmla="*/ 0 w 689"/>
                <a:gd name="T37" fmla="*/ 0 h 1080"/>
                <a:gd name="T38" fmla="*/ 0 w 689"/>
                <a:gd name="T39" fmla="*/ 0 h 1080"/>
                <a:gd name="T40" fmla="*/ 0 w 689"/>
                <a:gd name="T41" fmla="*/ 0 h 1080"/>
                <a:gd name="T42" fmla="*/ 0 w 689"/>
                <a:gd name="T43" fmla="*/ 0 h 1080"/>
                <a:gd name="T44" fmla="*/ 0 w 689"/>
                <a:gd name="T45" fmla="*/ 0 h 1080"/>
                <a:gd name="T46" fmla="*/ 0 w 689"/>
                <a:gd name="T47" fmla="*/ 0 h 1080"/>
                <a:gd name="T48" fmla="*/ 0 w 689"/>
                <a:gd name="T49" fmla="*/ 0 h 1080"/>
                <a:gd name="T50" fmla="*/ 0 w 689"/>
                <a:gd name="T51" fmla="*/ 0 h 1080"/>
                <a:gd name="T52" fmla="*/ 0 w 689"/>
                <a:gd name="T53" fmla="*/ 0 h 1080"/>
                <a:gd name="T54" fmla="*/ 0 w 689"/>
                <a:gd name="T55" fmla="*/ 0 h 1080"/>
                <a:gd name="T56" fmla="*/ 0 w 689"/>
                <a:gd name="T57" fmla="*/ 0 h 1080"/>
                <a:gd name="T58" fmla="*/ 0 w 689"/>
                <a:gd name="T59" fmla="*/ 0 h 1080"/>
                <a:gd name="T60" fmla="*/ 0 w 689"/>
                <a:gd name="T61" fmla="*/ 0 h 1080"/>
                <a:gd name="T62" fmla="*/ 0 w 689"/>
                <a:gd name="T63" fmla="*/ 0 h 1080"/>
                <a:gd name="T64" fmla="*/ 0 w 689"/>
                <a:gd name="T65" fmla="*/ 0 h 1080"/>
                <a:gd name="T66" fmla="*/ 0 w 689"/>
                <a:gd name="T67" fmla="*/ 0 h 1080"/>
                <a:gd name="T68" fmla="*/ 0 w 689"/>
                <a:gd name="T69" fmla="*/ 0 h 1080"/>
                <a:gd name="T70" fmla="*/ 0 w 689"/>
                <a:gd name="T71" fmla="*/ 0 h 1080"/>
                <a:gd name="T72" fmla="*/ 0 w 689"/>
                <a:gd name="T73" fmla="*/ 0 h 1080"/>
                <a:gd name="T74" fmla="*/ 0 w 689"/>
                <a:gd name="T75" fmla="*/ 0 h 1080"/>
                <a:gd name="T76" fmla="*/ 0 w 689"/>
                <a:gd name="T77" fmla="*/ 0 h 1080"/>
                <a:gd name="T78" fmla="*/ 0 w 689"/>
                <a:gd name="T79" fmla="*/ 0 h 1080"/>
                <a:gd name="T80" fmla="*/ 0 w 689"/>
                <a:gd name="T81" fmla="*/ 0 h 1080"/>
                <a:gd name="T82" fmla="*/ 0 w 689"/>
                <a:gd name="T83" fmla="*/ 0 h 1080"/>
                <a:gd name="T84" fmla="*/ 0 w 689"/>
                <a:gd name="T85" fmla="*/ 0 h 1080"/>
                <a:gd name="T86" fmla="*/ 0 w 689"/>
                <a:gd name="T87" fmla="*/ 0 h 1080"/>
                <a:gd name="T88" fmla="*/ 0 w 689"/>
                <a:gd name="T89" fmla="*/ 0 h 1080"/>
                <a:gd name="T90" fmla="*/ 0 w 689"/>
                <a:gd name="T91" fmla="*/ 0 h 1080"/>
                <a:gd name="T92" fmla="*/ 0 w 689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7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8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>
                <a:gd name="T0" fmla="*/ 0 w 790"/>
                <a:gd name="T1" fmla="*/ 0 h 1082"/>
                <a:gd name="T2" fmla="*/ 0 w 790"/>
                <a:gd name="T3" fmla="*/ 0 h 1082"/>
                <a:gd name="T4" fmla="*/ 0 w 790"/>
                <a:gd name="T5" fmla="*/ 0 h 1082"/>
                <a:gd name="T6" fmla="*/ 0 w 790"/>
                <a:gd name="T7" fmla="*/ 0 h 1082"/>
                <a:gd name="T8" fmla="*/ 0 w 790"/>
                <a:gd name="T9" fmla="*/ 0 h 1082"/>
                <a:gd name="T10" fmla="*/ 0 w 790"/>
                <a:gd name="T11" fmla="*/ 0 h 1082"/>
                <a:gd name="T12" fmla="*/ 0 w 790"/>
                <a:gd name="T13" fmla="*/ 0 h 1082"/>
                <a:gd name="T14" fmla="*/ 0 w 790"/>
                <a:gd name="T15" fmla="*/ 0 h 1082"/>
                <a:gd name="T16" fmla="*/ 0 w 790"/>
                <a:gd name="T17" fmla="*/ 0 h 1082"/>
                <a:gd name="T18" fmla="*/ 0 w 790"/>
                <a:gd name="T19" fmla="*/ 0 h 1082"/>
                <a:gd name="T20" fmla="*/ 0 w 790"/>
                <a:gd name="T21" fmla="*/ 0 h 1082"/>
                <a:gd name="T22" fmla="*/ 0 w 790"/>
                <a:gd name="T23" fmla="*/ 0 h 1082"/>
                <a:gd name="T24" fmla="*/ 0 w 790"/>
                <a:gd name="T25" fmla="*/ 0 h 1082"/>
                <a:gd name="T26" fmla="*/ 0 w 790"/>
                <a:gd name="T27" fmla="*/ 0 h 1082"/>
                <a:gd name="T28" fmla="*/ 0 w 790"/>
                <a:gd name="T29" fmla="*/ 0 h 1082"/>
                <a:gd name="T30" fmla="*/ 0 w 790"/>
                <a:gd name="T31" fmla="*/ 0 h 1082"/>
                <a:gd name="T32" fmla="*/ 0 w 790"/>
                <a:gd name="T33" fmla="*/ 0 h 1082"/>
                <a:gd name="T34" fmla="*/ 0 w 790"/>
                <a:gd name="T35" fmla="*/ 0 h 1082"/>
                <a:gd name="T36" fmla="*/ 0 w 790"/>
                <a:gd name="T37" fmla="*/ 0 h 1082"/>
                <a:gd name="T38" fmla="*/ 0 w 790"/>
                <a:gd name="T39" fmla="*/ 0 h 1082"/>
                <a:gd name="T40" fmla="*/ 0 w 790"/>
                <a:gd name="T41" fmla="*/ 0 h 1082"/>
                <a:gd name="T42" fmla="*/ 0 w 790"/>
                <a:gd name="T43" fmla="*/ 0 h 1082"/>
                <a:gd name="T44" fmla="*/ 0 w 790"/>
                <a:gd name="T45" fmla="*/ 0 h 1082"/>
                <a:gd name="T46" fmla="*/ 0 w 790"/>
                <a:gd name="T47" fmla="*/ 0 h 1082"/>
                <a:gd name="T48" fmla="*/ 0 w 790"/>
                <a:gd name="T49" fmla="*/ 0 h 1082"/>
                <a:gd name="T50" fmla="*/ 0 w 790"/>
                <a:gd name="T51" fmla="*/ 0 h 1082"/>
                <a:gd name="T52" fmla="*/ 0 w 790"/>
                <a:gd name="T53" fmla="*/ 0 h 1082"/>
                <a:gd name="T54" fmla="*/ 0 w 790"/>
                <a:gd name="T55" fmla="*/ 0 h 1082"/>
                <a:gd name="T56" fmla="*/ 0 w 790"/>
                <a:gd name="T57" fmla="*/ 0 h 1082"/>
                <a:gd name="T58" fmla="*/ 0 w 790"/>
                <a:gd name="T59" fmla="*/ 0 h 1082"/>
                <a:gd name="T60" fmla="*/ 0 w 790"/>
                <a:gd name="T61" fmla="*/ 0 h 1082"/>
                <a:gd name="T62" fmla="*/ 0 w 790"/>
                <a:gd name="T63" fmla="*/ 0 h 1082"/>
                <a:gd name="T64" fmla="*/ 0 w 790"/>
                <a:gd name="T65" fmla="*/ 0 h 1082"/>
                <a:gd name="T66" fmla="*/ 0 w 790"/>
                <a:gd name="T67" fmla="*/ 0 h 1082"/>
                <a:gd name="T68" fmla="*/ 0 w 790"/>
                <a:gd name="T69" fmla="*/ 0 h 1082"/>
                <a:gd name="T70" fmla="*/ 0 w 790"/>
                <a:gd name="T71" fmla="*/ 0 h 1082"/>
                <a:gd name="T72" fmla="*/ 0 w 790"/>
                <a:gd name="T73" fmla="*/ 0 h 1082"/>
                <a:gd name="T74" fmla="*/ 0 w 790"/>
                <a:gd name="T75" fmla="*/ 0 h 1082"/>
                <a:gd name="T76" fmla="*/ 0 w 790"/>
                <a:gd name="T77" fmla="*/ 0 h 1082"/>
                <a:gd name="T78" fmla="*/ 0 w 790"/>
                <a:gd name="T79" fmla="*/ 0 h 1082"/>
                <a:gd name="T80" fmla="*/ 0 w 790"/>
                <a:gd name="T81" fmla="*/ 0 h 1082"/>
                <a:gd name="T82" fmla="*/ 0 w 790"/>
                <a:gd name="T83" fmla="*/ 0 h 1082"/>
                <a:gd name="T84" fmla="*/ 0 w 790"/>
                <a:gd name="T85" fmla="*/ 0 h 1082"/>
                <a:gd name="T86" fmla="*/ 0 w 790"/>
                <a:gd name="T87" fmla="*/ 0 h 1082"/>
                <a:gd name="T88" fmla="*/ 0 w 790"/>
                <a:gd name="T89" fmla="*/ 0 h 1082"/>
                <a:gd name="T90" fmla="*/ 0 w 790"/>
                <a:gd name="T91" fmla="*/ 0 h 1082"/>
                <a:gd name="T92" fmla="*/ 0 w 790"/>
                <a:gd name="T93" fmla="*/ 0 h 1082"/>
                <a:gd name="T94" fmla="*/ 0 w 790"/>
                <a:gd name="T95" fmla="*/ 0 h 1082"/>
                <a:gd name="T96" fmla="*/ 0 w 790"/>
                <a:gd name="T97" fmla="*/ 0 h 1082"/>
                <a:gd name="T98" fmla="*/ 0 w 790"/>
                <a:gd name="T99" fmla="*/ 0 h 1082"/>
                <a:gd name="T100" fmla="*/ 0 w 790"/>
                <a:gd name="T101" fmla="*/ 0 h 1082"/>
                <a:gd name="T102" fmla="*/ 0 w 790"/>
                <a:gd name="T103" fmla="*/ 0 h 1082"/>
                <a:gd name="T104" fmla="*/ 0 w 790"/>
                <a:gd name="T105" fmla="*/ 0 h 1082"/>
                <a:gd name="T106" fmla="*/ 0 w 790"/>
                <a:gd name="T107" fmla="*/ 0 h 1082"/>
                <a:gd name="T108" fmla="*/ 0 w 790"/>
                <a:gd name="T109" fmla="*/ 0 h 1082"/>
                <a:gd name="T110" fmla="*/ 0 w 790"/>
                <a:gd name="T111" fmla="*/ 0 h 1082"/>
                <a:gd name="T112" fmla="*/ 0 w 790"/>
                <a:gd name="T113" fmla="*/ 0 h 1082"/>
                <a:gd name="T114" fmla="*/ 0 w 790"/>
                <a:gd name="T115" fmla="*/ 0 h 1082"/>
                <a:gd name="T116" fmla="*/ 0 w 790"/>
                <a:gd name="T117" fmla="*/ 0 h 1082"/>
                <a:gd name="T118" fmla="*/ 0 w 790"/>
                <a:gd name="T119" fmla="*/ 0 h 1082"/>
                <a:gd name="T120" fmla="*/ 0 w 790"/>
                <a:gd name="T121" fmla="*/ 0 h 1082"/>
                <a:gd name="T122" fmla="*/ 0 w 790"/>
                <a:gd name="T123" fmla="*/ 0 h 10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9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>
                <a:gd name="T0" fmla="*/ 0 w 941"/>
                <a:gd name="T1" fmla="*/ 0 h 1081"/>
                <a:gd name="T2" fmla="*/ 0 w 941"/>
                <a:gd name="T3" fmla="*/ 0 h 1081"/>
                <a:gd name="T4" fmla="*/ 0 w 941"/>
                <a:gd name="T5" fmla="*/ 0 h 1081"/>
                <a:gd name="T6" fmla="*/ 0 w 941"/>
                <a:gd name="T7" fmla="*/ 0 h 1081"/>
                <a:gd name="T8" fmla="*/ 0 w 941"/>
                <a:gd name="T9" fmla="*/ 0 h 1081"/>
                <a:gd name="T10" fmla="*/ 0 w 941"/>
                <a:gd name="T11" fmla="*/ 0 h 1081"/>
                <a:gd name="T12" fmla="*/ 0 w 941"/>
                <a:gd name="T13" fmla="*/ 0 h 1081"/>
                <a:gd name="T14" fmla="*/ 0 w 941"/>
                <a:gd name="T15" fmla="*/ 0 h 1081"/>
                <a:gd name="T16" fmla="*/ 0 w 941"/>
                <a:gd name="T17" fmla="*/ 0 h 1081"/>
                <a:gd name="T18" fmla="*/ 0 w 941"/>
                <a:gd name="T19" fmla="*/ 0 h 1081"/>
                <a:gd name="T20" fmla="*/ 0 w 941"/>
                <a:gd name="T21" fmla="*/ 0 h 1081"/>
                <a:gd name="T22" fmla="*/ 0 w 941"/>
                <a:gd name="T23" fmla="*/ 0 h 1081"/>
                <a:gd name="T24" fmla="*/ 0 w 941"/>
                <a:gd name="T25" fmla="*/ 0 h 1081"/>
                <a:gd name="T26" fmla="*/ 0 w 941"/>
                <a:gd name="T27" fmla="*/ 0 h 1081"/>
                <a:gd name="T28" fmla="*/ 0 w 941"/>
                <a:gd name="T29" fmla="*/ 0 h 1081"/>
                <a:gd name="T30" fmla="*/ 0 w 941"/>
                <a:gd name="T31" fmla="*/ 0 h 1081"/>
                <a:gd name="T32" fmla="*/ 0 w 941"/>
                <a:gd name="T33" fmla="*/ 0 h 1081"/>
                <a:gd name="T34" fmla="*/ 0 w 941"/>
                <a:gd name="T35" fmla="*/ 0 h 1081"/>
                <a:gd name="T36" fmla="*/ 0 w 941"/>
                <a:gd name="T37" fmla="*/ 0 h 1081"/>
                <a:gd name="T38" fmla="*/ 0 w 941"/>
                <a:gd name="T39" fmla="*/ 0 h 1081"/>
                <a:gd name="T40" fmla="*/ 0 w 941"/>
                <a:gd name="T41" fmla="*/ 0 h 1081"/>
                <a:gd name="T42" fmla="*/ 0 w 941"/>
                <a:gd name="T43" fmla="*/ 0 h 1081"/>
                <a:gd name="T44" fmla="*/ 0 w 941"/>
                <a:gd name="T45" fmla="*/ 0 h 1081"/>
                <a:gd name="T46" fmla="*/ 0 w 941"/>
                <a:gd name="T47" fmla="*/ 0 h 1081"/>
                <a:gd name="T48" fmla="*/ 0 w 941"/>
                <a:gd name="T49" fmla="*/ 0 h 1081"/>
                <a:gd name="T50" fmla="*/ 0 w 941"/>
                <a:gd name="T51" fmla="*/ 0 h 1081"/>
                <a:gd name="T52" fmla="*/ 0 w 941"/>
                <a:gd name="T53" fmla="*/ 0 h 1081"/>
                <a:gd name="T54" fmla="*/ 0 w 941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0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w 942"/>
                <a:gd name="T57" fmla="*/ 0 h 1081"/>
                <a:gd name="T58" fmla="*/ 0 w 942"/>
                <a:gd name="T59" fmla="*/ 0 h 1081"/>
                <a:gd name="T60" fmla="*/ 0 w 942"/>
                <a:gd name="T61" fmla="*/ 0 h 1081"/>
                <a:gd name="T62" fmla="*/ 0 w 942"/>
                <a:gd name="T63" fmla="*/ 0 h 1081"/>
                <a:gd name="T64" fmla="*/ 0 w 942"/>
                <a:gd name="T65" fmla="*/ 0 h 1081"/>
                <a:gd name="T66" fmla="*/ 0 w 942"/>
                <a:gd name="T67" fmla="*/ 0 h 1081"/>
                <a:gd name="T68" fmla="*/ 0 w 942"/>
                <a:gd name="T69" fmla="*/ 0 h 1081"/>
                <a:gd name="T70" fmla="*/ 0 w 942"/>
                <a:gd name="T71" fmla="*/ 0 h 1081"/>
                <a:gd name="T72" fmla="*/ 0 w 942"/>
                <a:gd name="T73" fmla="*/ 0 h 1081"/>
                <a:gd name="T74" fmla="*/ 0 w 942"/>
                <a:gd name="T75" fmla="*/ 0 h 1081"/>
                <a:gd name="T76" fmla="*/ 0 w 942"/>
                <a:gd name="T77" fmla="*/ 0 h 1081"/>
                <a:gd name="T78" fmla="*/ 0 w 942"/>
                <a:gd name="T79" fmla="*/ 0 h 1081"/>
                <a:gd name="T80" fmla="*/ 0 w 942"/>
                <a:gd name="T81" fmla="*/ 0 h 1081"/>
                <a:gd name="T82" fmla="*/ 0 w 942"/>
                <a:gd name="T83" fmla="*/ 0 h 1081"/>
                <a:gd name="T84" fmla="*/ 0 w 942"/>
                <a:gd name="T85" fmla="*/ 0 h 1081"/>
                <a:gd name="T86" fmla="*/ 0 w 942"/>
                <a:gd name="T87" fmla="*/ 0 h 1081"/>
                <a:gd name="T88" fmla="*/ 0 w 942"/>
                <a:gd name="T89" fmla="*/ 0 h 1081"/>
                <a:gd name="T90" fmla="*/ 0 w 942"/>
                <a:gd name="T91" fmla="*/ 0 h 1081"/>
                <a:gd name="T92" fmla="*/ 0 w 942"/>
                <a:gd name="T93" fmla="*/ 0 h 1081"/>
                <a:gd name="T94" fmla="*/ 0 w 942"/>
                <a:gd name="T95" fmla="*/ 0 h 1081"/>
                <a:gd name="T96" fmla="*/ 0 w 942"/>
                <a:gd name="T97" fmla="*/ 0 h 1081"/>
                <a:gd name="T98" fmla="*/ 0 w 942"/>
                <a:gd name="T99" fmla="*/ 0 h 1081"/>
                <a:gd name="T100" fmla="*/ 0 w 942"/>
                <a:gd name="T101" fmla="*/ 0 h 1081"/>
                <a:gd name="T102" fmla="*/ 0 w 942"/>
                <a:gd name="T103" fmla="*/ 0 h 1081"/>
                <a:gd name="T104" fmla="*/ 0 w 942"/>
                <a:gd name="T105" fmla="*/ 0 h 1081"/>
                <a:gd name="T106" fmla="*/ 0 w 942"/>
                <a:gd name="T107" fmla="*/ 0 h 1081"/>
                <a:gd name="T108" fmla="*/ 0 w 942"/>
                <a:gd name="T109" fmla="*/ 0 h 1081"/>
                <a:gd name="T110" fmla="*/ 0 w 942"/>
                <a:gd name="T111" fmla="*/ 0 h 1081"/>
                <a:gd name="T112" fmla="*/ 0 w 942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1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>
                <a:gd name="T0" fmla="*/ 0 w 571"/>
                <a:gd name="T1" fmla="*/ 0 h 1075"/>
                <a:gd name="T2" fmla="*/ 0 w 571"/>
                <a:gd name="T3" fmla="*/ 0 h 1075"/>
                <a:gd name="T4" fmla="*/ 0 w 571"/>
                <a:gd name="T5" fmla="*/ 0 h 1075"/>
                <a:gd name="T6" fmla="*/ 0 w 571"/>
                <a:gd name="T7" fmla="*/ 0 h 1075"/>
                <a:gd name="T8" fmla="*/ 0 w 571"/>
                <a:gd name="T9" fmla="*/ 0 h 1075"/>
                <a:gd name="T10" fmla="*/ 0 w 571"/>
                <a:gd name="T11" fmla="*/ 0 h 1075"/>
                <a:gd name="T12" fmla="*/ 0 w 571"/>
                <a:gd name="T13" fmla="*/ 0 h 1075"/>
                <a:gd name="T14" fmla="*/ 0 w 571"/>
                <a:gd name="T15" fmla="*/ 0 h 1075"/>
                <a:gd name="T16" fmla="*/ 0 w 571"/>
                <a:gd name="T17" fmla="*/ 0 h 1075"/>
                <a:gd name="T18" fmla="*/ 0 w 571"/>
                <a:gd name="T19" fmla="*/ 0 h 1075"/>
                <a:gd name="T20" fmla="*/ 0 w 571"/>
                <a:gd name="T21" fmla="*/ 0 h 1075"/>
                <a:gd name="T22" fmla="*/ 0 w 571"/>
                <a:gd name="T23" fmla="*/ 0 h 1075"/>
                <a:gd name="T24" fmla="*/ 0 w 571"/>
                <a:gd name="T25" fmla="*/ 0 h 1075"/>
                <a:gd name="T26" fmla="*/ 0 w 571"/>
                <a:gd name="T27" fmla="*/ 0 h 1075"/>
                <a:gd name="T28" fmla="*/ 0 w 571"/>
                <a:gd name="T29" fmla="*/ 0 h 1075"/>
                <a:gd name="T30" fmla="*/ 0 w 571"/>
                <a:gd name="T31" fmla="*/ 0 h 1075"/>
                <a:gd name="T32" fmla="*/ 0 w 571"/>
                <a:gd name="T33" fmla="*/ 0 h 1075"/>
                <a:gd name="T34" fmla="*/ 0 w 571"/>
                <a:gd name="T35" fmla="*/ 0 h 1075"/>
                <a:gd name="T36" fmla="*/ 0 w 571"/>
                <a:gd name="T37" fmla="*/ 0 h 1075"/>
                <a:gd name="T38" fmla="*/ 0 w 571"/>
                <a:gd name="T39" fmla="*/ 0 h 1075"/>
                <a:gd name="T40" fmla="*/ 0 w 571"/>
                <a:gd name="T41" fmla="*/ 0 h 1075"/>
                <a:gd name="T42" fmla="*/ 0 w 571"/>
                <a:gd name="T43" fmla="*/ 0 h 1075"/>
                <a:gd name="T44" fmla="*/ 0 w 571"/>
                <a:gd name="T45" fmla="*/ 0 h 1075"/>
                <a:gd name="T46" fmla="*/ 0 w 571"/>
                <a:gd name="T47" fmla="*/ 0 h 1075"/>
                <a:gd name="T48" fmla="*/ 0 w 571"/>
                <a:gd name="T49" fmla="*/ 0 h 1075"/>
                <a:gd name="T50" fmla="*/ 0 w 571"/>
                <a:gd name="T51" fmla="*/ 0 h 1075"/>
                <a:gd name="T52" fmla="*/ 0 w 571"/>
                <a:gd name="T53" fmla="*/ 0 h 1075"/>
                <a:gd name="T54" fmla="*/ 0 w 571"/>
                <a:gd name="T55" fmla="*/ 0 h 1075"/>
                <a:gd name="T56" fmla="*/ 0 w 571"/>
                <a:gd name="T57" fmla="*/ 0 h 1075"/>
                <a:gd name="T58" fmla="*/ 0 w 571"/>
                <a:gd name="T59" fmla="*/ 0 h 1075"/>
                <a:gd name="T60" fmla="*/ 0 w 571"/>
                <a:gd name="T61" fmla="*/ 0 h 1075"/>
                <a:gd name="T62" fmla="*/ 0 w 571"/>
                <a:gd name="T63" fmla="*/ 0 h 1075"/>
                <a:gd name="T64" fmla="*/ 0 w 571"/>
                <a:gd name="T65" fmla="*/ 0 h 1075"/>
                <a:gd name="T66" fmla="*/ 0 w 571"/>
                <a:gd name="T67" fmla="*/ 0 h 1075"/>
                <a:gd name="T68" fmla="*/ 0 w 571"/>
                <a:gd name="T69" fmla="*/ 0 h 1075"/>
                <a:gd name="T70" fmla="*/ 0 w 571"/>
                <a:gd name="T71" fmla="*/ 0 h 1075"/>
                <a:gd name="T72" fmla="*/ 0 w 571"/>
                <a:gd name="T73" fmla="*/ 0 h 1075"/>
                <a:gd name="T74" fmla="*/ 0 w 571"/>
                <a:gd name="T75" fmla="*/ 0 h 1075"/>
                <a:gd name="T76" fmla="*/ 0 w 571"/>
                <a:gd name="T77" fmla="*/ 0 h 1075"/>
                <a:gd name="T78" fmla="*/ 0 w 571"/>
                <a:gd name="T79" fmla="*/ 0 h 1075"/>
                <a:gd name="T80" fmla="*/ 0 w 571"/>
                <a:gd name="T81" fmla="*/ 0 h 1075"/>
                <a:gd name="T82" fmla="*/ 0 w 571"/>
                <a:gd name="T83" fmla="*/ 0 h 1075"/>
                <a:gd name="T84" fmla="*/ 0 w 571"/>
                <a:gd name="T85" fmla="*/ 0 h 1075"/>
                <a:gd name="T86" fmla="*/ 0 w 571"/>
                <a:gd name="T87" fmla="*/ 0 h 1075"/>
                <a:gd name="T88" fmla="*/ 0 w 571"/>
                <a:gd name="T89" fmla="*/ 0 h 1075"/>
                <a:gd name="T90" fmla="*/ 0 w 571"/>
                <a:gd name="T91" fmla="*/ 0 h 1075"/>
                <a:gd name="T92" fmla="*/ 0 w 571"/>
                <a:gd name="T93" fmla="*/ 0 h 1075"/>
                <a:gd name="T94" fmla="*/ 0 w 571"/>
                <a:gd name="T95" fmla="*/ 0 h 1075"/>
                <a:gd name="T96" fmla="*/ 0 w 571"/>
                <a:gd name="T97" fmla="*/ 0 h 1075"/>
                <a:gd name="T98" fmla="*/ 0 w 571"/>
                <a:gd name="T99" fmla="*/ 0 h 1075"/>
                <a:gd name="T100" fmla="*/ 0 w 571"/>
                <a:gd name="T101" fmla="*/ 0 h 1075"/>
                <a:gd name="T102" fmla="*/ 0 w 571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2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>
                <a:gd name="T0" fmla="*/ 0 w 1117"/>
                <a:gd name="T1" fmla="*/ 0 h 1086"/>
                <a:gd name="T2" fmla="*/ 0 w 1117"/>
                <a:gd name="T3" fmla="*/ 0 h 1086"/>
                <a:gd name="T4" fmla="*/ 0 w 1117"/>
                <a:gd name="T5" fmla="*/ 0 h 1086"/>
                <a:gd name="T6" fmla="*/ 0 w 1117"/>
                <a:gd name="T7" fmla="*/ 0 h 1086"/>
                <a:gd name="T8" fmla="*/ 0 w 1117"/>
                <a:gd name="T9" fmla="*/ 0 h 1086"/>
                <a:gd name="T10" fmla="*/ 0 w 1117"/>
                <a:gd name="T11" fmla="*/ 0 h 1086"/>
                <a:gd name="T12" fmla="*/ 0 w 1117"/>
                <a:gd name="T13" fmla="*/ 0 h 1086"/>
                <a:gd name="T14" fmla="*/ 0 w 1117"/>
                <a:gd name="T15" fmla="*/ 0 h 1086"/>
                <a:gd name="T16" fmla="*/ 0 w 1117"/>
                <a:gd name="T17" fmla="*/ 0 h 1086"/>
                <a:gd name="T18" fmla="*/ 0 w 1117"/>
                <a:gd name="T19" fmla="*/ 0 h 1086"/>
                <a:gd name="T20" fmla="*/ 0 w 1117"/>
                <a:gd name="T21" fmla="*/ 0 h 1086"/>
                <a:gd name="T22" fmla="*/ 0 w 1117"/>
                <a:gd name="T23" fmla="*/ 0 h 1086"/>
                <a:gd name="T24" fmla="*/ 0 w 1117"/>
                <a:gd name="T25" fmla="*/ 0 h 1086"/>
                <a:gd name="T26" fmla="*/ 0 w 1117"/>
                <a:gd name="T27" fmla="*/ 0 h 1086"/>
                <a:gd name="T28" fmla="*/ 0 w 1117"/>
                <a:gd name="T29" fmla="*/ 0 h 1086"/>
                <a:gd name="T30" fmla="*/ 0 w 1117"/>
                <a:gd name="T31" fmla="*/ 0 h 1086"/>
                <a:gd name="T32" fmla="*/ 0 w 1117"/>
                <a:gd name="T33" fmla="*/ 0 h 1086"/>
                <a:gd name="T34" fmla="*/ 0 w 1117"/>
                <a:gd name="T35" fmla="*/ 0 h 1086"/>
                <a:gd name="T36" fmla="*/ 0 w 1117"/>
                <a:gd name="T37" fmla="*/ 0 h 1086"/>
                <a:gd name="T38" fmla="*/ 0 w 1117"/>
                <a:gd name="T39" fmla="*/ 0 h 1086"/>
                <a:gd name="T40" fmla="*/ 0 w 1117"/>
                <a:gd name="T41" fmla="*/ 0 h 1086"/>
                <a:gd name="T42" fmla="*/ 0 w 1117"/>
                <a:gd name="T43" fmla="*/ 0 h 1086"/>
                <a:gd name="T44" fmla="*/ 0 w 1117"/>
                <a:gd name="T45" fmla="*/ 0 h 1086"/>
                <a:gd name="T46" fmla="*/ 0 w 1117"/>
                <a:gd name="T47" fmla="*/ 0 h 1086"/>
                <a:gd name="T48" fmla="*/ 0 w 1117"/>
                <a:gd name="T49" fmla="*/ 0 h 1086"/>
                <a:gd name="T50" fmla="*/ 0 w 1117"/>
                <a:gd name="T51" fmla="*/ 0 h 1086"/>
                <a:gd name="T52" fmla="*/ 0 w 1117"/>
                <a:gd name="T53" fmla="*/ 0 h 1086"/>
                <a:gd name="T54" fmla="*/ 0 w 1117"/>
                <a:gd name="T55" fmla="*/ 0 h 1086"/>
                <a:gd name="T56" fmla="*/ 0 w 1117"/>
                <a:gd name="T57" fmla="*/ 0 h 1086"/>
                <a:gd name="T58" fmla="*/ 0 w 1117"/>
                <a:gd name="T59" fmla="*/ 0 h 1086"/>
                <a:gd name="T60" fmla="*/ 0 w 1117"/>
                <a:gd name="T61" fmla="*/ 0 h 1086"/>
                <a:gd name="T62" fmla="*/ 0 w 1117"/>
                <a:gd name="T63" fmla="*/ 0 h 1086"/>
                <a:gd name="T64" fmla="*/ 0 w 1117"/>
                <a:gd name="T65" fmla="*/ 0 h 1086"/>
                <a:gd name="T66" fmla="*/ 0 w 1117"/>
                <a:gd name="T67" fmla="*/ 0 h 1086"/>
                <a:gd name="T68" fmla="*/ 0 w 1117"/>
                <a:gd name="T69" fmla="*/ 0 h 1086"/>
                <a:gd name="T70" fmla="*/ 0 w 1117"/>
                <a:gd name="T71" fmla="*/ 0 h 1086"/>
                <a:gd name="T72" fmla="*/ 0 w 1117"/>
                <a:gd name="T73" fmla="*/ 0 h 1086"/>
                <a:gd name="T74" fmla="*/ 0 w 1117"/>
                <a:gd name="T75" fmla="*/ 0 h 1086"/>
                <a:gd name="T76" fmla="*/ 0 w 1117"/>
                <a:gd name="T77" fmla="*/ 0 h 1086"/>
                <a:gd name="T78" fmla="*/ 0 w 1117"/>
                <a:gd name="T79" fmla="*/ 0 h 1086"/>
                <a:gd name="T80" fmla="*/ 0 w 1117"/>
                <a:gd name="T81" fmla="*/ 0 h 1086"/>
                <a:gd name="T82" fmla="*/ 0 w 1117"/>
                <a:gd name="T83" fmla="*/ 0 h 1086"/>
                <a:gd name="T84" fmla="*/ 0 w 1117"/>
                <a:gd name="T85" fmla="*/ 0 h 1086"/>
                <a:gd name="T86" fmla="*/ 0 w 1117"/>
                <a:gd name="T87" fmla="*/ 0 h 1086"/>
                <a:gd name="T88" fmla="*/ 0 w 1117"/>
                <a:gd name="T89" fmla="*/ 0 h 1086"/>
                <a:gd name="T90" fmla="*/ 0 w 1117"/>
                <a:gd name="T91" fmla="*/ 0 h 1086"/>
                <a:gd name="T92" fmla="*/ 0 w 1117"/>
                <a:gd name="T93" fmla="*/ 0 h 1086"/>
                <a:gd name="T94" fmla="*/ 0 w 1117"/>
                <a:gd name="T95" fmla="*/ 0 h 1086"/>
                <a:gd name="T96" fmla="*/ 0 w 1117"/>
                <a:gd name="T97" fmla="*/ 0 h 1086"/>
                <a:gd name="T98" fmla="*/ 0 w 1117"/>
                <a:gd name="T99" fmla="*/ 0 h 1086"/>
                <a:gd name="T100" fmla="*/ 0 w 1117"/>
                <a:gd name="T101" fmla="*/ 0 h 1086"/>
                <a:gd name="T102" fmla="*/ 0 w 1117"/>
                <a:gd name="T103" fmla="*/ 0 h 1086"/>
                <a:gd name="T104" fmla="*/ 0 w 1117"/>
                <a:gd name="T105" fmla="*/ 0 h 1086"/>
                <a:gd name="T106" fmla="*/ 0 w 1117"/>
                <a:gd name="T107" fmla="*/ 0 h 1086"/>
                <a:gd name="T108" fmla="*/ 0 w 1117"/>
                <a:gd name="T109" fmla="*/ 0 h 1086"/>
                <a:gd name="T110" fmla="*/ 0 w 1117"/>
                <a:gd name="T111" fmla="*/ 0 h 1086"/>
                <a:gd name="T112" fmla="*/ 0 w 1117"/>
                <a:gd name="T113" fmla="*/ 0 h 1086"/>
                <a:gd name="T114" fmla="*/ 0 w 1117"/>
                <a:gd name="T115" fmla="*/ 0 h 1086"/>
                <a:gd name="T116" fmla="*/ 0 w 1117"/>
                <a:gd name="T117" fmla="*/ 0 h 1086"/>
                <a:gd name="T118" fmla="*/ 0 w 1117"/>
                <a:gd name="T119" fmla="*/ 0 h 1086"/>
                <a:gd name="T120" fmla="*/ 0 w 1117"/>
                <a:gd name="T121" fmla="*/ 0 h 1086"/>
                <a:gd name="T122" fmla="*/ 0 w 1117"/>
                <a:gd name="T123" fmla="*/ 0 h 10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3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>
                <a:gd name="T0" fmla="*/ 0 w 140"/>
                <a:gd name="T1" fmla="*/ 0 h 1081"/>
                <a:gd name="T2" fmla="*/ 0 w 140"/>
                <a:gd name="T3" fmla="*/ 0 h 1081"/>
                <a:gd name="T4" fmla="*/ 0 w 140"/>
                <a:gd name="T5" fmla="*/ 0 h 1081"/>
                <a:gd name="T6" fmla="*/ 0 w 140"/>
                <a:gd name="T7" fmla="*/ 0 h 1081"/>
                <a:gd name="T8" fmla="*/ 0 w 140"/>
                <a:gd name="T9" fmla="*/ 0 h 1081"/>
                <a:gd name="T10" fmla="*/ 0 w 140"/>
                <a:gd name="T11" fmla="*/ 0 h 1081"/>
                <a:gd name="T12" fmla="*/ 0 w 140"/>
                <a:gd name="T13" fmla="*/ 0 h 1081"/>
                <a:gd name="T14" fmla="*/ 0 w 140"/>
                <a:gd name="T15" fmla="*/ 0 h 1081"/>
                <a:gd name="T16" fmla="*/ 0 w 140"/>
                <a:gd name="T17" fmla="*/ 0 h 1081"/>
                <a:gd name="T18" fmla="*/ 0 w 140"/>
                <a:gd name="T19" fmla="*/ 0 h 1081"/>
                <a:gd name="T20" fmla="*/ 0 w 140"/>
                <a:gd name="T21" fmla="*/ 0 h 1081"/>
                <a:gd name="T22" fmla="*/ 0 w 140"/>
                <a:gd name="T23" fmla="*/ 0 h 1081"/>
                <a:gd name="T24" fmla="*/ 0 w 140"/>
                <a:gd name="T25" fmla="*/ 0 h 1081"/>
                <a:gd name="T26" fmla="*/ 0 w 140"/>
                <a:gd name="T27" fmla="*/ 0 h 10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4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>
                <a:gd name="T0" fmla="*/ 0 w 688"/>
                <a:gd name="T1" fmla="*/ 0 h 1078"/>
                <a:gd name="T2" fmla="*/ 0 w 688"/>
                <a:gd name="T3" fmla="*/ 0 h 1078"/>
                <a:gd name="T4" fmla="*/ 0 w 688"/>
                <a:gd name="T5" fmla="*/ 0 h 1078"/>
                <a:gd name="T6" fmla="*/ 0 w 688"/>
                <a:gd name="T7" fmla="*/ 0 h 1078"/>
                <a:gd name="T8" fmla="*/ 0 w 688"/>
                <a:gd name="T9" fmla="*/ 0 h 1078"/>
                <a:gd name="T10" fmla="*/ 0 w 688"/>
                <a:gd name="T11" fmla="*/ 0 h 1078"/>
                <a:gd name="T12" fmla="*/ 0 w 688"/>
                <a:gd name="T13" fmla="*/ 0 h 1078"/>
                <a:gd name="T14" fmla="*/ 0 w 688"/>
                <a:gd name="T15" fmla="*/ 0 h 1078"/>
                <a:gd name="T16" fmla="*/ 0 w 688"/>
                <a:gd name="T17" fmla="*/ 0 h 1078"/>
                <a:gd name="T18" fmla="*/ 0 w 688"/>
                <a:gd name="T19" fmla="*/ 0 h 1078"/>
                <a:gd name="T20" fmla="*/ 0 w 688"/>
                <a:gd name="T21" fmla="*/ 0 h 1078"/>
                <a:gd name="T22" fmla="*/ 0 w 688"/>
                <a:gd name="T23" fmla="*/ 0 h 1078"/>
                <a:gd name="T24" fmla="*/ 0 w 688"/>
                <a:gd name="T25" fmla="*/ 0 h 1078"/>
                <a:gd name="T26" fmla="*/ 0 w 688"/>
                <a:gd name="T27" fmla="*/ 0 h 1078"/>
                <a:gd name="T28" fmla="*/ 0 w 688"/>
                <a:gd name="T29" fmla="*/ 0 h 1078"/>
                <a:gd name="T30" fmla="*/ 0 w 688"/>
                <a:gd name="T31" fmla="*/ 0 h 1078"/>
                <a:gd name="T32" fmla="*/ 0 w 688"/>
                <a:gd name="T33" fmla="*/ 0 h 1078"/>
                <a:gd name="T34" fmla="*/ 0 w 688"/>
                <a:gd name="T35" fmla="*/ 0 h 1078"/>
                <a:gd name="T36" fmla="*/ 0 w 688"/>
                <a:gd name="T37" fmla="*/ 0 h 1078"/>
                <a:gd name="T38" fmla="*/ 0 w 688"/>
                <a:gd name="T39" fmla="*/ 0 h 1078"/>
                <a:gd name="T40" fmla="*/ 0 w 688"/>
                <a:gd name="T41" fmla="*/ 0 h 1078"/>
                <a:gd name="T42" fmla="*/ 0 w 688"/>
                <a:gd name="T43" fmla="*/ 0 h 1078"/>
                <a:gd name="T44" fmla="*/ 0 w 688"/>
                <a:gd name="T45" fmla="*/ 0 h 1078"/>
                <a:gd name="T46" fmla="*/ 0 w 688"/>
                <a:gd name="T47" fmla="*/ 0 h 1078"/>
                <a:gd name="T48" fmla="*/ 0 w 688"/>
                <a:gd name="T49" fmla="*/ 0 h 1078"/>
                <a:gd name="T50" fmla="*/ 0 w 688"/>
                <a:gd name="T51" fmla="*/ 0 h 1078"/>
                <a:gd name="T52" fmla="*/ 0 w 688"/>
                <a:gd name="T53" fmla="*/ 0 h 1078"/>
                <a:gd name="T54" fmla="*/ 0 w 688"/>
                <a:gd name="T55" fmla="*/ 0 h 1078"/>
                <a:gd name="T56" fmla="*/ 0 w 688"/>
                <a:gd name="T57" fmla="*/ 0 h 1078"/>
                <a:gd name="T58" fmla="*/ 0 w 688"/>
                <a:gd name="T59" fmla="*/ 0 h 1078"/>
                <a:gd name="T60" fmla="*/ 0 w 688"/>
                <a:gd name="T61" fmla="*/ 0 h 1078"/>
                <a:gd name="T62" fmla="*/ 0 w 688"/>
                <a:gd name="T63" fmla="*/ 0 h 1078"/>
                <a:gd name="T64" fmla="*/ 0 w 688"/>
                <a:gd name="T65" fmla="*/ 0 h 1078"/>
                <a:gd name="T66" fmla="*/ 0 w 688"/>
                <a:gd name="T67" fmla="*/ 0 h 1078"/>
                <a:gd name="T68" fmla="*/ 0 w 688"/>
                <a:gd name="T69" fmla="*/ 0 h 1078"/>
                <a:gd name="T70" fmla="*/ 0 w 688"/>
                <a:gd name="T71" fmla="*/ 0 h 1078"/>
                <a:gd name="T72" fmla="*/ 0 w 688"/>
                <a:gd name="T73" fmla="*/ 0 h 1078"/>
                <a:gd name="T74" fmla="*/ 0 w 688"/>
                <a:gd name="T75" fmla="*/ 0 h 1078"/>
                <a:gd name="T76" fmla="*/ 0 w 688"/>
                <a:gd name="T77" fmla="*/ 0 h 1078"/>
                <a:gd name="T78" fmla="*/ 0 w 688"/>
                <a:gd name="T79" fmla="*/ 0 h 1078"/>
                <a:gd name="T80" fmla="*/ 0 w 688"/>
                <a:gd name="T81" fmla="*/ 0 h 1078"/>
                <a:gd name="T82" fmla="*/ 0 w 688"/>
                <a:gd name="T83" fmla="*/ 0 h 1078"/>
                <a:gd name="T84" fmla="*/ 0 w 688"/>
                <a:gd name="T85" fmla="*/ 0 h 1078"/>
                <a:gd name="T86" fmla="*/ 0 w 688"/>
                <a:gd name="T87" fmla="*/ 0 h 1078"/>
                <a:gd name="T88" fmla="*/ 0 w 688"/>
                <a:gd name="T89" fmla="*/ 0 h 1078"/>
                <a:gd name="T90" fmla="*/ 0 w 688"/>
                <a:gd name="T91" fmla="*/ 0 h 1078"/>
                <a:gd name="T92" fmla="*/ 0 w 688"/>
                <a:gd name="T93" fmla="*/ 0 h 1078"/>
                <a:gd name="T94" fmla="*/ 0 w 688"/>
                <a:gd name="T95" fmla="*/ 0 h 1078"/>
                <a:gd name="T96" fmla="*/ 0 w 688"/>
                <a:gd name="T97" fmla="*/ 0 h 1078"/>
                <a:gd name="T98" fmla="*/ 0 w 688"/>
                <a:gd name="T99" fmla="*/ 0 h 1078"/>
                <a:gd name="T100" fmla="*/ 0 w 688"/>
                <a:gd name="T101" fmla="*/ 0 h 1078"/>
                <a:gd name="T102" fmla="*/ 0 w 688"/>
                <a:gd name="T103" fmla="*/ 0 h 1078"/>
                <a:gd name="T104" fmla="*/ 0 w 688"/>
                <a:gd name="T105" fmla="*/ 0 h 1078"/>
                <a:gd name="T106" fmla="*/ 0 w 688"/>
                <a:gd name="T107" fmla="*/ 0 h 1078"/>
                <a:gd name="T108" fmla="*/ 0 w 688"/>
                <a:gd name="T109" fmla="*/ 0 h 1078"/>
                <a:gd name="T110" fmla="*/ 0 w 688"/>
                <a:gd name="T111" fmla="*/ 0 h 1078"/>
                <a:gd name="T112" fmla="*/ 0 w 688"/>
                <a:gd name="T113" fmla="*/ 0 h 1078"/>
                <a:gd name="T114" fmla="*/ 0 w 688"/>
                <a:gd name="T115" fmla="*/ 0 h 1078"/>
                <a:gd name="T116" fmla="*/ 0 w 688"/>
                <a:gd name="T117" fmla="*/ 0 h 1078"/>
                <a:gd name="T118" fmla="*/ 0 w 688"/>
                <a:gd name="T119" fmla="*/ 0 h 1078"/>
                <a:gd name="T120" fmla="*/ 0 w 688"/>
                <a:gd name="T121" fmla="*/ 0 h 10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5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>
                <a:gd name="T0" fmla="*/ 0 w 707"/>
                <a:gd name="T1" fmla="*/ 0 h 1075"/>
                <a:gd name="T2" fmla="*/ 0 w 707"/>
                <a:gd name="T3" fmla="*/ 0 h 1075"/>
                <a:gd name="T4" fmla="*/ 0 w 707"/>
                <a:gd name="T5" fmla="*/ 0 h 1075"/>
                <a:gd name="T6" fmla="*/ 0 w 707"/>
                <a:gd name="T7" fmla="*/ 0 h 1075"/>
                <a:gd name="T8" fmla="*/ 0 w 707"/>
                <a:gd name="T9" fmla="*/ 0 h 1075"/>
                <a:gd name="T10" fmla="*/ 0 w 707"/>
                <a:gd name="T11" fmla="*/ 0 h 1075"/>
                <a:gd name="T12" fmla="*/ 0 w 707"/>
                <a:gd name="T13" fmla="*/ 0 h 1075"/>
                <a:gd name="T14" fmla="*/ 0 w 707"/>
                <a:gd name="T15" fmla="*/ 0 h 1075"/>
                <a:gd name="T16" fmla="*/ 0 w 707"/>
                <a:gd name="T17" fmla="*/ 0 h 1075"/>
                <a:gd name="T18" fmla="*/ 0 w 707"/>
                <a:gd name="T19" fmla="*/ 0 h 1075"/>
                <a:gd name="T20" fmla="*/ 0 w 707"/>
                <a:gd name="T21" fmla="*/ 0 h 1075"/>
                <a:gd name="T22" fmla="*/ 0 w 707"/>
                <a:gd name="T23" fmla="*/ 0 h 1075"/>
                <a:gd name="T24" fmla="*/ 0 w 707"/>
                <a:gd name="T25" fmla="*/ 0 h 1075"/>
                <a:gd name="T26" fmla="*/ 0 w 707"/>
                <a:gd name="T27" fmla="*/ 0 h 1075"/>
                <a:gd name="T28" fmla="*/ 0 w 707"/>
                <a:gd name="T29" fmla="*/ 0 h 1075"/>
                <a:gd name="T30" fmla="*/ 0 w 707"/>
                <a:gd name="T31" fmla="*/ 0 h 1075"/>
                <a:gd name="T32" fmla="*/ 0 w 707"/>
                <a:gd name="T33" fmla="*/ 0 h 1075"/>
                <a:gd name="T34" fmla="*/ 0 w 707"/>
                <a:gd name="T35" fmla="*/ 0 h 1075"/>
                <a:gd name="T36" fmla="*/ 0 w 707"/>
                <a:gd name="T37" fmla="*/ 0 h 1075"/>
                <a:gd name="T38" fmla="*/ 0 w 707"/>
                <a:gd name="T39" fmla="*/ 0 h 1075"/>
                <a:gd name="T40" fmla="*/ 0 w 707"/>
                <a:gd name="T41" fmla="*/ 0 h 1075"/>
                <a:gd name="T42" fmla="*/ 0 w 707"/>
                <a:gd name="T43" fmla="*/ 0 h 1075"/>
                <a:gd name="T44" fmla="*/ 0 w 707"/>
                <a:gd name="T45" fmla="*/ 0 h 1075"/>
                <a:gd name="T46" fmla="*/ 0 w 707"/>
                <a:gd name="T47" fmla="*/ 0 h 1075"/>
                <a:gd name="T48" fmla="*/ 0 w 707"/>
                <a:gd name="T49" fmla="*/ 0 h 1075"/>
                <a:gd name="T50" fmla="*/ 0 w 707"/>
                <a:gd name="T51" fmla="*/ 0 h 1075"/>
                <a:gd name="T52" fmla="*/ 0 w 707"/>
                <a:gd name="T53" fmla="*/ 0 h 1075"/>
                <a:gd name="T54" fmla="*/ 0 w 707"/>
                <a:gd name="T55" fmla="*/ 0 h 1075"/>
                <a:gd name="T56" fmla="*/ 0 w 707"/>
                <a:gd name="T57" fmla="*/ 0 h 1075"/>
                <a:gd name="T58" fmla="*/ 0 w 707"/>
                <a:gd name="T59" fmla="*/ 0 h 1075"/>
                <a:gd name="T60" fmla="*/ 0 w 707"/>
                <a:gd name="T61" fmla="*/ 0 h 1075"/>
                <a:gd name="T62" fmla="*/ 0 w 707"/>
                <a:gd name="T63" fmla="*/ 0 h 1075"/>
                <a:gd name="T64" fmla="*/ 0 w 707"/>
                <a:gd name="T65" fmla="*/ 0 h 1075"/>
                <a:gd name="T66" fmla="*/ 0 w 707"/>
                <a:gd name="T67" fmla="*/ 0 h 1075"/>
                <a:gd name="T68" fmla="*/ 0 w 707"/>
                <a:gd name="T69" fmla="*/ 0 h 1075"/>
                <a:gd name="T70" fmla="*/ 0 w 707"/>
                <a:gd name="T71" fmla="*/ 0 h 1075"/>
                <a:gd name="T72" fmla="*/ 0 w 707"/>
                <a:gd name="T73" fmla="*/ 0 h 1075"/>
                <a:gd name="T74" fmla="*/ 0 w 707"/>
                <a:gd name="T75" fmla="*/ 0 h 1075"/>
                <a:gd name="T76" fmla="*/ 0 w 707"/>
                <a:gd name="T77" fmla="*/ 0 h 1075"/>
                <a:gd name="T78" fmla="*/ 0 w 707"/>
                <a:gd name="T79" fmla="*/ 0 h 1075"/>
                <a:gd name="T80" fmla="*/ 0 w 707"/>
                <a:gd name="T81" fmla="*/ 0 h 1075"/>
                <a:gd name="T82" fmla="*/ 0 w 707"/>
                <a:gd name="T83" fmla="*/ 0 h 1075"/>
                <a:gd name="T84" fmla="*/ 0 w 707"/>
                <a:gd name="T85" fmla="*/ 0 h 1075"/>
                <a:gd name="T86" fmla="*/ 0 w 707"/>
                <a:gd name="T87" fmla="*/ 0 h 1075"/>
                <a:gd name="T88" fmla="*/ 0 w 707"/>
                <a:gd name="T89" fmla="*/ 0 h 1075"/>
                <a:gd name="T90" fmla="*/ 0 w 707"/>
                <a:gd name="T91" fmla="*/ 0 h 1075"/>
                <a:gd name="T92" fmla="*/ 0 w 707"/>
                <a:gd name="T93" fmla="*/ 0 h 1075"/>
                <a:gd name="T94" fmla="*/ 0 w 707"/>
                <a:gd name="T95" fmla="*/ 0 h 1075"/>
                <a:gd name="T96" fmla="*/ 0 w 707"/>
                <a:gd name="T97" fmla="*/ 0 h 1075"/>
                <a:gd name="T98" fmla="*/ 0 w 707"/>
                <a:gd name="T99" fmla="*/ 0 h 1075"/>
                <a:gd name="T100" fmla="*/ 0 w 707"/>
                <a:gd name="T101" fmla="*/ 0 h 1075"/>
                <a:gd name="T102" fmla="*/ 0 w 707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6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7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w 940"/>
                <a:gd name="T57" fmla="*/ 0 h 1081"/>
                <a:gd name="T58" fmla="*/ 0 w 940"/>
                <a:gd name="T59" fmla="*/ 0 h 1081"/>
                <a:gd name="T60" fmla="*/ 0 w 940"/>
                <a:gd name="T61" fmla="*/ 0 h 1081"/>
                <a:gd name="T62" fmla="*/ 0 w 940"/>
                <a:gd name="T63" fmla="*/ 0 h 1081"/>
                <a:gd name="T64" fmla="*/ 0 w 940"/>
                <a:gd name="T65" fmla="*/ 0 h 1081"/>
                <a:gd name="T66" fmla="*/ 0 w 940"/>
                <a:gd name="T67" fmla="*/ 0 h 1081"/>
                <a:gd name="T68" fmla="*/ 0 w 940"/>
                <a:gd name="T69" fmla="*/ 0 h 1081"/>
                <a:gd name="T70" fmla="*/ 0 w 940"/>
                <a:gd name="T71" fmla="*/ 0 h 1081"/>
                <a:gd name="T72" fmla="*/ 0 w 940"/>
                <a:gd name="T73" fmla="*/ 0 h 1081"/>
                <a:gd name="T74" fmla="*/ 0 w 940"/>
                <a:gd name="T75" fmla="*/ 0 h 1081"/>
                <a:gd name="T76" fmla="*/ 0 w 940"/>
                <a:gd name="T77" fmla="*/ 0 h 1081"/>
                <a:gd name="T78" fmla="*/ 0 w 940"/>
                <a:gd name="T79" fmla="*/ 0 h 1081"/>
                <a:gd name="T80" fmla="*/ 0 w 940"/>
                <a:gd name="T81" fmla="*/ 0 h 1081"/>
                <a:gd name="T82" fmla="*/ 0 w 940"/>
                <a:gd name="T83" fmla="*/ 0 h 1081"/>
                <a:gd name="T84" fmla="*/ 0 w 940"/>
                <a:gd name="T85" fmla="*/ 0 h 1081"/>
                <a:gd name="T86" fmla="*/ 0 w 940"/>
                <a:gd name="T87" fmla="*/ 0 h 1081"/>
                <a:gd name="T88" fmla="*/ 0 w 940"/>
                <a:gd name="T89" fmla="*/ 0 h 1081"/>
                <a:gd name="T90" fmla="*/ 0 w 940"/>
                <a:gd name="T91" fmla="*/ 0 h 1081"/>
                <a:gd name="T92" fmla="*/ 0 w 940"/>
                <a:gd name="T93" fmla="*/ 0 h 1081"/>
                <a:gd name="T94" fmla="*/ 0 w 940"/>
                <a:gd name="T95" fmla="*/ 0 h 1081"/>
                <a:gd name="T96" fmla="*/ 0 w 940"/>
                <a:gd name="T97" fmla="*/ 0 h 1081"/>
                <a:gd name="T98" fmla="*/ 0 w 940"/>
                <a:gd name="T99" fmla="*/ 0 h 1081"/>
                <a:gd name="T100" fmla="*/ 0 w 940"/>
                <a:gd name="T101" fmla="*/ 0 h 10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8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>
                <a:gd name="T0" fmla="*/ 1 w 7283"/>
                <a:gd name="T1" fmla="*/ 1 h 4012"/>
                <a:gd name="T2" fmla="*/ 1 w 7283"/>
                <a:gd name="T3" fmla="*/ 1 h 4012"/>
                <a:gd name="T4" fmla="*/ 1 w 7283"/>
                <a:gd name="T5" fmla="*/ 0 h 4012"/>
                <a:gd name="T6" fmla="*/ 1 w 7283"/>
                <a:gd name="T7" fmla="*/ 0 h 4012"/>
                <a:gd name="T8" fmla="*/ 1 w 7283"/>
                <a:gd name="T9" fmla="*/ 0 h 4012"/>
                <a:gd name="T10" fmla="*/ 1 w 7283"/>
                <a:gd name="T11" fmla="*/ 0 h 4012"/>
                <a:gd name="T12" fmla="*/ 1 w 7283"/>
                <a:gd name="T13" fmla="*/ 0 h 4012"/>
                <a:gd name="T14" fmla="*/ 1 w 7283"/>
                <a:gd name="T15" fmla="*/ 0 h 4012"/>
                <a:gd name="T16" fmla="*/ 1 w 7283"/>
                <a:gd name="T17" fmla="*/ 0 h 4012"/>
                <a:gd name="T18" fmla="*/ 1 w 7283"/>
                <a:gd name="T19" fmla="*/ 0 h 4012"/>
                <a:gd name="T20" fmla="*/ 1 w 7283"/>
                <a:gd name="T21" fmla="*/ 0 h 4012"/>
                <a:gd name="T22" fmla="*/ 1 w 7283"/>
                <a:gd name="T23" fmla="*/ 0 h 4012"/>
                <a:gd name="T24" fmla="*/ 1 w 7283"/>
                <a:gd name="T25" fmla="*/ 0 h 4012"/>
                <a:gd name="T26" fmla="*/ 1 w 7283"/>
                <a:gd name="T27" fmla="*/ 0 h 4012"/>
                <a:gd name="T28" fmla="*/ 1 w 7283"/>
                <a:gd name="T29" fmla="*/ 0 h 4012"/>
                <a:gd name="T30" fmla="*/ 1 w 7283"/>
                <a:gd name="T31" fmla="*/ 0 h 4012"/>
                <a:gd name="T32" fmla="*/ 1 w 7283"/>
                <a:gd name="T33" fmla="*/ 0 h 4012"/>
                <a:gd name="T34" fmla="*/ 1 w 7283"/>
                <a:gd name="T35" fmla="*/ 0 h 4012"/>
                <a:gd name="T36" fmla="*/ 1 w 7283"/>
                <a:gd name="T37" fmla="*/ 0 h 4012"/>
                <a:gd name="T38" fmla="*/ 1 w 7283"/>
                <a:gd name="T39" fmla="*/ 0 h 4012"/>
                <a:gd name="T40" fmla="*/ 1 w 7283"/>
                <a:gd name="T41" fmla="*/ 0 h 4012"/>
                <a:gd name="T42" fmla="*/ 1 w 7283"/>
                <a:gd name="T43" fmla="*/ 0 h 4012"/>
                <a:gd name="T44" fmla="*/ 1 w 7283"/>
                <a:gd name="T45" fmla="*/ 0 h 4012"/>
                <a:gd name="T46" fmla="*/ 1 w 7283"/>
                <a:gd name="T47" fmla="*/ 0 h 4012"/>
                <a:gd name="T48" fmla="*/ 1 w 7283"/>
                <a:gd name="T49" fmla="*/ 0 h 4012"/>
                <a:gd name="T50" fmla="*/ 1 w 7283"/>
                <a:gd name="T51" fmla="*/ 0 h 4012"/>
                <a:gd name="T52" fmla="*/ 1 w 7283"/>
                <a:gd name="T53" fmla="*/ 0 h 4012"/>
                <a:gd name="T54" fmla="*/ 1 w 7283"/>
                <a:gd name="T55" fmla="*/ 0 h 4012"/>
                <a:gd name="T56" fmla="*/ 1 w 7283"/>
                <a:gd name="T57" fmla="*/ 0 h 4012"/>
                <a:gd name="T58" fmla="*/ 1 w 7283"/>
                <a:gd name="T59" fmla="*/ 0 h 4012"/>
                <a:gd name="T60" fmla="*/ 1 w 7283"/>
                <a:gd name="T61" fmla="*/ 0 h 4012"/>
                <a:gd name="T62" fmla="*/ 1 w 7283"/>
                <a:gd name="T63" fmla="*/ 0 h 4012"/>
                <a:gd name="T64" fmla="*/ 1 w 7283"/>
                <a:gd name="T65" fmla="*/ 0 h 4012"/>
                <a:gd name="T66" fmla="*/ 1 w 7283"/>
                <a:gd name="T67" fmla="*/ 0 h 4012"/>
                <a:gd name="T68" fmla="*/ 1 w 7283"/>
                <a:gd name="T69" fmla="*/ 0 h 4012"/>
                <a:gd name="T70" fmla="*/ 0 w 7283"/>
                <a:gd name="T71" fmla="*/ 0 h 4012"/>
                <a:gd name="T72" fmla="*/ 0 w 7283"/>
                <a:gd name="T73" fmla="*/ 0 h 4012"/>
                <a:gd name="T74" fmla="*/ 0 w 7283"/>
                <a:gd name="T75" fmla="*/ 0 h 4012"/>
                <a:gd name="T76" fmla="*/ 0 w 7283"/>
                <a:gd name="T77" fmla="*/ 0 h 4012"/>
                <a:gd name="T78" fmla="*/ 0 w 7283"/>
                <a:gd name="T79" fmla="*/ 0 h 4012"/>
                <a:gd name="T80" fmla="*/ 0 w 7283"/>
                <a:gd name="T81" fmla="*/ 0 h 4012"/>
                <a:gd name="T82" fmla="*/ 0 w 7283"/>
                <a:gd name="T83" fmla="*/ 0 h 4012"/>
                <a:gd name="T84" fmla="*/ 0 w 7283"/>
                <a:gd name="T85" fmla="*/ 0 h 4012"/>
                <a:gd name="T86" fmla="*/ 0 w 7283"/>
                <a:gd name="T87" fmla="*/ 0 h 4012"/>
                <a:gd name="T88" fmla="*/ 0 w 7283"/>
                <a:gd name="T89" fmla="*/ 0 h 4012"/>
                <a:gd name="T90" fmla="*/ 0 w 7283"/>
                <a:gd name="T91" fmla="*/ 0 h 4012"/>
                <a:gd name="T92" fmla="*/ 0 w 7283"/>
                <a:gd name="T93" fmla="*/ 0 h 4012"/>
                <a:gd name="T94" fmla="*/ 0 w 7283"/>
                <a:gd name="T95" fmla="*/ 0 h 4012"/>
                <a:gd name="T96" fmla="*/ 0 w 7283"/>
                <a:gd name="T97" fmla="*/ 0 h 4012"/>
                <a:gd name="T98" fmla="*/ 0 w 7283"/>
                <a:gd name="T99" fmla="*/ 0 h 4012"/>
                <a:gd name="T100" fmla="*/ 0 w 7283"/>
                <a:gd name="T101" fmla="*/ 0 h 4012"/>
                <a:gd name="T102" fmla="*/ 0 w 7283"/>
                <a:gd name="T103" fmla="*/ 0 h 4012"/>
                <a:gd name="T104" fmla="*/ 0 w 7283"/>
                <a:gd name="T105" fmla="*/ 0 h 4012"/>
                <a:gd name="T106" fmla="*/ 0 w 7283"/>
                <a:gd name="T107" fmla="*/ 0 h 4012"/>
                <a:gd name="T108" fmla="*/ 0 w 7283"/>
                <a:gd name="T109" fmla="*/ 0 h 4012"/>
                <a:gd name="T110" fmla="*/ 0 w 7283"/>
                <a:gd name="T111" fmla="*/ 0 h 4012"/>
                <a:gd name="T112" fmla="*/ 0 w 7283"/>
                <a:gd name="T113" fmla="*/ 0 h 4012"/>
                <a:gd name="T114" fmla="*/ 0 w 7283"/>
                <a:gd name="T115" fmla="*/ 1 h 4012"/>
                <a:gd name="T116" fmla="*/ 0 w 7283"/>
                <a:gd name="T117" fmla="*/ 1 h 4012"/>
                <a:gd name="T118" fmla="*/ 0 w 7283"/>
                <a:gd name="T119" fmla="*/ 1 h 4012"/>
                <a:gd name="T120" fmla="*/ 0 w 7283"/>
                <a:gd name="T121" fmla="*/ 1 h 4012"/>
                <a:gd name="T122" fmla="*/ 0 w 7283"/>
                <a:gd name="T123" fmla="*/ 1 h 40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0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>
                <a:gd name="T0" fmla="*/ 1 w 7279"/>
                <a:gd name="T1" fmla="*/ 0 h 6066"/>
                <a:gd name="T2" fmla="*/ 0 w 7279"/>
                <a:gd name="T3" fmla="*/ 0 h 6066"/>
                <a:gd name="T4" fmla="*/ 0 w 7279"/>
                <a:gd name="T5" fmla="*/ 0 h 6066"/>
                <a:gd name="T6" fmla="*/ 0 w 7279"/>
                <a:gd name="T7" fmla="*/ 1 h 6066"/>
                <a:gd name="T8" fmla="*/ 0 w 7279"/>
                <a:gd name="T9" fmla="*/ 1 h 6066"/>
                <a:gd name="T10" fmla="*/ 0 w 7279"/>
                <a:gd name="T11" fmla="*/ 1 h 6066"/>
                <a:gd name="T12" fmla="*/ 0 w 7279"/>
                <a:gd name="T13" fmla="*/ 1 h 6066"/>
                <a:gd name="T14" fmla="*/ 0 w 7279"/>
                <a:gd name="T15" fmla="*/ 1 h 6066"/>
                <a:gd name="T16" fmla="*/ 0 w 7279"/>
                <a:gd name="T17" fmla="*/ 1 h 6066"/>
                <a:gd name="T18" fmla="*/ 0 w 7279"/>
                <a:gd name="T19" fmla="*/ 1 h 6066"/>
                <a:gd name="T20" fmla="*/ 0 w 7279"/>
                <a:gd name="T21" fmla="*/ 1 h 6066"/>
                <a:gd name="T22" fmla="*/ 0 w 7279"/>
                <a:gd name="T23" fmla="*/ 1 h 6066"/>
                <a:gd name="T24" fmla="*/ 0 w 7279"/>
                <a:gd name="T25" fmla="*/ 1 h 6066"/>
                <a:gd name="T26" fmla="*/ 0 w 7279"/>
                <a:gd name="T27" fmla="*/ 1 h 6066"/>
                <a:gd name="T28" fmla="*/ 0 w 7279"/>
                <a:gd name="T29" fmla="*/ 1 h 6066"/>
                <a:gd name="T30" fmla="*/ 0 w 7279"/>
                <a:gd name="T31" fmla="*/ 1 h 6066"/>
                <a:gd name="T32" fmla="*/ 0 w 7279"/>
                <a:gd name="T33" fmla="*/ 1 h 6066"/>
                <a:gd name="T34" fmla="*/ 0 w 7279"/>
                <a:gd name="T35" fmla="*/ 1 h 6066"/>
                <a:gd name="T36" fmla="*/ 0 w 7279"/>
                <a:gd name="T37" fmla="*/ 1 h 6066"/>
                <a:gd name="T38" fmla="*/ 0 w 7279"/>
                <a:gd name="T39" fmla="*/ 1 h 6066"/>
                <a:gd name="T40" fmla="*/ 1 w 7279"/>
                <a:gd name="T41" fmla="*/ 1 h 6066"/>
                <a:gd name="T42" fmla="*/ 1 w 7279"/>
                <a:gd name="T43" fmla="*/ 1 h 6066"/>
                <a:gd name="T44" fmla="*/ 1 w 7279"/>
                <a:gd name="T45" fmla="*/ 1 h 6066"/>
                <a:gd name="T46" fmla="*/ 1 w 7279"/>
                <a:gd name="T47" fmla="*/ 1 h 6066"/>
                <a:gd name="T48" fmla="*/ 1 w 7279"/>
                <a:gd name="T49" fmla="*/ 1 h 6066"/>
                <a:gd name="T50" fmla="*/ 1 w 7279"/>
                <a:gd name="T51" fmla="*/ 1 h 6066"/>
                <a:gd name="T52" fmla="*/ 1 w 7279"/>
                <a:gd name="T53" fmla="*/ 1 h 6066"/>
                <a:gd name="T54" fmla="*/ 1 w 7279"/>
                <a:gd name="T55" fmla="*/ 1 h 6066"/>
                <a:gd name="T56" fmla="*/ 1 w 7279"/>
                <a:gd name="T57" fmla="*/ 1 h 6066"/>
                <a:gd name="T58" fmla="*/ 1 w 7279"/>
                <a:gd name="T59" fmla="*/ 1 h 6066"/>
                <a:gd name="T60" fmla="*/ 1 w 7279"/>
                <a:gd name="T61" fmla="*/ 1 h 6066"/>
                <a:gd name="T62" fmla="*/ 1 w 7279"/>
                <a:gd name="T63" fmla="*/ 1 h 6066"/>
                <a:gd name="T64" fmla="*/ 1 w 7279"/>
                <a:gd name="T65" fmla="*/ 1 h 6066"/>
                <a:gd name="T66" fmla="*/ 1 w 7279"/>
                <a:gd name="T67" fmla="*/ 1 h 6066"/>
                <a:gd name="T68" fmla="*/ 1 w 7279"/>
                <a:gd name="T69" fmla="*/ 1 h 6066"/>
                <a:gd name="T70" fmla="*/ 1 w 7279"/>
                <a:gd name="T71" fmla="*/ 1 h 6066"/>
                <a:gd name="T72" fmla="*/ 1 w 7279"/>
                <a:gd name="T73" fmla="*/ 1 h 6066"/>
                <a:gd name="T74" fmla="*/ 1 w 7279"/>
                <a:gd name="T75" fmla="*/ 1 h 6066"/>
                <a:gd name="T76" fmla="*/ 1 w 7279"/>
                <a:gd name="T77" fmla="*/ 1 h 6066"/>
                <a:gd name="T78" fmla="*/ 1 w 7279"/>
                <a:gd name="T79" fmla="*/ 1 h 6066"/>
                <a:gd name="T80" fmla="*/ 1 w 7279"/>
                <a:gd name="T81" fmla="*/ 1 h 6066"/>
                <a:gd name="T82" fmla="*/ 1 w 7279"/>
                <a:gd name="T83" fmla="*/ 1 h 6066"/>
                <a:gd name="T84" fmla="*/ 1 w 7279"/>
                <a:gd name="T85" fmla="*/ 0 h 6066"/>
                <a:gd name="T86" fmla="*/ 1 w 7279"/>
                <a:gd name="T87" fmla="*/ 0 h 6066"/>
                <a:gd name="T88" fmla="*/ 1 w 7279"/>
                <a:gd name="T89" fmla="*/ 0 h 6066"/>
                <a:gd name="T90" fmla="*/ 1 w 7279"/>
                <a:gd name="T91" fmla="*/ 0 h 60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111" name="Рисунок 176" descr="2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t="2670" r="2576" b="2734"/>
          <a:stretch>
            <a:fillRect/>
          </a:stretch>
        </p:blipFill>
        <p:spPr bwMode="auto">
          <a:xfrm>
            <a:off x="9750425" y="86585"/>
            <a:ext cx="2203450" cy="267448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Рисунок 177" descr="11__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" r="15007" b="12390"/>
          <a:stretch>
            <a:fillRect/>
          </a:stretch>
        </p:blipFill>
        <p:spPr bwMode="auto">
          <a:xfrm>
            <a:off x="5975350" y="1107725"/>
            <a:ext cx="3570288" cy="165334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Рисунок 65" descr="2.ti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r="139"/>
          <a:stretch>
            <a:fillRect/>
          </a:stretch>
        </p:blipFill>
        <p:spPr bwMode="auto">
          <a:xfrm>
            <a:off x="2989276" y="2366631"/>
            <a:ext cx="3544887" cy="165334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Прямоугольник 113"/>
          <p:cNvSpPr/>
          <p:nvPr userDrawn="1"/>
        </p:nvSpPr>
        <p:spPr>
          <a:xfrm>
            <a:off x="2719388" y="4026842"/>
            <a:ext cx="258762" cy="192409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688456" y="4422539"/>
            <a:ext cx="8636000" cy="606669"/>
          </a:xfrm>
        </p:spPr>
        <p:txBody>
          <a:bodyPr anchor="t"/>
          <a:lstStyle>
            <a:lvl1pPr>
              <a:defRPr sz="32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9" name="Заголовок 7"/>
          <p:cNvSpPr>
            <a:spLocks noGrp="1"/>
          </p:cNvSpPr>
          <p:nvPr>
            <p:ph type="ctrTitle"/>
          </p:nvPr>
        </p:nvSpPr>
        <p:spPr>
          <a:xfrm>
            <a:off x="2688456" y="4422539"/>
            <a:ext cx="8636000" cy="606669"/>
          </a:xfrm>
        </p:spPr>
        <p:txBody>
          <a:bodyPr anchor="t"/>
          <a:lstStyle>
            <a:lvl1pPr>
              <a:defRPr sz="32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213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34519C9-D241-4ADE-AABA-02762F64FA0C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66DE4-435A-4460-B226-27AD1A7938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8867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1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3B8D955-4B85-4B50-B7F8-DB3A6FC5522F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1474E-4B4C-4081-9C8A-F6A5B2DBEC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0012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7033" y="1989138"/>
            <a:ext cx="53340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54233" y="1989138"/>
            <a:ext cx="53340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4D72ADD-3DC8-484A-8F19-1379F167FAA3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8C4CE-7C9C-4E86-AF6B-4E10B29139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145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4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83" y="2174874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2365793-5296-4769-A0F8-21A665923F0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F5917-D2B8-4075-8B10-BA794C9C1E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777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4E8A762-42AD-44B7-9DE2-A4B96F503B7E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547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84FC5934-B9A9-4B5B-9855-B07B5EAE1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6E23-3D46-4F5F-9E68-17ADF25F7594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BD8B58AF-6DD0-4610-8F52-5FC86A4D5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C83B65A-4DD9-4231-A5C7-AF48B945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AA6E-6316-49B5-883D-20FA175E1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5762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2294FDB-51EA-4A98-AA5D-EFC3F72AD21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7C140-663A-40E8-9530-D1ACA481DD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4263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5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6" y="2730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C9641B-4591-40AC-AA0A-0A7D9D4B262B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8B84F-BC39-4633-8147-86CC27301F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9901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B4B8FC7-C9E5-4A97-94C5-6A77090347E0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AAE9D-AE97-4AD3-9F4B-04786EBD7C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8498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AD50649-CA3D-4E04-A127-EBB4017E390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8BD70-A92C-4862-8993-026EC6A2D5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300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70433" y="44451"/>
            <a:ext cx="2717800" cy="65531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7033" y="44451"/>
            <a:ext cx="7950200" cy="65531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8AD1D14-9B5C-4CA6-AE1C-3ACA23BE418A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AA248-5997-47BF-8D67-C316DCC68F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1209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EC5774A-4492-4756-B92B-D6B2E1F1628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4698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6096000" y="3790460"/>
            <a:ext cx="6096000" cy="229517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1107731"/>
            <a:ext cx="6096000" cy="229517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397719"/>
            <a:ext cx="12192000" cy="239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19302413" y="254256"/>
            <a:ext cx="5245100" cy="1493917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7" name="Прямоугольник 56"/>
          <p:cNvSpPr/>
          <p:nvPr userDrawn="1"/>
        </p:nvSpPr>
        <p:spPr>
          <a:xfrm>
            <a:off x="3087312" y="4054246"/>
            <a:ext cx="258762" cy="192409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688456" y="4283652"/>
            <a:ext cx="8636000" cy="1827137"/>
          </a:xfrm>
        </p:spPr>
        <p:txBody>
          <a:bodyPr anchor="t"/>
          <a:lstStyle>
            <a:lvl1pPr>
              <a:defRPr lang="ru-RU" sz="3200" smtClean="0"/>
            </a:lvl1pPr>
          </a:lstStyle>
          <a:p>
            <a:endParaRPr lang="en-US" dirty="0"/>
          </a:p>
        </p:txBody>
      </p:sp>
      <p:pic>
        <p:nvPicPr>
          <p:cNvPr id="58" name="Рисунок 5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27" y="1423825"/>
            <a:ext cx="3169926" cy="1696719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838" y="183554"/>
            <a:ext cx="2978630" cy="171912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2" name="Рисунок 6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89152"/>
            <a:ext cx="4337384" cy="249290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1" name="Рисунок 6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595" y="1347047"/>
            <a:ext cx="3118894" cy="276679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65758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0" y="3790454"/>
            <a:ext cx="6096000" cy="22951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07725"/>
            <a:ext cx="6096000" cy="22951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361980"/>
            <a:ext cx="12192000" cy="239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304000" y="254255"/>
            <a:ext cx="5245100" cy="1493917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15243478" y="1904619"/>
            <a:ext cx="167671" cy="228600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379413" y="1645096"/>
            <a:ext cx="1924050" cy="1855371"/>
            <a:chOff x="1816" y="774"/>
            <a:chExt cx="777" cy="999"/>
          </a:xfrm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>
                <a:gd name="T0" fmla="*/ 0 w 1620"/>
                <a:gd name="T1" fmla="*/ 0 h 1739"/>
                <a:gd name="T2" fmla="*/ 0 w 1620"/>
                <a:gd name="T3" fmla="*/ 0 h 1739"/>
                <a:gd name="T4" fmla="*/ 0 w 1620"/>
                <a:gd name="T5" fmla="*/ 0 h 1739"/>
                <a:gd name="T6" fmla="*/ 0 w 1620"/>
                <a:gd name="T7" fmla="*/ 0 h 1739"/>
                <a:gd name="T8" fmla="*/ 0 w 1620"/>
                <a:gd name="T9" fmla="*/ 0 h 1739"/>
                <a:gd name="T10" fmla="*/ 0 w 1620"/>
                <a:gd name="T11" fmla="*/ 0 h 1739"/>
                <a:gd name="T12" fmla="*/ 0 w 1620"/>
                <a:gd name="T13" fmla="*/ 0 h 1739"/>
                <a:gd name="T14" fmla="*/ 0 w 1620"/>
                <a:gd name="T15" fmla="*/ 0 h 1739"/>
                <a:gd name="T16" fmla="*/ 0 w 1620"/>
                <a:gd name="T17" fmla="*/ 0 h 1739"/>
                <a:gd name="T18" fmla="*/ 0 w 1620"/>
                <a:gd name="T19" fmla="*/ 0 h 1739"/>
                <a:gd name="T20" fmla="*/ 0 w 1620"/>
                <a:gd name="T21" fmla="*/ 0 h 1739"/>
                <a:gd name="T22" fmla="*/ 0 w 1620"/>
                <a:gd name="T23" fmla="*/ 0 h 1739"/>
                <a:gd name="T24" fmla="*/ 0 w 1620"/>
                <a:gd name="T25" fmla="*/ 0 h 1739"/>
                <a:gd name="T26" fmla="*/ 0 w 1620"/>
                <a:gd name="T27" fmla="*/ 0 h 1739"/>
                <a:gd name="T28" fmla="*/ 0 w 1620"/>
                <a:gd name="T29" fmla="*/ 0 h 1739"/>
                <a:gd name="T30" fmla="*/ 0 w 1620"/>
                <a:gd name="T31" fmla="*/ 0 h 1739"/>
                <a:gd name="T32" fmla="*/ 0 w 1620"/>
                <a:gd name="T33" fmla="*/ 0 h 1739"/>
                <a:gd name="T34" fmla="*/ 0 w 1620"/>
                <a:gd name="T35" fmla="*/ 0 h 1739"/>
                <a:gd name="T36" fmla="*/ 0 w 1620"/>
                <a:gd name="T37" fmla="*/ 0 h 1739"/>
                <a:gd name="T38" fmla="*/ 0 w 1620"/>
                <a:gd name="T39" fmla="*/ 0 h 1739"/>
                <a:gd name="T40" fmla="*/ 0 w 1620"/>
                <a:gd name="T41" fmla="*/ 0 h 1739"/>
                <a:gd name="T42" fmla="*/ 0 w 1620"/>
                <a:gd name="T43" fmla="*/ 0 h 1739"/>
                <a:gd name="T44" fmla="*/ 0 w 1620"/>
                <a:gd name="T45" fmla="*/ 0 h 1739"/>
                <a:gd name="T46" fmla="*/ 0 w 1620"/>
                <a:gd name="T47" fmla="*/ 0 h 1739"/>
                <a:gd name="T48" fmla="*/ 0 w 1620"/>
                <a:gd name="T49" fmla="*/ 0 h 1739"/>
                <a:gd name="T50" fmla="*/ 0 w 1620"/>
                <a:gd name="T51" fmla="*/ 0 h 1739"/>
                <a:gd name="T52" fmla="*/ 0 w 1620"/>
                <a:gd name="T53" fmla="*/ 0 h 1739"/>
                <a:gd name="T54" fmla="*/ 0 w 1620"/>
                <a:gd name="T55" fmla="*/ 0 h 1739"/>
                <a:gd name="T56" fmla="*/ 0 w 1620"/>
                <a:gd name="T57" fmla="*/ 0 h 1739"/>
                <a:gd name="T58" fmla="*/ 0 w 1620"/>
                <a:gd name="T59" fmla="*/ 0 h 1739"/>
                <a:gd name="T60" fmla="*/ 0 w 1620"/>
                <a:gd name="T61" fmla="*/ 0 h 1739"/>
                <a:gd name="T62" fmla="*/ 0 w 1620"/>
                <a:gd name="T63" fmla="*/ 0 h 1739"/>
                <a:gd name="T64" fmla="*/ 0 w 1620"/>
                <a:gd name="T65" fmla="*/ 0 h 1739"/>
                <a:gd name="T66" fmla="*/ 0 w 1620"/>
                <a:gd name="T67" fmla="*/ 0 h 1739"/>
                <a:gd name="T68" fmla="*/ 0 w 1620"/>
                <a:gd name="T69" fmla="*/ 0 h 1739"/>
                <a:gd name="T70" fmla="*/ 0 w 1620"/>
                <a:gd name="T71" fmla="*/ 0 h 1739"/>
                <a:gd name="T72" fmla="*/ 0 w 1620"/>
                <a:gd name="T73" fmla="*/ 0 h 17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>
                <a:gd name="T0" fmla="*/ 0 w 1516"/>
                <a:gd name="T1" fmla="*/ 0 h 1739"/>
                <a:gd name="T2" fmla="*/ 0 w 1516"/>
                <a:gd name="T3" fmla="*/ 0 h 1739"/>
                <a:gd name="T4" fmla="*/ 0 w 1516"/>
                <a:gd name="T5" fmla="*/ 0 h 1739"/>
                <a:gd name="T6" fmla="*/ 0 w 1516"/>
                <a:gd name="T7" fmla="*/ 0 h 1739"/>
                <a:gd name="T8" fmla="*/ 0 w 1516"/>
                <a:gd name="T9" fmla="*/ 0 h 1739"/>
                <a:gd name="T10" fmla="*/ 0 w 1516"/>
                <a:gd name="T11" fmla="*/ 0 h 1739"/>
                <a:gd name="T12" fmla="*/ 0 w 1516"/>
                <a:gd name="T13" fmla="*/ 0 h 1739"/>
                <a:gd name="T14" fmla="*/ 0 w 1516"/>
                <a:gd name="T15" fmla="*/ 0 h 1739"/>
                <a:gd name="T16" fmla="*/ 0 w 1516"/>
                <a:gd name="T17" fmla="*/ 0 h 1739"/>
                <a:gd name="T18" fmla="*/ 0 w 1516"/>
                <a:gd name="T19" fmla="*/ 0 h 1739"/>
                <a:gd name="T20" fmla="*/ 0 w 1516"/>
                <a:gd name="T21" fmla="*/ 0 h 1739"/>
                <a:gd name="T22" fmla="*/ 0 w 1516"/>
                <a:gd name="T23" fmla="*/ 0 h 1739"/>
                <a:gd name="T24" fmla="*/ 0 w 1516"/>
                <a:gd name="T25" fmla="*/ 0 h 1739"/>
                <a:gd name="T26" fmla="*/ 0 w 1516"/>
                <a:gd name="T27" fmla="*/ 0 h 1739"/>
                <a:gd name="T28" fmla="*/ 0 w 1516"/>
                <a:gd name="T29" fmla="*/ 0 h 1739"/>
                <a:gd name="T30" fmla="*/ 0 w 1516"/>
                <a:gd name="T31" fmla="*/ 0 h 1739"/>
                <a:gd name="T32" fmla="*/ 0 w 1516"/>
                <a:gd name="T33" fmla="*/ 0 h 1739"/>
                <a:gd name="T34" fmla="*/ 0 w 1516"/>
                <a:gd name="T35" fmla="*/ 0 h 1739"/>
                <a:gd name="T36" fmla="*/ 0 w 1516"/>
                <a:gd name="T37" fmla="*/ 0 h 1739"/>
                <a:gd name="T38" fmla="*/ 0 w 1516"/>
                <a:gd name="T39" fmla="*/ 0 h 1739"/>
                <a:gd name="T40" fmla="*/ 0 w 1516"/>
                <a:gd name="T41" fmla="*/ 0 h 1739"/>
                <a:gd name="T42" fmla="*/ 0 w 1516"/>
                <a:gd name="T43" fmla="*/ 0 h 1739"/>
                <a:gd name="T44" fmla="*/ 0 w 1516"/>
                <a:gd name="T45" fmla="*/ 0 h 1739"/>
                <a:gd name="T46" fmla="*/ 0 w 1516"/>
                <a:gd name="T47" fmla="*/ 0 h 1739"/>
                <a:gd name="T48" fmla="*/ 0 w 1516"/>
                <a:gd name="T49" fmla="*/ 0 h 1739"/>
                <a:gd name="T50" fmla="*/ 0 w 1516"/>
                <a:gd name="T51" fmla="*/ 0 h 1739"/>
                <a:gd name="T52" fmla="*/ 0 w 1516"/>
                <a:gd name="T53" fmla="*/ 0 h 1739"/>
                <a:gd name="T54" fmla="*/ 0 w 1516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>
                <a:gd name="T0" fmla="*/ 0 w 1501"/>
                <a:gd name="T1" fmla="*/ 0 h 1807"/>
                <a:gd name="T2" fmla="*/ 0 w 1501"/>
                <a:gd name="T3" fmla="*/ 0 h 1807"/>
                <a:gd name="T4" fmla="*/ 0 w 1501"/>
                <a:gd name="T5" fmla="*/ 0 h 1807"/>
                <a:gd name="T6" fmla="*/ 0 w 1501"/>
                <a:gd name="T7" fmla="*/ 0 h 1807"/>
                <a:gd name="T8" fmla="*/ 0 w 1501"/>
                <a:gd name="T9" fmla="*/ 0 h 1807"/>
                <a:gd name="T10" fmla="*/ 0 w 1501"/>
                <a:gd name="T11" fmla="*/ 0 h 1807"/>
                <a:gd name="T12" fmla="*/ 0 w 1501"/>
                <a:gd name="T13" fmla="*/ 0 h 1807"/>
                <a:gd name="T14" fmla="*/ 0 w 1501"/>
                <a:gd name="T15" fmla="*/ 0 h 1807"/>
                <a:gd name="T16" fmla="*/ 0 w 1501"/>
                <a:gd name="T17" fmla="*/ 0 h 1807"/>
                <a:gd name="T18" fmla="*/ 0 w 1501"/>
                <a:gd name="T19" fmla="*/ 0 h 1807"/>
                <a:gd name="T20" fmla="*/ 0 w 1501"/>
                <a:gd name="T21" fmla="*/ 0 h 1807"/>
                <a:gd name="T22" fmla="*/ 0 w 1501"/>
                <a:gd name="T23" fmla="*/ 0 h 1807"/>
                <a:gd name="T24" fmla="*/ 0 w 1501"/>
                <a:gd name="T25" fmla="*/ 0 h 1807"/>
                <a:gd name="T26" fmla="*/ 0 w 1501"/>
                <a:gd name="T27" fmla="*/ 0 h 1807"/>
                <a:gd name="T28" fmla="*/ 0 w 1501"/>
                <a:gd name="T29" fmla="*/ 0 h 1807"/>
                <a:gd name="T30" fmla="*/ 0 w 1501"/>
                <a:gd name="T31" fmla="*/ 0 h 1807"/>
                <a:gd name="T32" fmla="*/ 0 w 1501"/>
                <a:gd name="T33" fmla="*/ 0 h 1807"/>
                <a:gd name="T34" fmla="*/ 0 w 1501"/>
                <a:gd name="T35" fmla="*/ 0 h 1807"/>
                <a:gd name="T36" fmla="*/ 0 w 1501"/>
                <a:gd name="T37" fmla="*/ 0 h 1807"/>
                <a:gd name="T38" fmla="*/ 0 w 1501"/>
                <a:gd name="T39" fmla="*/ 0 h 1807"/>
                <a:gd name="T40" fmla="*/ 0 w 1501"/>
                <a:gd name="T41" fmla="*/ 0 h 1807"/>
                <a:gd name="T42" fmla="*/ 0 w 1501"/>
                <a:gd name="T43" fmla="*/ 0 h 1807"/>
                <a:gd name="T44" fmla="*/ 0 w 1501"/>
                <a:gd name="T45" fmla="*/ 0 h 1807"/>
                <a:gd name="T46" fmla="*/ 0 w 1501"/>
                <a:gd name="T47" fmla="*/ 0 h 1807"/>
                <a:gd name="T48" fmla="*/ 0 w 1501"/>
                <a:gd name="T49" fmla="*/ 0 h 1807"/>
                <a:gd name="T50" fmla="*/ 0 w 1501"/>
                <a:gd name="T51" fmla="*/ 0 h 1807"/>
                <a:gd name="T52" fmla="*/ 0 w 1501"/>
                <a:gd name="T53" fmla="*/ 0 h 1807"/>
                <a:gd name="T54" fmla="*/ 0 w 1501"/>
                <a:gd name="T55" fmla="*/ 0 h 1807"/>
                <a:gd name="T56" fmla="*/ 0 w 1501"/>
                <a:gd name="T57" fmla="*/ 0 h 1807"/>
                <a:gd name="T58" fmla="*/ 0 w 1501"/>
                <a:gd name="T59" fmla="*/ 0 h 1807"/>
                <a:gd name="T60" fmla="*/ 0 w 1501"/>
                <a:gd name="T61" fmla="*/ 0 h 1807"/>
                <a:gd name="T62" fmla="*/ 0 w 1501"/>
                <a:gd name="T63" fmla="*/ 0 h 1807"/>
                <a:gd name="T64" fmla="*/ 0 w 1501"/>
                <a:gd name="T65" fmla="*/ 0 h 1807"/>
                <a:gd name="T66" fmla="*/ 0 w 1501"/>
                <a:gd name="T67" fmla="*/ 0 h 1807"/>
                <a:gd name="T68" fmla="*/ 0 w 1501"/>
                <a:gd name="T69" fmla="*/ 0 h 1807"/>
                <a:gd name="T70" fmla="*/ 0 w 1501"/>
                <a:gd name="T71" fmla="*/ 0 h 1807"/>
                <a:gd name="T72" fmla="*/ 0 w 1501"/>
                <a:gd name="T73" fmla="*/ 0 h 1807"/>
                <a:gd name="T74" fmla="*/ 0 w 1501"/>
                <a:gd name="T75" fmla="*/ 0 h 1807"/>
                <a:gd name="T76" fmla="*/ 0 w 1501"/>
                <a:gd name="T77" fmla="*/ 0 h 1807"/>
                <a:gd name="T78" fmla="*/ 0 w 1501"/>
                <a:gd name="T79" fmla="*/ 0 h 1807"/>
                <a:gd name="T80" fmla="*/ 0 w 1501"/>
                <a:gd name="T81" fmla="*/ 0 h 1807"/>
                <a:gd name="T82" fmla="*/ 0 w 1501"/>
                <a:gd name="T83" fmla="*/ 0 h 1807"/>
                <a:gd name="T84" fmla="*/ 0 w 1501"/>
                <a:gd name="T85" fmla="*/ 0 h 1807"/>
                <a:gd name="T86" fmla="*/ 0 w 1501"/>
                <a:gd name="T87" fmla="*/ 0 h 1807"/>
                <a:gd name="T88" fmla="*/ 0 w 1501"/>
                <a:gd name="T89" fmla="*/ 0 h 1807"/>
                <a:gd name="T90" fmla="*/ 0 w 1501"/>
                <a:gd name="T91" fmla="*/ 0 h 1807"/>
                <a:gd name="T92" fmla="*/ 0 w 1501"/>
                <a:gd name="T93" fmla="*/ 0 h 1807"/>
                <a:gd name="T94" fmla="*/ 0 w 1501"/>
                <a:gd name="T95" fmla="*/ 0 h 1807"/>
                <a:gd name="T96" fmla="*/ 0 w 1501"/>
                <a:gd name="T97" fmla="*/ 0 h 1807"/>
                <a:gd name="T98" fmla="*/ 0 w 1501"/>
                <a:gd name="T99" fmla="*/ 0 h 1807"/>
                <a:gd name="T100" fmla="*/ 0 w 1501"/>
                <a:gd name="T101" fmla="*/ 0 h 1807"/>
                <a:gd name="T102" fmla="*/ 0 w 1501"/>
                <a:gd name="T103" fmla="*/ 0 h 1807"/>
                <a:gd name="T104" fmla="*/ 0 w 1501"/>
                <a:gd name="T105" fmla="*/ 0 h 1807"/>
                <a:gd name="T106" fmla="*/ 0 w 1501"/>
                <a:gd name="T107" fmla="*/ 0 h 1807"/>
                <a:gd name="T108" fmla="*/ 0 w 1501"/>
                <a:gd name="T109" fmla="*/ 0 h 1807"/>
                <a:gd name="T110" fmla="*/ 0 w 1501"/>
                <a:gd name="T111" fmla="*/ 0 h 1807"/>
                <a:gd name="T112" fmla="*/ 0 w 1501"/>
                <a:gd name="T113" fmla="*/ 0 h 1807"/>
                <a:gd name="T114" fmla="*/ 0 w 1501"/>
                <a:gd name="T115" fmla="*/ 0 h 1807"/>
                <a:gd name="T116" fmla="*/ 0 w 1501"/>
                <a:gd name="T117" fmla="*/ 0 h 18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>
                <a:gd name="T0" fmla="*/ 0 w 1514"/>
                <a:gd name="T1" fmla="*/ 0 h 1739"/>
                <a:gd name="T2" fmla="*/ 0 w 1514"/>
                <a:gd name="T3" fmla="*/ 0 h 1739"/>
                <a:gd name="T4" fmla="*/ 0 w 1514"/>
                <a:gd name="T5" fmla="*/ 0 h 1739"/>
                <a:gd name="T6" fmla="*/ 0 w 1514"/>
                <a:gd name="T7" fmla="*/ 0 h 1739"/>
                <a:gd name="T8" fmla="*/ 0 w 1514"/>
                <a:gd name="T9" fmla="*/ 0 h 1739"/>
                <a:gd name="T10" fmla="*/ 0 w 1514"/>
                <a:gd name="T11" fmla="*/ 0 h 1739"/>
                <a:gd name="T12" fmla="*/ 0 w 1514"/>
                <a:gd name="T13" fmla="*/ 0 h 1739"/>
                <a:gd name="T14" fmla="*/ 0 w 1514"/>
                <a:gd name="T15" fmla="*/ 0 h 1739"/>
                <a:gd name="T16" fmla="*/ 0 w 1514"/>
                <a:gd name="T17" fmla="*/ 0 h 1739"/>
                <a:gd name="T18" fmla="*/ 0 w 1514"/>
                <a:gd name="T19" fmla="*/ 0 h 1739"/>
                <a:gd name="T20" fmla="*/ 0 w 1514"/>
                <a:gd name="T21" fmla="*/ 0 h 1739"/>
                <a:gd name="T22" fmla="*/ 0 w 1514"/>
                <a:gd name="T23" fmla="*/ 0 h 1739"/>
                <a:gd name="T24" fmla="*/ 0 w 1514"/>
                <a:gd name="T25" fmla="*/ 0 h 1739"/>
                <a:gd name="T26" fmla="*/ 0 w 1514"/>
                <a:gd name="T27" fmla="*/ 0 h 1739"/>
                <a:gd name="T28" fmla="*/ 0 w 1514"/>
                <a:gd name="T29" fmla="*/ 0 h 1739"/>
                <a:gd name="T30" fmla="*/ 0 w 1514"/>
                <a:gd name="T31" fmla="*/ 0 h 1739"/>
                <a:gd name="T32" fmla="*/ 0 w 1514"/>
                <a:gd name="T33" fmla="*/ 0 h 1739"/>
                <a:gd name="T34" fmla="*/ 0 w 1514"/>
                <a:gd name="T35" fmla="*/ 0 h 1739"/>
                <a:gd name="T36" fmla="*/ 0 w 1514"/>
                <a:gd name="T37" fmla="*/ 0 h 1739"/>
                <a:gd name="T38" fmla="*/ 0 w 1514"/>
                <a:gd name="T39" fmla="*/ 0 h 1739"/>
                <a:gd name="T40" fmla="*/ 0 w 1514"/>
                <a:gd name="T41" fmla="*/ 0 h 1739"/>
                <a:gd name="T42" fmla="*/ 0 w 1514"/>
                <a:gd name="T43" fmla="*/ 0 h 1739"/>
                <a:gd name="T44" fmla="*/ 0 w 1514"/>
                <a:gd name="T45" fmla="*/ 0 h 1739"/>
                <a:gd name="T46" fmla="*/ 0 w 1514"/>
                <a:gd name="T47" fmla="*/ 0 h 1739"/>
                <a:gd name="T48" fmla="*/ 0 w 1514"/>
                <a:gd name="T49" fmla="*/ 0 h 1739"/>
                <a:gd name="T50" fmla="*/ 0 w 1514"/>
                <a:gd name="T51" fmla="*/ 0 h 1739"/>
                <a:gd name="T52" fmla="*/ 0 w 1514"/>
                <a:gd name="T53" fmla="*/ 0 h 1739"/>
                <a:gd name="T54" fmla="*/ 0 w 1514"/>
                <a:gd name="T55" fmla="*/ 0 h 1739"/>
                <a:gd name="T56" fmla="*/ 0 w 1514"/>
                <a:gd name="T57" fmla="*/ 0 h 1739"/>
                <a:gd name="T58" fmla="*/ 0 w 1514"/>
                <a:gd name="T59" fmla="*/ 0 h 1739"/>
                <a:gd name="T60" fmla="*/ 0 w 1514"/>
                <a:gd name="T61" fmla="*/ 0 h 1739"/>
                <a:gd name="T62" fmla="*/ 0 w 1514"/>
                <a:gd name="T63" fmla="*/ 0 h 1739"/>
                <a:gd name="T64" fmla="*/ 0 w 1514"/>
                <a:gd name="T65" fmla="*/ 0 h 1739"/>
                <a:gd name="T66" fmla="*/ 0 w 1514"/>
                <a:gd name="T67" fmla="*/ 0 h 1739"/>
                <a:gd name="T68" fmla="*/ 0 w 1514"/>
                <a:gd name="T69" fmla="*/ 0 h 1739"/>
                <a:gd name="T70" fmla="*/ 0 w 1514"/>
                <a:gd name="T71" fmla="*/ 0 h 1739"/>
                <a:gd name="T72" fmla="*/ 0 w 1514"/>
                <a:gd name="T73" fmla="*/ 0 h 1739"/>
                <a:gd name="T74" fmla="*/ 0 w 1514"/>
                <a:gd name="T75" fmla="*/ 0 h 1739"/>
                <a:gd name="T76" fmla="*/ 0 w 1514"/>
                <a:gd name="T77" fmla="*/ 0 h 1739"/>
                <a:gd name="T78" fmla="*/ 0 w 1514"/>
                <a:gd name="T79" fmla="*/ 0 h 1739"/>
                <a:gd name="T80" fmla="*/ 0 w 1514"/>
                <a:gd name="T81" fmla="*/ 0 h 1739"/>
                <a:gd name="T82" fmla="*/ 0 w 1514"/>
                <a:gd name="T83" fmla="*/ 0 h 1739"/>
                <a:gd name="T84" fmla="*/ 0 w 1514"/>
                <a:gd name="T85" fmla="*/ 0 h 1739"/>
                <a:gd name="T86" fmla="*/ 0 w 1514"/>
                <a:gd name="T87" fmla="*/ 0 h 1739"/>
                <a:gd name="T88" fmla="*/ 0 w 1514"/>
                <a:gd name="T89" fmla="*/ 0 h 1739"/>
                <a:gd name="T90" fmla="*/ 0 w 1514"/>
                <a:gd name="T91" fmla="*/ 0 h 1739"/>
                <a:gd name="T92" fmla="*/ 0 w 1514"/>
                <a:gd name="T93" fmla="*/ 0 h 1739"/>
                <a:gd name="T94" fmla="*/ 0 w 1514"/>
                <a:gd name="T95" fmla="*/ 0 h 1739"/>
                <a:gd name="T96" fmla="*/ 0 w 1514"/>
                <a:gd name="T97" fmla="*/ 0 h 1739"/>
                <a:gd name="T98" fmla="*/ 0 w 1514"/>
                <a:gd name="T99" fmla="*/ 0 h 1739"/>
                <a:gd name="T100" fmla="*/ 0 w 1514"/>
                <a:gd name="T101" fmla="*/ 0 h 1739"/>
                <a:gd name="T102" fmla="*/ 0 w 1514"/>
                <a:gd name="T103" fmla="*/ 0 h 1739"/>
                <a:gd name="T104" fmla="*/ 0 w 1514"/>
                <a:gd name="T105" fmla="*/ 0 h 1739"/>
                <a:gd name="T106" fmla="*/ 0 w 1514"/>
                <a:gd name="T107" fmla="*/ 0 h 1739"/>
                <a:gd name="T108" fmla="*/ 0 w 1514"/>
                <a:gd name="T109" fmla="*/ 0 h 1739"/>
                <a:gd name="T110" fmla="*/ 0 w 1514"/>
                <a:gd name="T111" fmla="*/ 0 h 1739"/>
                <a:gd name="T112" fmla="*/ 0 w 1514"/>
                <a:gd name="T113" fmla="*/ 0 h 1739"/>
                <a:gd name="T114" fmla="*/ 0 w 1514"/>
                <a:gd name="T115" fmla="*/ 0 h 1739"/>
                <a:gd name="T116" fmla="*/ 0 w 1514"/>
                <a:gd name="T117" fmla="*/ 0 h 1739"/>
                <a:gd name="T118" fmla="*/ 0 w 1514"/>
                <a:gd name="T119" fmla="*/ 0 h 1739"/>
                <a:gd name="T120" fmla="*/ 0 w 1514"/>
                <a:gd name="T121" fmla="*/ 0 h 17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>
                <a:gd name="T0" fmla="*/ 0 w 1515"/>
                <a:gd name="T1" fmla="*/ 0 h 1739"/>
                <a:gd name="T2" fmla="*/ 0 w 1515"/>
                <a:gd name="T3" fmla="*/ 0 h 1739"/>
                <a:gd name="T4" fmla="*/ 0 w 1515"/>
                <a:gd name="T5" fmla="*/ 0 h 1739"/>
                <a:gd name="T6" fmla="*/ 0 w 1515"/>
                <a:gd name="T7" fmla="*/ 0 h 1739"/>
                <a:gd name="T8" fmla="*/ 0 w 1515"/>
                <a:gd name="T9" fmla="*/ 0 h 1739"/>
                <a:gd name="T10" fmla="*/ 0 w 1515"/>
                <a:gd name="T11" fmla="*/ 0 h 1739"/>
                <a:gd name="T12" fmla="*/ 0 w 1515"/>
                <a:gd name="T13" fmla="*/ 0 h 1739"/>
                <a:gd name="T14" fmla="*/ 0 w 1515"/>
                <a:gd name="T15" fmla="*/ 0 h 1739"/>
                <a:gd name="T16" fmla="*/ 0 w 1515"/>
                <a:gd name="T17" fmla="*/ 0 h 1739"/>
                <a:gd name="T18" fmla="*/ 0 w 1515"/>
                <a:gd name="T19" fmla="*/ 0 h 1739"/>
                <a:gd name="T20" fmla="*/ 0 w 1515"/>
                <a:gd name="T21" fmla="*/ 0 h 1739"/>
                <a:gd name="T22" fmla="*/ 0 w 1515"/>
                <a:gd name="T23" fmla="*/ 0 h 1739"/>
                <a:gd name="T24" fmla="*/ 0 w 1515"/>
                <a:gd name="T25" fmla="*/ 0 h 1739"/>
                <a:gd name="T26" fmla="*/ 0 w 1515"/>
                <a:gd name="T27" fmla="*/ 0 h 1739"/>
                <a:gd name="T28" fmla="*/ 0 w 1515"/>
                <a:gd name="T29" fmla="*/ 0 h 1739"/>
                <a:gd name="T30" fmla="*/ 0 w 1515"/>
                <a:gd name="T31" fmla="*/ 0 h 1739"/>
                <a:gd name="T32" fmla="*/ 0 w 1515"/>
                <a:gd name="T33" fmla="*/ 0 h 1739"/>
                <a:gd name="T34" fmla="*/ 0 w 1515"/>
                <a:gd name="T35" fmla="*/ 0 h 1739"/>
                <a:gd name="T36" fmla="*/ 0 w 1515"/>
                <a:gd name="T37" fmla="*/ 0 h 1739"/>
                <a:gd name="T38" fmla="*/ 0 w 1515"/>
                <a:gd name="T39" fmla="*/ 0 h 1739"/>
                <a:gd name="T40" fmla="*/ 0 w 1515"/>
                <a:gd name="T41" fmla="*/ 0 h 1739"/>
                <a:gd name="T42" fmla="*/ 0 w 1515"/>
                <a:gd name="T43" fmla="*/ 0 h 1739"/>
                <a:gd name="T44" fmla="*/ 0 w 1515"/>
                <a:gd name="T45" fmla="*/ 0 h 1739"/>
                <a:gd name="T46" fmla="*/ 0 w 1515"/>
                <a:gd name="T47" fmla="*/ 0 h 1739"/>
                <a:gd name="T48" fmla="*/ 0 w 1515"/>
                <a:gd name="T49" fmla="*/ 0 h 1739"/>
                <a:gd name="T50" fmla="*/ 0 w 1515"/>
                <a:gd name="T51" fmla="*/ 0 h 1739"/>
                <a:gd name="T52" fmla="*/ 0 w 1515"/>
                <a:gd name="T53" fmla="*/ 0 h 1739"/>
                <a:gd name="T54" fmla="*/ 0 w 1515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>
                <a:gd name="T0" fmla="*/ 0 w 1022"/>
                <a:gd name="T1" fmla="*/ 0 h 1146"/>
                <a:gd name="T2" fmla="*/ 0 w 1022"/>
                <a:gd name="T3" fmla="*/ 0 h 1146"/>
                <a:gd name="T4" fmla="*/ 0 w 1022"/>
                <a:gd name="T5" fmla="*/ 0 h 1146"/>
                <a:gd name="T6" fmla="*/ 0 w 1022"/>
                <a:gd name="T7" fmla="*/ 0 h 1146"/>
                <a:gd name="T8" fmla="*/ 0 w 1022"/>
                <a:gd name="T9" fmla="*/ 0 h 1146"/>
                <a:gd name="T10" fmla="*/ 0 w 1022"/>
                <a:gd name="T11" fmla="*/ 0 h 1146"/>
                <a:gd name="T12" fmla="*/ 0 w 1022"/>
                <a:gd name="T13" fmla="*/ 0 h 1146"/>
                <a:gd name="T14" fmla="*/ 0 w 1022"/>
                <a:gd name="T15" fmla="*/ 0 h 1146"/>
                <a:gd name="T16" fmla="*/ 0 w 1022"/>
                <a:gd name="T17" fmla="*/ 0 h 1146"/>
                <a:gd name="T18" fmla="*/ 0 w 1022"/>
                <a:gd name="T19" fmla="*/ 0 h 1146"/>
                <a:gd name="T20" fmla="*/ 0 w 1022"/>
                <a:gd name="T21" fmla="*/ 0 h 1146"/>
                <a:gd name="T22" fmla="*/ 0 w 1022"/>
                <a:gd name="T23" fmla="*/ 0 h 1146"/>
                <a:gd name="T24" fmla="*/ 0 w 1022"/>
                <a:gd name="T25" fmla="*/ 0 h 1146"/>
                <a:gd name="T26" fmla="*/ 0 w 1022"/>
                <a:gd name="T27" fmla="*/ 0 h 1146"/>
                <a:gd name="T28" fmla="*/ 0 w 1022"/>
                <a:gd name="T29" fmla="*/ 0 h 1146"/>
                <a:gd name="T30" fmla="*/ 0 w 1022"/>
                <a:gd name="T31" fmla="*/ 0 h 1146"/>
                <a:gd name="T32" fmla="*/ 0 w 1022"/>
                <a:gd name="T33" fmla="*/ 0 h 1146"/>
                <a:gd name="T34" fmla="*/ 0 w 1022"/>
                <a:gd name="T35" fmla="*/ 0 h 1146"/>
                <a:gd name="T36" fmla="*/ 0 w 1022"/>
                <a:gd name="T37" fmla="*/ 0 h 1146"/>
                <a:gd name="T38" fmla="*/ 0 w 1022"/>
                <a:gd name="T39" fmla="*/ 0 h 1146"/>
                <a:gd name="T40" fmla="*/ 0 w 1022"/>
                <a:gd name="T41" fmla="*/ 0 h 1146"/>
                <a:gd name="T42" fmla="*/ 0 w 1022"/>
                <a:gd name="T43" fmla="*/ 0 h 1146"/>
                <a:gd name="T44" fmla="*/ 0 w 1022"/>
                <a:gd name="T45" fmla="*/ 0 h 1146"/>
                <a:gd name="T46" fmla="*/ 0 w 1022"/>
                <a:gd name="T47" fmla="*/ 0 h 1146"/>
                <a:gd name="T48" fmla="*/ 0 w 1022"/>
                <a:gd name="T49" fmla="*/ 0 h 1146"/>
                <a:gd name="T50" fmla="*/ 0 w 1022"/>
                <a:gd name="T51" fmla="*/ 0 h 1146"/>
                <a:gd name="T52" fmla="*/ 0 w 1022"/>
                <a:gd name="T53" fmla="*/ 0 h 1146"/>
                <a:gd name="T54" fmla="*/ 0 w 1022"/>
                <a:gd name="T55" fmla="*/ 0 h 1146"/>
                <a:gd name="T56" fmla="*/ 0 w 1022"/>
                <a:gd name="T57" fmla="*/ 0 h 1146"/>
                <a:gd name="T58" fmla="*/ 0 w 1022"/>
                <a:gd name="T59" fmla="*/ 0 h 1146"/>
                <a:gd name="T60" fmla="*/ 0 w 1022"/>
                <a:gd name="T61" fmla="*/ 0 h 1146"/>
                <a:gd name="T62" fmla="*/ 0 w 1022"/>
                <a:gd name="T63" fmla="*/ 0 h 1146"/>
                <a:gd name="T64" fmla="*/ 0 w 1022"/>
                <a:gd name="T65" fmla="*/ 0 h 1146"/>
                <a:gd name="T66" fmla="*/ 0 w 1022"/>
                <a:gd name="T67" fmla="*/ 0 h 1146"/>
                <a:gd name="T68" fmla="*/ 0 w 1022"/>
                <a:gd name="T69" fmla="*/ 0 h 1146"/>
                <a:gd name="T70" fmla="*/ 0 w 1022"/>
                <a:gd name="T71" fmla="*/ 0 h 1146"/>
                <a:gd name="T72" fmla="*/ 0 w 1022"/>
                <a:gd name="T73" fmla="*/ 0 h 1146"/>
                <a:gd name="T74" fmla="*/ 0 w 1022"/>
                <a:gd name="T75" fmla="*/ 0 h 1146"/>
                <a:gd name="T76" fmla="*/ 0 w 1022"/>
                <a:gd name="T77" fmla="*/ 0 h 1146"/>
                <a:gd name="T78" fmla="*/ 0 w 1022"/>
                <a:gd name="T79" fmla="*/ 0 h 1146"/>
                <a:gd name="T80" fmla="*/ 0 w 1022"/>
                <a:gd name="T81" fmla="*/ 0 h 1146"/>
                <a:gd name="T82" fmla="*/ 0 w 1022"/>
                <a:gd name="T83" fmla="*/ 0 h 1146"/>
                <a:gd name="T84" fmla="*/ 0 w 1022"/>
                <a:gd name="T85" fmla="*/ 0 h 1146"/>
                <a:gd name="T86" fmla="*/ 0 w 1022"/>
                <a:gd name="T87" fmla="*/ 0 h 1146"/>
                <a:gd name="T88" fmla="*/ 0 w 1022"/>
                <a:gd name="T89" fmla="*/ 0 h 1146"/>
                <a:gd name="T90" fmla="*/ 0 w 1022"/>
                <a:gd name="T91" fmla="*/ 0 h 1146"/>
                <a:gd name="T92" fmla="*/ 0 w 1022"/>
                <a:gd name="T93" fmla="*/ 0 h 1146"/>
                <a:gd name="T94" fmla="*/ 0 w 1022"/>
                <a:gd name="T95" fmla="*/ 0 h 1146"/>
                <a:gd name="T96" fmla="*/ 0 w 1022"/>
                <a:gd name="T97" fmla="*/ 0 h 1146"/>
                <a:gd name="T98" fmla="*/ 0 w 1022"/>
                <a:gd name="T99" fmla="*/ 0 h 1146"/>
                <a:gd name="T100" fmla="*/ 0 w 1022"/>
                <a:gd name="T101" fmla="*/ 0 h 1146"/>
                <a:gd name="T102" fmla="*/ 0 w 1022"/>
                <a:gd name="T103" fmla="*/ 0 h 1146"/>
                <a:gd name="T104" fmla="*/ 0 w 1022"/>
                <a:gd name="T105" fmla="*/ 0 h 1146"/>
                <a:gd name="T106" fmla="*/ 0 w 1022"/>
                <a:gd name="T107" fmla="*/ 0 h 1146"/>
                <a:gd name="T108" fmla="*/ 0 w 1022"/>
                <a:gd name="T109" fmla="*/ 0 h 1146"/>
                <a:gd name="T110" fmla="*/ 0 w 1022"/>
                <a:gd name="T111" fmla="*/ 0 h 1146"/>
                <a:gd name="T112" fmla="*/ 0 w 1022"/>
                <a:gd name="T113" fmla="*/ 0 h 1146"/>
                <a:gd name="T114" fmla="*/ 0 w 1022"/>
                <a:gd name="T115" fmla="*/ 0 h 1146"/>
                <a:gd name="T116" fmla="*/ 0 w 1022"/>
                <a:gd name="T117" fmla="*/ 0 h 1146"/>
                <a:gd name="T118" fmla="*/ 0 w 1022"/>
                <a:gd name="T119" fmla="*/ 0 h 1146"/>
                <a:gd name="T120" fmla="*/ 0 w 1022"/>
                <a:gd name="T121" fmla="*/ 0 h 1146"/>
                <a:gd name="T122" fmla="*/ 0 w 1022"/>
                <a:gd name="T123" fmla="*/ 0 h 1146"/>
                <a:gd name="T124" fmla="*/ 0 w 1022"/>
                <a:gd name="T125" fmla="*/ 0 h 11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2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3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>
                <a:gd name="T0" fmla="*/ 0 w 1268"/>
                <a:gd name="T1" fmla="*/ 0 h 1081"/>
                <a:gd name="T2" fmla="*/ 0 w 1268"/>
                <a:gd name="T3" fmla="*/ 0 h 1081"/>
                <a:gd name="T4" fmla="*/ 0 w 1268"/>
                <a:gd name="T5" fmla="*/ 0 h 1081"/>
                <a:gd name="T6" fmla="*/ 0 w 1268"/>
                <a:gd name="T7" fmla="*/ 0 h 1081"/>
                <a:gd name="T8" fmla="*/ 0 w 1268"/>
                <a:gd name="T9" fmla="*/ 0 h 1081"/>
                <a:gd name="T10" fmla="*/ 0 w 1268"/>
                <a:gd name="T11" fmla="*/ 0 h 1081"/>
                <a:gd name="T12" fmla="*/ 0 w 1268"/>
                <a:gd name="T13" fmla="*/ 0 h 1081"/>
                <a:gd name="T14" fmla="*/ 0 w 1268"/>
                <a:gd name="T15" fmla="*/ 0 h 1081"/>
                <a:gd name="T16" fmla="*/ 0 w 1268"/>
                <a:gd name="T17" fmla="*/ 0 h 1081"/>
                <a:gd name="T18" fmla="*/ 0 w 1268"/>
                <a:gd name="T19" fmla="*/ 0 h 1081"/>
                <a:gd name="T20" fmla="*/ 0 w 1268"/>
                <a:gd name="T21" fmla="*/ 0 h 1081"/>
                <a:gd name="T22" fmla="*/ 0 w 1268"/>
                <a:gd name="T23" fmla="*/ 0 h 1081"/>
                <a:gd name="T24" fmla="*/ 0 w 1268"/>
                <a:gd name="T25" fmla="*/ 0 h 1081"/>
                <a:gd name="T26" fmla="*/ 0 w 1268"/>
                <a:gd name="T27" fmla="*/ 0 h 1081"/>
                <a:gd name="T28" fmla="*/ 0 w 1268"/>
                <a:gd name="T29" fmla="*/ 0 h 1081"/>
                <a:gd name="T30" fmla="*/ 0 w 1268"/>
                <a:gd name="T31" fmla="*/ 0 h 1081"/>
                <a:gd name="T32" fmla="*/ 0 w 1268"/>
                <a:gd name="T33" fmla="*/ 0 h 1081"/>
                <a:gd name="T34" fmla="*/ 0 w 1268"/>
                <a:gd name="T35" fmla="*/ 0 h 1081"/>
                <a:gd name="T36" fmla="*/ 0 w 1268"/>
                <a:gd name="T37" fmla="*/ 0 h 1081"/>
                <a:gd name="T38" fmla="*/ 0 w 1268"/>
                <a:gd name="T39" fmla="*/ 0 h 1081"/>
                <a:gd name="T40" fmla="*/ 0 w 1268"/>
                <a:gd name="T41" fmla="*/ 0 h 1081"/>
                <a:gd name="T42" fmla="*/ 0 w 1268"/>
                <a:gd name="T43" fmla="*/ 0 h 1081"/>
                <a:gd name="T44" fmla="*/ 0 w 1268"/>
                <a:gd name="T45" fmla="*/ 0 h 1081"/>
                <a:gd name="T46" fmla="*/ 0 w 1268"/>
                <a:gd name="T47" fmla="*/ 0 h 1081"/>
                <a:gd name="T48" fmla="*/ 0 w 1268"/>
                <a:gd name="T49" fmla="*/ 0 h 1081"/>
                <a:gd name="T50" fmla="*/ 0 w 1268"/>
                <a:gd name="T51" fmla="*/ 0 h 1081"/>
                <a:gd name="T52" fmla="*/ 0 w 1268"/>
                <a:gd name="T53" fmla="*/ 0 h 1081"/>
                <a:gd name="T54" fmla="*/ 0 w 1268"/>
                <a:gd name="T55" fmla="*/ 0 h 1081"/>
                <a:gd name="T56" fmla="*/ 0 w 1268"/>
                <a:gd name="T57" fmla="*/ 0 h 1081"/>
                <a:gd name="T58" fmla="*/ 0 w 1268"/>
                <a:gd name="T59" fmla="*/ 0 h 1081"/>
                <a:gd name="T60" fmla="*/ 0 w 1268"/>
                <a:gd name="T61" fmla="*/ 0 h 1081"/>
                <a:gd name="T62" fmla="*/ 0 w 1268"/>
                <a:gd name="T63" fmla="*/ 0 h 1081"/>
                <a:gd name="T64" fmla="*/ 0 w 1268"/>
                <a:gd name="T65" fmla="*/ 0 h 1081"/>
                <a:gd name="T66" fmla="*/ 0 w 1268"/>
                <a:gd name="T67" fmla="*/ 0 h 1081"/>
                <a:gd name="T68" fmla="*/ 0 w 1268"/>
                <a:gd name="T69" fmla="*/ 0 h 1081"/>
                <a:gd name="T70" fmla="*/ 0 w 1268"/>
                <a:gd name="T71" fmla="*/ 0 h 1081"/>
                <a:gd name="T72" fmla="*/ 0 w 1268"/>
                <a:gd name="T73" fmla="*/ 0 h 1081"/>
                <a:gd name="T74" fmla="*/ 0 w 1268"/>
                <a:gd name="T75" fmla="*/ 0 h 1081"/>
                <a:gd name="T76" fmla="*/ 0 w 1268"/>
                <a:gd name="T77" fmla="*/ 0 h 1081"/>
                <a:gd name="T78" fmla="*/ 0 w 1268"/>
                <a:gd name="T79" fmla="*/ 0 h 1081"/>
                <a:gd name="T80" fmla="*/ 0 w 1268"/>
                <a:gd name="T81" fmla="*/ 0 h 1081"/>
                <a:gd name="T82" fmla="*/ 0 w 1268"/>
                <a:gd name="T83" fmla="*/ 0 h 1081"/>
                <a:gd name="T84" fmla="*/ 0 w 1268"/>
                <a:gd name="T85" fmla="*/ 0 h 1081"/>
                <a:gd name="T86" fmla="*/ 0 w 1268"/>
                <a:gd name="T87" fmla="*/ 0 h 1081"/>
                <a:gd name="T88" fmla="*/ 0 w 1268"/>
                <a:gd name="T89" fmla="*/ 0 h 1081"/>
                <a:gd name="T90" fmla="*/ 0 w 1268"/>
                <a:gd name="T91" fmla="*/ 0 h 1081"/>
                <a:gd name="T92" fmla="*/ 0 w 1268"/>
                <a:gd name="T93" fmla="*/ 0 h 1081"/>
                <a:gd name="T94" fmla="*/ 0 w 1268"/>
                <a:gd name="T95" fmla="*/ 0 h 1081"/>
                <a:gd name="T96" fmla="*/ 0 w 1268"/>
                <a:gd name="T97" fmla="*/ 0 h 1081"/>
                <a:gd name="T98" fmla="*/ 0 w 1268"/>
                <a:gd name="T99" fmla="*/ 0 h 1081"/>
                <a:gd name="T100" fmla="*/ 0 w 1268"/>
                <a:gd name="T101" fmla="*/ 0 h 1081"/>
                <a:gd name="T102" fmla="*/ 0 w 1268"/>
                <a:gd name="T103" fmla="*/ 0 h 1081"/>
                <a:gd name="T104" fmla="*/ 0 w 1268"/>
                <a:gd name="T105" fmla="*/ 0 h 1081"/>
                <a:gd name="T106" fmla="*/ 0 w 1268"/>
                <a:gd name="T107" fmla="*/ 0 h 1081"/>
                <a:gd name="T108" fmla="*/ 0 w 1268"/>
                <a:gd name="T109" fmla="*/ 0 h 1081"/>
                <a:gd name="T110" fmla="*/ 0 w 1268"/>
                <a:gd name="T111" fmla="*/ 0 h 1081"/>
                <a:gd name="T112" fmla="*/ 0 w 1268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>
                <a:gd name="T0" fmla="*/ 0 w 1000"/>
                <a:gd name="T1" fmla="*/ 0 h 1081"/>
                <a:gd name="T2" fmla="*/ 0 w 1000"/>
                <a:gd name="T3" fmla="*/ 0 h 1081"/>
                <a:gd name="T4" fmla="*/ 0 w 1000"/>
                <a:gd name="T5" fmla="*/ 0 h 1081"/>
                <a:gd name="T6" fmla="*/ 0 w 1000"/>
                <a:gd name="T7" fmla="*/ 0 h 1081"/>
                <a:gd name="T8" fmla="*/ 0 w 1000"/>
                <a:gd name="T9" fmla="*/ 0 h 1081"/>
                <a:gd name="T10" fmla="*/ 0 w 1000"/>
                <a:gd name="T11" fmla="*/ 0 h 1081"/>
                <a:gd name="T12" fmla="*/ 0 w 1000"/>
                <a:gd name="T13" fmla="*/ 0 h 1081"/>
                <a:gd name="T14" fmla="*/ 0 w 1000"/>
                <a:gd name="T15" fmla="*/ 0 h 1081"/>
                <a:gd name="T16" fmla="*/ 0 w 1000"/>
                <a:gd name="T17" fmla="*/ 0 h 1081"/>
                <a:gd name="T18" fmla="*/ 0 w 1000"/>
                <a:gd name="T19" fmla="*/ 0 h 1081"/>
                <a:gd name="T20" fmla="*/ 0 w 1000"/>
                <a:gd name="T21" fmla="*/ 0 h 1081"/>
                <a:gd name="T22" fmla="*/ 0 w 1000"/>
                <a:gd name="T23" fmla="*/ 0 h 1081"/>
                <a:gd name="T24" fmla="*/ 0 w 1000"/>
                <a:gd name="T25" fmla="*/ 0 h 1081"/>
                <a:gd name="T26" fmla="*/ 0 w 1000"/>
                <a:gd name="T27" fmla="*/ 0 h 1081"/>
                <a:gd name="T28" fmla="*/ 0 w 1000"/>
                <a:gd name="T29" fmla="*/ 0 h 1081"/>
                <a:gd name="T30" fmla="*/ 0 w 1000"/>
                <a:gd name="T31" fmla="*/ 0 h 1081"/>
                <a:gd name="T32" fmla="*/ 0 w 1000"/>
                <a:gd name="T33" fmla="*/ 0 h 1081"/>
                <a:gd name="T34" fmla="*/ 0 w 1000"/>
                <a:gd name="T35" fmla="*/ 0 h 1081"/>
                <a:gd name="T36" fmla="*/ 0 w 1000"/>
                <a:gd name="T37" fmla="*/ 0 h 1081"/>
                <a:gd name="T38" fmla="*/ 0 w 1000"/>
                <a:gd name="T39" fmla="*/ 0 h 1081"/>
                <a:gd name="T40" fmla="*/ 0 w 1000"/>
                <a:gd name="T41" fmla="*/ 0 h 1081"/>
                <a:gd name="T42" fmla="*/ 0 w 1000"/>
                <a:gd name="T43" fmla="*/ 0 h 1081"/>
                <a:gd name="T44" fmla="*/ 0 w 1000"/>
                <a:gd name="T45" fmla="*/ 0 h 1081"/>
                <a:gd name="T46" fmla="*/ 0 w 1000"/>
                <a:gd name="T47" fmla="*/ 0 h 1081"/>
                <a:gd name="T48" fmla="*/ 0 w 1000"/>
                <a:gd name="T49" fmla="*/ 0 h 1081"/>
                <a:gd name="T50" fmla="*/ 0 w 1000"/>
                <a:gd name="T51" fmla="*/ 0 h 1081"/>
                <a:gd name="T52" fmla="*/ 0 w 1000"/>
                <a:gd name="T53" fmla="*/ 0 h 1081"/>
                <a:gd name="T54" fmla="*/ 0 w 1000"/>
                <a:gd name="T55" fmla="*/ 0 h 1081"/>
                <a:gd name="T56" fmla="*/ 0 w 1000"/>
                <a:gd name="T57" fmla="*/ 0 h 1081"/>
                <a:gd name="T58" fmla="*/ 0 w 1000"/>
                <a:gd name="T59" fmla="*/ 0 h 1081"/>
                <a:gd name="T60" fmla="*/ 0 w 1000"/>
                <a:gd name="T61" fmla="*/ 0 h 1081"/>
                <a:gd name="T62" fmla="*/ 0 w 1000"/>
                <a:gd name="T63" fmla="*/ 0 h 1081"/>
                <a:gd name="T64" fmla="*/ 0 w 1000"/>
                <a:gd name="T65" fmla="*/ 0 h 1081"/>
                <a:gd name="T66" fmla="*/ 0 w 1000"/>
                <a:gd name="T67" fmla="*/ 0 h 1081"/>
                <a:gd name="T68" fmla="*/ 0 w 1000"/>
                <a:gd name="T69" fmla="*/ 0 h 1081"/>
                <a:gd name="T70" fmla="*/ 0 w 1000"/>
                <a:gd name="T71" fmla="*/ 0 h 1081"/>
                <a:gd name="T72" fmla="*/ 0 w 1000"/>
                <a:gd name="T73" fmla="*/ 0 h 1081"/>
                <a:gd name="T74" fmla="*/ 0 w 1000"/>
                <a:gd name="T75" fmla="*/ 0 h 1081"/>
                <a:gd name="T76" fmla="*/ 0 w 1000"/>
                <a:gd name="T77" fmla="*/ 0 h 1081"/>
                <a:gd name="T78" fmla="*/ 0 w 1000"/>
                <a:gd name="T79" fmla="*/ 0 h 1081"/>
                <a:gd name="T80" fmla="*/ 0 w 1000"/>
                <a:gd name="T81" fmla="*/ 0 h 10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>
                <a:gd name="T0" fmla="*/ 0 w 708"/>
                <a:gd name="T1" fmla="*/ 0 h 1076"/>
                <a:gd name="T2" fmla="*/ 0 w 708"/>
                <a:gd name="T3" fmla="*/ 0 h 1076"/>
                <a:gd name="T4" fmla="*/ 0 w 708"/>
                <a:gd name="T5" fmla="*/ 0 h 1076"/>
                <a:gd name="T6" fmla="*/ 0 w 708"/>
                <a:gd name="T7" fmla="*/ 0 h 1076"/>
                <a:gd name="T8" fmla="*/ 0 w 708"/>
                <a:gd name="T9" fmla="*/ 0 h 1076"/>
                <a:gd name="T10" fmla="*/ 0 w 708"/>
                <a:gd name="T11" fmla="*/ 0 h 1076"/>
                <a:gd name="T12" fmla="*/ 0 w 708"/>
                <a:gd name="T13" fmla="*/ 0 h 1076"/>
                <a:gd name="T14" fmla="*/ 0 w 708"/>
                <a:gd name="T15" fmla="*/ 0 h 1076"/>
                <a:gd name="T16" fmla="*/ 0 w 708"/>
                <a:gd name="T17" fmla="*/ 0 h 1076"/>
                <a:gd name="T18" fmla="*/ 0 w 708"/>
                <a:gd name="T19" fmla="*/ 0 h 1076"/>
                <a:gd name="T20" fmla="*/ 0 w 708"/>
                <a:gd name="T21" fmla="*/ 0 h 1076"/>
                <a:gd name="T22" fmla="*/ 0 w 708"/>
                <a:gd name="T23" fmla="*/ 0 h 1076"/>
                <a:gd name="T24" fmla="*/ 0 w 708"/>
                <a:gd name="T25" fmla="*/ 0 h 1076"/>
                <a:gd name="T26" fmla="*/ 0 w 708"/>
                <a:gd name="T27" fmla="*/ 0 h 1076"/>
                <a:gd name="T28" fmla="*/ 0 w 708"/>
                <a:gd name="T29" fmla="*/ 0 h 1076"/>
                <a:gd name="T30" fmla="*/ 0 w 708"/>
                <a:gd name="T31" fmla="*/ 0 h 1076"/>
                <a:gd name="T32" fmla="*/ 0 w 708"/>
                <a:gd name="T33" fmla="*/ 0 h 1076"/>
                <a:gd name="T34" fmla="*/ 0 w 708"/>
                <a:gd name="T35" fmla="*/ 0 h 1076"/>
                <a:gd name="T36" fmla="*/ 0 w 708"/>
                <a:gd name="T37" fmla="*/ 0 h 1076"/>
                <a:gd name="T38" fmla="*/ 0 w 708"/>
                <a:gd name="T39" fmla="*/ 0 h 1076"/>
                <a:gd name="T40" fmla="*/ 0 w 708"/>
                <a:gd name="T41" fmla="*/ 0 h 1076"/>
                <a:gd name="T42" fmla="*/ 0 w 708"/>
                <a:gd name="T43" fmla="*/ 0 h 1076"/>
                <a:gd name="T44" fmla="*/ 0 w 708"/>
                <a:gd name="T45" fmla="*/ 0 h 1076"/>
                <a:gd name="T46" fmla="*/ 0 w 708"/>
                <a:gd name="T47" fmla="*/ 0 h 1076"/>
                <a:gd name="T48" fmla="*/ 0 w 708"/>
                <a:gd name="T49" fmla="*/ 0 h 1076"/>
                <a:gd name="T50" fmla="*/ 0 w 708"/>
                <a:gd name="T51" fmla="*/ 0 h 1076"/>
                <a:gd name="T52" fmla="*/ 0 w 708"/>
                <a:gd name="T53" fmla="*/ 0 h 1076"/>
                <a:gd name="T54" fmla="*/ 0 w 708"/>
                <a:gd name="T55" fmla="*/ 0 h 1076"/>
                <a:gd name="T56" fmla="*/ 0 w 708"/>
                <a:gd name="T57" fmla="*/ 0 h 1076"/>
                <a:gd name="T58" fmla="*/ 0 w 708"/>
                <a:gd name="T59" fmla="*/ 0 h 1076"/>
                <a:gd name="T60" fmla="*/ 0 w 708"/>
                <a:gd name="T61" fmla="*/ 0 h 1076"/>
                <a:gd name="T62" fmla="*/ 0 w 708"/>
                <a:gd name="T63" fmla="*/ 0 h 1076"/>
                <a:gd name="T64" fmla="*/ 0 w 708"/>
                <a:gd name="T65" fmla="*/ 0 h 1076"/>
                <a:gd name="T66" fmla="*/ 0 w 708"/>
                <a:gd name="T67" fmla="*/ 0 h 1076"/>
                <a:gd name="T68" fmla="*/ 0 w 708"/>
                <a:gd name="T69" fmla="*/ 0 h 1076"/>
                <a:gd name="T70" fmla="*/ 0 w 708"/>
                <a:gd name="T71" fmla="*/ 0 h 1076"/>
                <a:gd name="T72" fmla="*/ 0 w 708"/>
                <a:gd name="T73" fmla="*/ 0 h 1076"/>
                <a:gd name="T74" fmla="*/ 0 w 708"/>
                <a:gd name="T75" fmla="*/ 0 h 1076"/>
                <a:gd name="T76" fmla="*/ 0 w 708"/>
                <a:gd name="T77" fmla="*/ 0 h 1076"/>
                <a:gd name="T78" fmla="*/ 0 w 708"/>
                <a:gd name="T79" fmla="*/ 0 h 1076"/>
                <a:gd name="T80" fmla="*/ 0 w 708"/>
                <a:gd name="T81" fmla="*/ 0 h 1076"/>
                <a:gd name="T82" fmla="*/ 0 w 708"/>
                <a:gd name="T83" fmla="*/ 0 h 1076"/>
                <a:gd name="T84" fmla="*/ 0 w 708"/>
                <a:gd name="T85" fmla="*/ 0 h 1076"/>
                <a:gd name="T86" fmla="*/ 0 w 708"/>
                <a:gd name="T87" fmla="*/ 0 h 1076"/>
                <a:gd name="T88" fmla="*/ 0 w 708"/>
                <a:gd name="T89" fmla="*/ 0 h 1076"/>
                <a:gd name="T90" fmla="*/ 0 w 708"/>
                <a:gd name="T91" fmla="*/ 0 h 1076"/>
                <a:gd name="T92" fmla="*/ 0 w 708"/>
                <a:gd name="T93" fmla="*/ 0 h 1076"/>
                <a:gd name="T94" fmla="*/ 0 w 708"/>
                <a:gd name="T95" fmla="*/ 0 h 1076"/>
                <a:gd name="T96" fmla="*/ 0 w 708"/>
                <a:gd name="T97" fmla="*/ 0 h 1076"/>
                <a:gd name="T98" fmla="*/ 0 w 708"/>
                <a:gd name="T99" fmla="*/ 0 h 1076"/>
                <a:gd name="T100" fmla="*/ 0 w 708"/>
                <a:gd name="T101" fmla="*/ 0 h 1076"/>
                <a:gd name="T102" fmla="*/ 0 w 708"/>
                <a:gd name="T103" fmla="*/ 0 h 1076"/>
                <a:gd name="T104" fmla="*/ 0 w 708"/>
                <a:gd name="T105" fmla="*/ 0 h 10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1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>
                <a:gd name="T0" fmla="*/ 0 w 649"/>
                <a:gd name="T1" fmla="*/ 0 h 154"/>
                <a:gd name="T2" fmla="*/ 0 w 649"/>
                <a:gd name="T3" fmla="*/ 0 h 154"/>
                <a:gd name="T4" fmla="*/ 0 w 649"/>
                <a:gd name="T5" fmla="*/ 0 h 154"/>
                <a:gd name="T6" fmla="*/ 0 w 649"/>
                <a:gd name="T7" fmla="*/ 0 h 154"/>
                <a:gd name="T8" fmla="*/ 0 w 649"/>
                <a:gd name="T9" fmla="*/ 0 h 154"/>
                <a:gd name="T10" fmla="*/ 0 w 649"/>
                <a:gd name="T11" fmla="*/ 0 h 154"/>
                <a:gd name="T12" fmla="*/ 0 w 649"/>
                <a:gd name="T13" fmla="*/ 0 h 154"/>
                <a:gd name="T14" fmla="*/ 0 w 649"/>
                <a:gd name="T15" fmla="*/ 0 h 154"/>
                <a:gd name="T16" fmla="*/ 0 w 649"/>
                <a:gd name="T17" fmla="*/ 0 h 154"/>
                <a:gd name="T18" fmla="*/ 0 w 649"/>
                <a:gd name="T19" fmla="*/ 0 h 154"/>
                <a:gd name="T20" fmla="*/ 0 w 649"/>
                <a:gd name="T21" fmla="*/ 0 h 154"/>
                <a:gd name="T22" fmla="*/ 0 w 649"/>
                <a:gd name="T23" fmla="*/ 0 h 154"/>
                <a:gd name="T24" fmla="*/ 0 w 649"/>
                <a:gd name="T25" fmla="*/ 0 h 154"/>
                <a:gd name="T26" fmla="*/ 0 w 649"/>
                <a:gd name="T27" fmla="*/ 0 h 154"/>
                <a:gd name="T28" fmla="*/ 0 w 649"/>
                <a:gd name="T29" fmla="*/ 0 h 154"/>
                <a:gd name="T30" fmla="*/ 0 w 649"/>
                <a:gd name="T31" fmla="*/ 0 h 154"/>
                <a:gd name="T32" fmla="*/ 0 w 649"/>
                <a:gd name="T33" fmla="*/ 0 h 154"/>
                <a:gd name="T34" fmla="*/ 0 w 649"/>
                <a:gd name="T35" fmla="*/ 0 h 154"/>
                <a:gd name="T36" fmla="*/ 0 w 649"/>
                <a:gd name="T37" fmla="*/ 0 h 154"/>
                <a:gd name="T38" fmla="*/ 0 w 649"/>
                <a:gd name="T39" fmla="*/ 0 h 154"/>
                <a:gd name="T40" fmla="*/ 0 w 649"/>
                <a:gd name="T41" fmla="*/ 0 h 154"/>
                <a:gd name="T42" fmla="*/ 0 w 649"/>
                <a:gd name="T43" fmla="*/ 0 h 154"/>
                <a:gd name="T44" fmla="*/ 0 w 649"/>
                <a:gd name="T45" fmla="*/ 0 h 154"/>
                <a:gd name="T46" fmla="*/ 0 w 649"/>
                <a:gd name="T47" fmla="*/ 0 h 154"/>
                <a:gd name="T48" fmla="*/ 0 w 649"/>
                <a:gd name="T49" fmla="*/ 0 h 154"/>
                <a:gd name="T50" fmla="*/ 0 w 649"/>
                <a:gd name="T51" fmla="*/ 0 h 154"/>
                <a:gd name="T52" fmla="*/ 0 w 649"/>
                <a:gd name="T53" fmla="*/ 0 h 154"/>
                <a:gd name="T54" fmla="*/ 0 w 649"/>
                <a:gd name="T55" fmla="*/ 0 h 154"/>
                <a:gd name="T56" fmla="*/ 0 w 649"/>
                <a:gd name="T57" fmla="*/ 0 h 154"/>
                <a:gd name="T58" fmla="*/ 0 w 649"/>
                <a:gd name="T59" fmla="*/ 0 h 154"/>
                <a:gd name="T60" fmla="*/ 0 w 649"/>
                <a:gd name="T61" fmla="*/ 0 h 154"/>
                <a:gd name="T62" fmla="*/ 0 w 649"/>
                <a:gd name="T63" fmla="*/ 0 h 154"/>
                <a:gd name="T64" fmla="*/ 0 w 649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>
                <a:gd name="T0" fmla="*/ 0 w 939"/>
                <a:gd name="T1" fmla="*/ 0 h 1080"/>
                <a:gd name="T2" fmla="*/ 0 w 939"/>
                <a:gd name="T3" fmla="*/ 0 h 1080"/>
                <a:gd name="T4" fmla="*/ 0 w 939"/>
                <a:gd name="T5" fmla="*/ 0 h 1080"/>
                <a:gd name="T6" fmla="*/ 0 w 939"/>
                <a:gd name="T7" fmla="*/ 0 h 1080"/>
                <a:gd name="T8" fmla="*/ 0 w 939"/>
                <a:gd name="T9" fmla="*/ 0 h 1080"/>
                <a:gd name="T10" fmla="*/ 0 w 939"/>
                <a:gd name="T11" fmla="*/ 0 h 1080"/>
                <a:gd name="T12" fmla="*/ 0 w 939"/>
                <a:gd name="T13" fmla="*/ 0 h 1080"/>
                <a:gd name="T14" fmla="*/ 0 w 939"/>
                <a:gd name="T15" fmla="*/ 0 h 1080"/>
                <a:gd name="T16" fmla="*/ 0 w 939"/>
                <a:gd name="T17" fmla="*/ 0 h 1080"/>
                <a:gd name="T18" fmla="*/ 0 w 939"/>
                <a:gd name="T19" fmla="*/ 0 h 1080"/>
                <a:gd name="T20" fmla="*/ 0 w 939"/>
                <a:gd name="T21" fmla="*/ 0 h 1080"/>
                <a:gd name="T22" fmla="*/ 0 w 939"/>
                <a:gd name="T23" fmla="*/ 0 h 1080"/>
                <a:gd name="T24" fmla="*/ 0 w 939"/>
                <a:gd name="T25" fmla="*/ 0 h 1080"/>
                <a:gd name="T26" fmla="*/ 0 w 939"/>
                <a:gd name="T27" fmla="*/ 0 h 1080"/>
                <a:gd name="T28" fmla="*/ 0 w 939"/>
                <a:gd name="T29" fmla="*/ 0 h 1080"/>
                <a:gd name="T30" fmla="*/ 0 w 939"/>
                <a:gd name="T31" fmla="*/ 0 h 1080"/>
                <a:gd name="T32" fmla="*/ 0 w 939"/>
                <a:gd name="T33" fmla="*/ 0 h 1080"/>
                <a:gd name="T34" fmla="*/ 0 w 939"/>
                <a:gd name="T35" fmla="*/ 0 h 1080"/>
                <a:gd name="T36" fmla="*/ 0 w 939"/>
                <a:gd name="T37" fmla="*/ 0 h 1080"/>
                <a:gd name="T38" fmla="*/ 0 w 939"/>
                <a:gd name="T39" fmla="*/ 0 h 1080"/>
                <a:gd name="T40" fmla="*/ 0 w 939"/>
                <a:gd name="T41" fmla="*/ 0 h 1080"/>
                <a:gd name="T42" fmla="*/ 0 w 939"/>
                <a:gd name="T43" fmla="*/ 0 h 1080"/>
                <a:gd name="T44" fmla="*/ 0 w 939"/>
                <a:gd name="T45" fmla="*/ 0 h 1080"/>
                <a:gd name="T46" fmla="*/ 0 w 939"/>
                <a:gd name="T47" fmla="*/ 0 h 1080"/>
                <a:gd name="T48" fmla="*/ 0 w 939"/>
                <a:gd name="T49" fmla="*/ 0 h 1080"/>
                <a:gd name="T50" fmla="*/ 0 w 939"/>
                <a:gd name="T51" fmla="*/ 0 h 1080"/>
                <a:gd name="T52" fmla="*/ 0 w 939"/>
                <a:gd name="T53" fmla="*/ 0 h 1080"/>
                <a:gd name="T54" fmla="*/ 0 w 939"/>
                <a:gd name="T55" fmla="*/ 0 h 10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>
                <a:gd name="T0" fmla="*/ 0 w 792"/>
                <a:gd name="T1" fmla="*/ 0 h 1081"/>
                <a:gd name="T2" fmla="*/ 0 w 792"/>
                <a:gd name="T3" fmla="*/ 0 h 1081"/>
                <a:gd name="T4" fmla="*/ 0 w 792"/>
                <a:gd name="T5" fmla="*/ 0 h 1081"/>
                <a:gd name="T6" fmla="*/ 0 w 792"/>
                <a:gd name="T7" fmla="*/ 0 h 1081"/>
                <a:gd name="T8" fmla="*/ 0 w 792"/>
                <a:gd name="T9" fmla="*/ 0 h 1081"/>
                <a:gd name="T10" fmla="*/ 0 w 792"/>
                <a:gd name="T11" fmla="*/ 0 h 1081"/>
                <a:gd name="T12" fmla="*/ 0 w 792"/>
                <a:gd name="T13" fmla="*/ 0 h 1081"/>
                <a:gd name="T14" fmla="*/ 0 w 792"/>
                <a:gd name="T15" fmla="*/ 0 h 1081"/>
                <a:gd name="T16" fmla="*/ 0 w 792"/>
                <a:gd name="T17" fmla="*/ 0 h 1081"/>
                <a:gd name="T18" fmla="*/ 0 w 792"/>
                <a:gd name="T19" fmla="*/ 0 h 1081"/>
                <a:gd name="T20" fmla="*/ 0 w 792"/>
                <a:gd name="T21" fmla="*/ 0 h 1081"/>
                <a:gd name="T22" fmla="*/ 0 w 792"/>
                <a:gd name="T23" fmla="*/ 0 h 1081"/>
                <a:gd name="T24" fmla="*/ 0 w 792"/>
                <a:gd name="T25" fmla="*/ 0 h 1081"/>
                <a:gd name="T26" fmla="*/ 0 w 792"/>
                <a:gd name="T27" fmla="*/ 0 h 1081"/>
                <a:gd name="T28" fmla="*/ 0 w 792"/>
                <a:gd name="T29" fmla="*/ 0 h 1081"/>
                <a:gd name="T30" fmla="*/ 0 w 792"/>
                <a:gd name="T31" fmla="*/ 0 h 1081"/>
                <a:gd name="T32" fmla="*/ 0 w 792"/>
                <a:gd name="T33" fmla="*/ 0 h 1081"/>
                <a:gd name="T34" fmla="*/ 0 w 792"/>
                <a:gd name="T35" fmla="*/ 0 h 1081"/>
                <a:gd name="T36" fmla="*/ 0 w 792"/>
                <a:gd name="T37" fmla="*/ 0 h 1081"/>
                <a:gd name="T38" fmla="*/ 0 w 792"/>
                <a:gd name="T39" fmla="*/ 0 h 1081"/>
                <a:gd name="T40" fmla="*/ 0 w 792"/>
                <a:gd name="T41" fmla="*/ 0 h 1081"/>
                <a:gd name="T42" fmla="*/ 0 w 792"/>
                <a:gd name="T43" fmla="*/ 0 h 1081"/>
                <a:gd name="T44" fmla="*/ 0 w 792"/>
                <a:gd name="T45" fmla="*/ 0 h 1081"/>
                <a:gd name="T46" fmla="*/ 0 w 792"/>
                <a:gd name="T47" fmla="*/ 0 h 1081"/>
                <a:gd name="T48" fmla="*/ 0 w 792"/>
                <a:gd name="T49" fmla="*/ 0 h 1081"/>
                <a:gd name="T50" fmla="*/ 0 w 792"/>
                <a:gd name="T51" fmla="*/ 0 h 1081"/>
                <a:gd name="T52" fmla="*/ 0 w 792"/>
                <a:gd name="T53" fmla="*/ 0 h 1081"/>
                <a:gd name="T54" fmla="*/ 0 w 792"/>
                <a:gd name="T55" fmla="*/ 0 h 1081"/>
                <a:gd name="T56" fmla="*/ 0 w 792"/>
                <a:gd name="T57" fmla="*/ 0 h 1081"/>
                <a:gd name="T58" fmla="*/ 0 w 792"/>
                <a:gd name="T59" fmla="*/ 0 h 1081"/>
                <a:gd name="T60" fmla="*/ 0 w 792"/>
                <a:gd name="T61" fmla="*/ 0 h 1081"/>
                <a:gd name="T62" fmla="*/ 0 w 792"/>
                <a:gd name="T63" fmla="*/ 0 h 1081"/>
                <a:gd name="T64" fmla="*/ 0 w 792"/>
                <a:gd name="T65" fmla="*/ 0 h 1081"/>
                <a:gd name="T66" fmla="*/ 0 w 792"/>
                <a:gd name="T67" fmla="*/ 0 h 1081"/>
                <a:gd name="T68" fmla="*/ 0 w 792"/>
                <a:gd name="T69" fmla="*/ 0 h 1081"/>
                <a:gd name="T70" fmla="*/ 0 w 792"/>
                <a:gd name="T71" fmla="*/ 0 h 1081"/>
                <a:gd name="T72" fmla="*/ 0 w 792"/>
                <a:gd name="T73" fmla="*/ 0 h 1081"/>
                <a:gd name="T74" fmla="*/ 0 w 792"/>
                <a:gd name="T75" fmla="*/ 0 h 1081"/>
                <a:gd name="T76" fmla="*/ 0 w 792"/>
                <a:gd name="T77" fmla="*/ 0 h 1081"/>
                <a:gd name="T78" fmla="*/ 0 w 792"/>
                <a:gd name="T79" fmla="*/ 0 h 1081"/>
                <a:gd name="T80" fmla="*/ 0 w 792"/>
                <a:gd name="T81" fmla="*/ 0 h 1081"/>
                <a:gd name="T82" fmla="*/ 0 w 792"/>
                <a:gd name="T83" fmla="*/ 0 h 1081"/>
                <a:gd name="T84" fmla="*/ 0 w 792"/>
                <a:gd name="T85" fmla="*/ 0 h 1081"/>
                <a:gd name="T86" fmla="*/ 0 w 792"/>
                <a:gd name="T87" fmla="*/ 0 h 1081"/>
                <a:gd name="T88" fmla="*/ 0 w 792"/>
                <a:gd name="T89" fmla="*/ 0 h 1081"/>
                <a:gd name="T90" fmla="*/ 0 w 792"/>
                <a:gd name="T91" fmla="*/ 0 h 1081"/>
                <a:gd name="T92" fmla="*/ 0 w 792"/>
                <a:gd name="T93" fmla="*/ 0 h 1081"/>
                <a:gd name="T94" fmla="*/ 0 w 792"/>
                <a:gd name="T95" fmla="*/ 0 h 1081"/>
                <a:gd name="T96" fmla="*/ 0 w 792"/>
                <a:gd name="T97" fmla="*/ 0 h 1081"/>
                <a:gd name="T98" fmla="*/ 0 w 792"/>
                <a:gd name="T99" fmla="*/ 0 h 1081"/>
                <a:gd name="T100" fmla="*/ 0 w 792"/>
                <a:gd name="T101" fmla="*/ 0 h 1081"/>
                <a:gd name="T102" fmla="*/ 0 w 792"/>
                <a:gd name="T103" fmla="*/ 0 h 1081"/>
                <a:gd name="T104" fmla="*/ 0 w 792"/>
                <a:gd name="T105" fmla="*/ 0 h 1081"/>
                <a:gd name="T106" fmla="*/ 0 w 792"/>
                <a:gd name="T107" fmla="*/ 0 h 1081"/>
                <a:gd name="T108" fmla="*/ 0 w 792"/>
                <a:gd name="T109" fmla="*/ 0 h 1081"/>
                <a:gd name="T110" fmla="*/ 0 w 792"/>
                <a:gd name="T111" fmla="*/ 0 h 1081"/>
                <a:gd name="T112" fmla="*/ 0 w 792"/>
                <a:gd name="T113" fmla="*/ 0 h 1081"/>
                <a:gd name="T114" fmla="*/ 0 w 792"/>
                <a:gd name="T115" fmla="*/ 0 h 1081"/>
                <a:gd name="T116" fmla="*/ 0 w 792"/>
                <a:gd name="T117" fmla="*/ 0 h 1081"/>
                <a:gd name="T118" fmla="*/ 0 w 792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>
                <a:gd name="T0" fmla="*/ 0 w 931"/>
                <a:gd name="T1" fmla="*/ 0 h 1122"/>
                <a:gd name="T2" fmla="*/ 0 w 931"/>
                <a:gd name="T3" fmla="*/ 0 h 1122"/>
                <a:gd name="T4" fmla="*/ 0 w 931"/>
                <a:gd name="T5" fmla="*/ 0 h 1122"/>
                <a:gd name="T6" fmla="*/ 0 w 931"/>
                <a:gd name="T7" fmla="*/ 0 h 1122"/>
                <a:gd name="T8" fmla="*/ 0 w 931"/>
                <a:gd name="T9" fmla="*/ 0 h 1122"/>
                <a:gd name="T10" fmla="*/ 0 w 931"/>
                <a:gd name="T11" fmla="*/ 0 h 1122"/>
                <a:gd name="T12" fmla="*/ 0 w 931"/>
                <a:gd name="T13" fmla="*/ 0 h 1122"/>
                <a:gd name="T14" fmla="*/ 0 w 931"/>
                <a:gd name="T15" fmla="*/ 0 h 1122"/>
                <a:gd name="T16" fmla="*/ 0 w 931"/>
                <a:gd name="T17" fmla="*/ 0 h 1122"/>
                <a:gd name="T18" fmla="*/ 0 w 931"/>
                <a:gd name="T19" fmla="*/ 0 h 1122"/>
                <a:gd name="T20" fmla="*/ 0 w 931"/>
                <a:gd name="T21" fmla="*/ 0 h 1122"/>
                <a:gd name="T22" fmla="*/ 0 w 931"/>
                <a:gd name="T23" fmla="*/ 0 h 1122"/>
                <a:gd name="T24" fmla="*/ 0 w 931"/>
                <a:gd name="T25" fmla="*/ 0 h 1122"/>
                <a:gd name="T26" fmla="*/ 0 w 931"/>
                <a:gd name="T27" fmla="*/ 0 h 1122"/>
                <a:gd name="T28" fmla="*/ 0 w 931"/>
                <a:gd name="T29" fmla="*/ 0 h 1122"/>
                <a:gd name="T30" fmla="*/ 0 w 931"/>
                <a:gd name="T31" fmla="*/ 0 h 1122"/>
                <a:gd name="T32" fmla="*/ 0 w 931"/>
                <a:gd name="T33" fmla="*/ 0 h 1122"/>
                <a:gd name="T34" fmla="*/ 0 w 931"/>
                <a:gd name="T35" fmla="*/ 0 h 1122"/>
                <a:gd name="T36" fmla="*/ 0 w 931"/>
                <a:gd name="T37" fmla="*/ 0 h 1122"/>
                <a:gd name="T38" fmla="*/ 0 w 931"/>
                <a:gd name="T39" fmla="*/ 0 h 1122"/>
                <a:gd name="T40" fmla="*/ 0 w 931"/>
                <a:gd name="T41" fmla="*/ 0 h 1122"/>
                <a:gd name="T42" fmla="*/ 0 w 931"/>
                <a:gd name="T43" fmla="*/ 0 h 1122"/>
                <a:gd name="T44" fmla="*/ 0 w 931"/>
                <a:gd name="T45" fmla="*/ 0 h 1122"/>
                <a:gd name="T46" fmla="*/ 0 w 931"/>
                <a:gd name="T47" fmla="*/ 0 h 1122"/>
                <a:gd name="T48" fmla="*/ 0 w 931"/>
                <a:gd name="T49" fmla="*/ 0 h 1122"/>
                <a:gd name="T50" fmla="*/ 0 w 931"/>
                <a:gd name="T51" fmla="*/ 0 h 1122"/>
                <a:gd name="T52" fmla="*/ 0 w 931"/>
                <a:gd name="T53" fmla="*/ 0 h 1122"/>
                <a:gd name="T54" fmla="*/ 0 w 931"/>
                <a:gd name="T55" fmla="*/ 0 h 1122"/>
                <a:gd name="T56" fmla="*/ 0 w 931"/>
                <a:gd name="T57" fmla="*/ 0 h 1122"/>
                <a:gd name="T58" fmla="*/ 0 w 931"/>
                <a:gd name="T59" fmla="*/ 0 h 1122"/>
                <a:gd name="T60" fmla="*/ 0 w 931"/>
                <a:gd name="T61" fmla="*/ 0 h 1122"/>
                <a:gd name="T62" fmla="*/ 0 w 931"/>
                <a:gd name="T63" fmla="*/ 0 h 1122"/>
                <a:gd name="T64" fmla="*/ 0 w 931"/>
                <a:gd name="T65" fmla="*/ 0 h 1122"/>
                <a:gd name="T66" fmla="*/ 0 w 931"/>
                <a:gd name="T67" fmla="*/ 0 h 1122"/>
                <a:gd name="T68" fmla="*/ 0 w 931"/>
                <a:gd name="T69" fmla="*/ 0 h 1122"/>
                <a:gd name="T70" fmla="*/ 0 w 931"/>
                <a:gd name="T71" fmla="*/ 0 h 1122"/>
                <a:gd name="T72" fmla="*/ 0 w 931"/>
                <a:gd name="T73" fmla="*/ 0 h 1122"/>
                <a:gd name="T74" fmla="*/ 0 w 931"/>
                <a:gd name="T75" fmla="*/ 0 h 1122"/>
                <a:gd name="T76" fmla="*/ 0 w 931"/>
                <a:gd name="T77" fmla="*/ 0 h 1122"/>
                <a:gd name="T78" fmla="*/ 0 w 931"/>
                <a:gd name="T79" fmla="*/ 0 h 1122"/>
                <a:gd name="T80" fmla="*/ 0 w 931"/>
                <a:gd name="T81" fmla="*/ 0 h 1122"/>
                <a:gd name="T82" fmla="*/ 0 w 931"/>
                <a:gd name="T83" fmla="*/ 0 h 1122"/>
                <a:gd name="T84" fmla="*/ 0 w 931"/>
                <a:gd name="T85" fmla="*/ 0 h 1122"/>
                <a:gd name="T86" fmla="*/ 0 w 931"/>
                <a:gd name="T87" fmla="*/ 0 h 1122"/>
                <a:gd name="T88" fmla="*/ 0 w 931"/>
                <a:gd name="T89" fmla="*/ 0 h 1122"/>
                <a:gd name="T90" fmla="*/ 0 w 931"/>
                <a:gd name="T91" fmla="*/ 0 h 1122"/>
                <a:gd name="T92" fmla="*/ 0 w 931"/>
                <a:gd name="T93" fmla="*/ 0 h 1122"/>
                <a:gd name="T94" fmla="*/ 0 w 931"/>
                <a:gd name="T95" fmla="*/ 0 h 1122"/>
                <a:gd name="T96" fmla="*/ 0 w 931"/>
                <a:gd name="T97" fmla="*/ 0 h 1122"/>
                <a:gd name="T98" fmla="*/ 0 w 931"/>
                <a:gd name="T99" fmla="*/ 0 h 1122"/>
                <a:gd name="T100" fmla="*/ 0 w 931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>
                <a:gd name="T0" fmla="*/ 0 w 688"/>
                <a:gd name="T1" fmla="*/ 0 h 1080"/>
                <a:gd name="T2" fmla="*/ 0 w 688"/>
                <a:gd name="T3" fmla="*/ 0 h 1080"/>
                <a:gd name="T4" fmla="*/ 0 w 688"/>
                <a:gd name="T5" fmla="*/ 0 h 1080"/>
                <a:gd name="T6" fmla="*/ 0 w 688"/>
                <a:gd name="T7" fmla="*/ 0 h 1080"/>
                <a:gd name="T8" fmla="*/ 0 w 688"/>
                <a:gd name="T9" fmla="*/ 0 h 1080"/>
                <a:gd name="T10" fmla="*/ 0 w 688"/>
                <a:gd name="T11" fmla="*/ 0 h 1080"/>
                <a:gd name="T12" fmla="*/ 0 w 688"/>
                <a:gd name="T13" fmla="*/ 0 h 1080"/>
                <a:gd name="T14" fmla="*/ 0 w 688"/>
                <a:gd name="T15" fmla="*/ 0 h 1080"/>
                <a:gd name="T16" fmla="*/ 0 w 688"/>
                <a:gd name="T17" fmla="*/ 0 h 1080"/>
                <a:gd name="T18" fmla="*/ 0 w 688"/>
                <a:gd name="T19" fmla="*/ 0 h 1080"/>
                <a:gd name="T20" fmla="*/ 0 w 688"/>
                <a:gd name="T21" fmla="*/ 0 h 1080"/>
                <a:gd name="T22" fmla="*/ 0 w 688"/>
                <a:gd name="T23" fmla="*/ 0 h 1080"/>
                <a:gd name="T24" fmla="*/ 0 w 688"/>
                <a:gd name="T25" fmla="*/ 0 h 1080"/>
                <a:gd name="T26" fmla="*/ 0 w 688"/>
                <a:gd name="T27" fmla="*/ 0 h 1080"/>
                <a:gd name="T28" fmla="*/ 0 w 688"/>
                <a:gd name="T29" fmla="*/ 0 h 1080"/>
                <a:gd name="T30" fmla="*/ 0 w 688"/>
                <a:gd name="T31" fmla="*/ 0 h 1080"/>
                <a:gd name="T32" fmla="*/ 0 w 688"/>
                <a:gd name="T33" fmla="*/ 0 h 1080"/>
                <a:gd name="T34" fmla="*/ 0 w 688"/>
                <a:gd name="T35" fmla="*/ 0 h 1080"/>
                <a:gd name="T36" fmla="*/ 0 w 688"/>
                <a:gd name="T37" fmla="*/ 0 h 1080"/>
                <a:gd name="T38" fmla="*/ 0 w 688"/>
                <a:gd name="T39" fmla="*/ 0 h 1080"/>
                <a:gd name="T40" fmla="*/ 0 w 688"/>
                <a:gd name="T41" fmla="*/ 0 h 1080"/>
                <a:gd name="T42" fmla="*/ 0 w 688"/>
                <a:gd name="T43" fmla="*/ 0 h 1080"/>
                <a:gd name="T44" fmla="*/ 0 w 688"/>
                <a:gd name="T45" fmla="*/ 0 h 1080"/>
                <a:gd name="T46" fmla="*/ 0 w 688"/>
                <a:gd name="T47" fmla="*/ 0 h 1080"/>
                <a:gd name="T48" fmla="*/ 0 w 688"/>
                <a:gd name="T49" fmla="*/ 0 h 1080"/>
                <a:gd name="T50" fmla="*/ 0 w 688"/>
                <a:gd name="T51" fmla="*/ 0 h 1080"/>
                <a:gd name="T52" fmla="*/ 0 w 688"/>
                <a:gd name="T53" fmla="*/ 0 h 1080"/>
                <a:gd name="T54" fmla="*/ 0 w 688"/>
                <a:gd name="T55" fmla="*/ 0 h 1080"/>
                <a:gd name="T56" fmla="*/ 0 w 688"/>
                <a:gd name="T57" fmla="*/ 0 h 1080"/>
                <a:gd name="T58" fmla="*/ 0 w 688"/>
                <a:gd name="T59" fmla="*/ 0 h 1080"/>
                <a:gd name="T60" fmla="*/ 0 w 688"/>
                <a:gd name="T61" fmla="*/ 0 h 1080"/>
                <a:gd name="T62" fmla="*/ 0 w 688"/>
                <a:gd name="T63" fmla="*/ 0 h 1080"/>
                <a:gd name="T64" fmla="*/ 0 w 688"/>
                <a:gd name="T65" fmla="*/ 0 h 1080"/>
                <a:gd name="T66" fmla="*/ 0 w 688"/>
                <a:gd name="T67" fmla="*/ 0 h 1080"/>
                <a:gd name="T68" fmla="*/ 0 w 688"/>
                <a:gd name="T69" fmla="*/ 0 h 1080"/>
                <a:gd name="T70" fmla="*/ 0 w 688"/>
                <a:gd name="T71" fmla="*/ 0 h 1080"/>
                <a:gd name="T72" fmla="*/ 0 w 688"/>
                <a:gd name="T73" fmla="*/ 0 h 1080"/>
                <a:gd name="T74" fmla="*/ 0 w 688"/>
                <a:gd name="T75" fmla="*/ 0 h 1080"/>
                <a:gd name="T76" fmla="*/ 0 w 688"/>
                <a:gd name="T77" fmla="*/ 0 h 1080"/>
                <a:gd name="T78" fmla="*/ 0 w 688"/>
                <a:gd name="T79" fmla="*/ 0 h 1080"/>
                <a:gd name="T80" fmla="*/ 0 w 688"/>
                <a:gd name="T81" fmla="*/ 0 h 1080"/>
                <a:gd name="T82" fmla="*/ 0 w 688"/>
                <a:gd name="T83" fmla="*/ 0 h 1080"/>
                <a:gd name="T84" fmla="*/ 0 w 688"/>
                <a:gd name="T85" fmla="*/ 0 h 1080"/>
                <a:gd name="T86" fmla="*/ 0 w 688"/>
                <a:gd name="T87" fmla="*/ 0 h 1080"/>
                <a:gd name="T88" fmla="*/ 0 w 688"/>
                <a:gd name="T89" fmla="*/ 0 h 1080"/>
                <a:gd name="T90" fmla="*/ 0 w 688"/>
                <a:gd name="T91" fmla="*/ 0 h 1080"/>
                <a:gd name="T92" fmla="*/ 0 w 688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7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w 791"/>
                <a:gd name="T121" fmla="*/ 0 h 1081"/>
                <a:gd name="T122" fmla="*/ 0 w 791"/>
                <a:gd name="T123" fmla="*/ 0 h 10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8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9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w 941"/>
                <a:gd name="T59" fmla="*/ 0 h 1080"/>
                <a:gd name="T60" fmla="*/ 0 w 941"/>
                <a:gd name="T61" fmla="*/ 0 h 1080"/>
                <a:gd name="T62" fmla="*/ 0 w 941"/>
                <a:gd name="T63" fmla="*/ 0 h 1080"/>
                <a:gd name="T64" fmla="*/ 0 w 941"/>
                <a:gd name="T65" fmla="*/ 0 h 1080"/>
                <a:gd name="T66" fmla="*/ 0 w 941"/>
                <a:gd name="T67" fmla="*/ 0 h 1080"/>
                <a:gd name="T68" fmla="*/ 0 w 941"/>
                <a:gd name="T69" fmla="*/ 0 h 1080"/>
                <a:gd name="T70" fmla="*/ 0 w 941"/>
                <a:gd name="T71" fmla="*/ 0 h 1080"/>
                <a:gd name="T72" fmla="*/ 0 w 941"/>
                <a:gd name="T73" fmla="*/ 0 h 1080"/>
                <a:gd name="T74" fmla="*/ 0 w 941"/>
                <a:gd name="T75" fmla="*/ 0 h 1080"/>
                <a:gd name="T76" fmla="*/ 0 w 941"/>
                <a:gd name="T77" fmla="*/ 0 h 1080"/>
                <a:gd name="T78" fmla="*/ 0 w 941"/>
                <a:gd name="T79" fmla="*/ 0 h 1080"/>
                <a:gd name="T80" fmla="*/ 0 w 941"/>
                <a:gd name="T81" fmla="*/ 0 h 1080"/>
                <a:gd name="T82" fmla="*/ 0 w 941"/>
                <a:gd name="T83" fmla="*/ 0 h 1080"/>
                <a:gd name="T84" fmla="*/ 0 w 941"/>
                <a:gd name="T85" fmla="*/ 0 h 1080"/>
                <a:gd name="T86" fmla="*/ 0 w 941"/>
                <a:gd name="T87" fmla="*/ 0 h 1080"/>
                <a:gd name="T88" fmla="*/ 0 w 941"/>
                <a:gd name="T89" fmla="*/ 0 h 1080"/>
                <a:gd name="T90" fmla="*/ 0 w 941"/>
                <a:gd name="T91" fmla="*/ 0 h 1080"/>
                <a:gd name="T92" fmla="*/ 0 w 941"/>
                <a:gd name="T93" fmla="*/ 0 h 1080"/>
                <a:gd name="T94" fmla="*/ 0 w 941"/>
                <a:gd name="T95" fmla="*/ 0 h 1080"/>
                <a:gd name="T96" fmla="*/ 0 w 941"/>
                <a:gd name="T97" fmla="*/ 0 h 1080"/>
                <a:gd name="T98" fmla="*/ 0 w 941"/>
                <a:gd name="T99" fmla="*/ 0 h 1080"/>
                <a:gd name="T100" fmla="*/ 0 w 941"/>
                <a:gd name="T101" fmla="*/ 0 h 1080"/>
                <a:gd name="T102" fmla="*/ 0 w 941"/>
                <a:gd name="T103" fmla="*/ 0 h 1080"/>
                <a:gd name="T104" fmla="*/ 0 w 941"/>
                <a:gd name="T105" fmla="*/ 0 h 1080"/>
                <a:gd name="T106" fmla="*/ 0 w 941"/>
                <a:gd name="T107" fmla="*/ 0 h 1080"/>
                <a:gd name="T108" fmla="*/ 0 w 941"/>
                <a:gd name="T109" fmla="*/ 0 h 1080"/>
                <a:gd name="T110" fmla="*/ 0 w 941"/>
                <a:gd name="T111" fmla="*/ 0 h 1080"/>
                <a:gd name="T112" fmla="*/ 0 w 941"/>
                <a:gd name="T113" fmla="*/ 0 h 10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0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>
                <a:gd name="T0" fmla="*/ 0 w 934"/>
                <a:gd name="T1" fmla="*/ 0 h 1122"/>
                <a:gd name="T2" fmla="*/ 0 w 934"/>
                <a:gd name="T3" fmla="*/ 0 h 1122"/>
                <a:gd name="T4" fmla="*/ 0 w 934"/>
                <a:gd name="T5" fmla="*/ 0 h 1122"/>
                <a:gd name="T6" fmla="*/ 0 w 934"/>
                <a:gd name="T7" fmla="*/ 0 h 1122"/>
                <a:gd name="T8" fmla="*/ 0 w 934"/>
                <a:gd name="T9" fmla="*/ 0 h 1122"/>
                <a:gd name="T10" fmla="*/ 0 w 934"/>
                <a:gd name="T11" fmla="*/ 0 h 1122"/>
                <a:gd name="T12" fmla="*/ 0 w 934"/>
                <a:gd name="T13" fmla="*/ 0 h 1122"/>
                <a:gd name="T14" fmla="*/ 0 w 934"/>
                <a:gd name="T15" fmla="*/ 0 h 1122"/>
                <a:gd name="T16" fmla="*/ 0 w 934"/>
                <a:gd name="T17" fmla="*/ 0 h 1122"/>
                <a:gd name="T18" fmla="*/ 0 w 934"/>
                <a:gd name="T19" fmla="*/ 0 h 1122"/>
                <a:gd name="T20" fmla="*/ 0 w 934"/>
                <a:gd name="T21" fmla="*/ 0 h 1122"/>
                <a:gd name="T22" fmla="*/ 0 w 934"/>
                <a:gd name="T23" fmla="*/ 0 h 1122"/>
                <a:gd name="T24" fmla="*/ 0 w 934"/>
                <a:gd name="T25" fmla="*/ 0 h 1122"/>
                <a:gd name="T26" fmla="*/ 0 w 934"/>
                <a:gd name="T27" fmla="*/ 0 h 1122"/>
                <a:gd name="T28" fmla="*/ 0 w 934"/>
                <a:gd name="T29" fmla="*/ 0 h 1122"/>
                <a:gd name="T30" fmla="*/ 0 w 934"/>
                <a:gd name="T31" fmla="*/ 0 h 1122"/>
                <a:gd name="T32" fmla="*/ 0 w 934"/>
                <a:gd name="T33" fmla="*/ 0 h 1122"/>
                <a:gd name="T34" fmla="*/ 0 w 934"/>
                <a:gd name="T35" fmla="*/ 0 h 1122"/>
                <a:gd name="T36" fmla="*/ 0 w 934"/>
                <a:gd name="T37" fmla="*/ 0 h 1122"/>
                <a:gd name="T38" fmla="*/ 0 w 934"/>
                <a:gd name="T39" fmla="*/ 0 h 1122"/>
                <a:gd name="T40" fmla="*/ 0 w 934"/>
                <a:gd name="T41" fmla="*/ 0 h 1122"/>
                <a:gd name="T42" fmla="*/ 0 w 934"/>
                <a:gd name="T43" fmla="*/ 0 h 1122"/>
                <a:gd name="T44" fmla="*/ 0 w 934"/>
                <a:gd name="T45" fmla="*/ 0 h 1122"/>
                <a:gd name="T46" fmla="*/ 0 w 934"/>
                <a:gd name="T47" fmla="*/ 0 h 1122"/>
                <a:gd name="T48" fmla="*/ 0 w 934"/>
                <a:gd name="T49" fmla="*/ 0 h 1122"/>
                <a:gd name="T50" fmla="*/ 0 w 934"/>
                <a:gd name="T51" fmla="*/ 0 h 1122"/>
                <a:gd name="T52" fmla="*/ 0 w 934"/>
                <a:gd name="T53" fmla="*/ 0 h 1122"/>
                <a:gd name="T54" fmla="*/ 0 w 934"/>
                <a:gd name="T55" fmla="*/ 0 h 1122"/>
                <a:gd name="T56" fmla="*/ 0 w 934"/>
                <a:gd name="T57" fmla="*/ 0 h 1122"/>
                <a:gd name="T58" fmla="*/ 0 w 934"/>
                <a:gd name="T59" fmla="*/ 0 h 1122"/>
                <a:gd name="T60" fmla="*/ 0 w 934"/>
                <a:gd name="T61" fmla="*/ 0 h 1122"/>
                <a:gd name="T62" fmla="*/ 0 w 934"/>
                <a:gd name="T63" fmla="*/ 0 h 1122"/>
                <a:gd name="T64" fmla="*/ 0 w 934"/>
                <a:gd name="T65" fmla="*/ 0 h 1122"/>
                <a:gd name="T66" fmla="*/ 0 w 934"/>
                <a:gd name="T67" fmla="*/ 0 h 1122"/>
                <a:gd name="T68" fmla="*/ 0 w 934"/>
                <a:gd name="T69" fmla="*/ 0 h 1122"/>
                <a:gd name="T70" fmla="*/ 0 w 934"/>
                <a:gd name="T71" fmla="*/ 0 h 1122"/>
                <a:gd name="T72" fmla="*/ 0 w 934"/>
                <a:gd name="T73" fmla="*/ 0 h 1122"/>
                <a:gd name="T74" fmla="*/ 0 w 934"/>
                <a:gd name="T75" fmla="*/ 0 h 1122"/>
                <a:gd name="T76" fmla="*/ 0 w 934"/>
                <a:gd name="T77" fmla="*/ 0 h 1122"/>
                <a:gd name="T78" fmla="*/ 0 w 934"/>
                <a:gd name="T79" fmla="*/ 0 h 1122"/>
                <a:gd name="T80" fmla="*/ 0 w 934"/>
                <a:gd name="T81" fmla="*/ 0 h 1122"/>
                <a:gd name="T82" fmla="*/ 0 w 934"/>
                <a:gd name="T83" fmla="*/ 0 h 1122"/>
                <a:gd name="T84" fmla="*/ 0 w 934"/>
                <a:gd name="T85" fmla="*/ 0 h 1122"/>
                <a:gd name="T86" fmla="*/ 0 w 934"/>
                <a:gd name="T87" fmla="*/ 0 h 1122"/>
                <a:gd name="T88" fmla="*/ 0 w 934"/>
                <a:gd name="T89" fmla="*/ 0 h 1122"/>
                <a:gd name="T90" fmla="*/ 0 w 934"/>
                <a:gd name="T91" fmla="*/ 0 h 1122"/>
                <a:gd name="T92" fmla="*/ 0 w 934"/>
                <a:gd name="T93" fmla="*/ 0 h 1122"/>
                <a:gd name="T94" fmla="*/ 0 w 934"/>
                <a:gd name="T95" fmla="*/ 0 h 1122"/>
                <a:gd name="T96" fmla="*/ 0 w 934"/>
                <a:gd name="T97" fmla="*/ 0 h 1122"/>
                <a:gd name="T98" fmla="*/ 0 w 934"/>
                <a:gd name="T99" fmla="*/ 0 h 1122"/>
                <a:gd name="T100" fmla="*/ 0 w 934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1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>
                <a:gd name="T0" fmla="*/ 0 w 1001"/>
                <a:gd name="T1" fmla="*/ 0 h 1104"/>
                <a:gd name="T2" fmla="*/ 0 w 1001"/>
                <a:gd name="T3" fmla="*/ 0 h 1104"/>
                <a:gd name="T4" fmla="*/ 0 w 1001"/>
                <a:gd name="T5" fmla="*/ 0 h 1104"/>
                <a:gd name="T6" fmla="*/ 0 w 1001"/>
                <a:gd name="T7" fmla="*/ 0 h 1104"/>
                <a:gd name="T8" fmla="*/ 0 w 1001"/>
                <a:gd name="T9" fmla="*/ 0 h 1104"/>
                <a:gd name="T10" fmla="*/ 0 w 1001"/>
                <a:gd name="T11" fmla="*/ 0 h 1104"/>
                <a:gd name="T12" fmla="*/ 0 w 1001"/>
                <a:gd name="T13" fmla="*/ 0 h 1104"/>
                <a:gd name="T14" fmla="*/ 0 w 1001"/>
                <a:gd name="T15" fmla="*/ 0 h 1104"/>
                <a:gd name="T16" fmla="*/ 0 w 1001"/>
                <a:gd name="T17" fmla="*/ 0 h 1104"/>
                <a:gd name="T18" fmla="*/ 0 w 1001"/>
                <a:gd name="T19" fmla="*/ 0 h 1104"/>
                <a:gd name="T20" fmla="*/ 0 w 1001"/>
                <a:gd name="T21" fmla="*/ 0 h 1104"/>
                <a:gd name="T22" fmla="*/ 0 w 1001"/>
                <a:gd name="T23" fmla="*/ 0 h 1104"/>
                <a:gd name="T24" fmla="*/ 0 w 1001"/>
                <a:gd name="T25" fmla="*/ 0 h 1104"/>
                <a:gd name="T26" fmla="*/ 0 w 1001"/>
                <a:gd name="T27" fmla="*/ 0 h 1104"/>
                <a:gd name="T28" fmla="*/ 0 w 1001"/>
                <a:gd name="T29" fmla="*/ 0 h 1104"/>
                <a:gd name="T30" fmla="*/ 0 w 1001"/>
                <a:gd name="T31" fmla="*/ 0 h 1104"/>
                <a:gd name="T32" fmla="*/ 0 w 1001"/>
                <a:gd name="T33" fmla="*/ 0 h 1104"/>
                <a:gd name="T34" fmla="*/ 0 w 1001"/>
                <a:gd name="T35" fmla="*/ 0 h 1104"/>
                <a:gd name="T36" fmla="*/ 0 w 1001"/>
                <a:gd name="T37" fmla="*/ 0 h 1104"/>
                <a:gd name="T38" fmla="*/ 0 w 1001"/>
                <a:gd name="T39" fmla="*/ 0 h 1104"/>
                <a:gd name="T40" fmla="*/ 0 w 1001"/>
                <a:gd name="T41" fmla="*/ 0 h 1104"/>
                <a:gd name="T42" fmla="*/ 0 w 1001"/>
                <a:gd name="T43" fmla="*/ 0 h 1104"/>
                <a:gd name="T44" fmla="*/ 0 w 1001"/>
                <a:gd name="T45" fmla="*/ 0 h 1104"/>
                <a:gd name="T46" fmla="*/ 0 w 1001"/>
                <a:gd name="T47" fmla="*/ 0 h 1104"/>
                <a:gd name="T48" fmla="*/ 0 w 1001"/>
                <a:gd name="T49" fmla="*/ 0 h 1104"/>
                <a:gd name="T50" fmla="*/ 0 w 1001"/>
                <a:gd name="T51" fmla="*/ 0 h 1104"/>
                <a:gd name="T52" fmla="*/ 0 w 1001"/>
                <a:gd name="T53" fmla="*/ 0 h 1104"/>
                <a:gd name="T54" fmla="*/ 0 w 1001"/>
                <a:gd name="T55" fmla="*/ 0 h 1104"/>
                <a:gd name="T56" fmla="*/ 0 w 1001"/>
                <a:gd name="T57" fmla="*/ 0 h 1104"/>
                <a:gd name="T58" fmla="*/ 0 w 1001"/>
                <a:gd name="T59" fmla="*/ 0 h 1104"/>
                <a:gd name="T60" fmla="*/ 0 w 1001"/>
                <a:gd name="T61" fmla="*/ 0 h 1104"/>
                <a:gd name="T62" fmla="*/ 0 w 1001"/>
                <a:gd name="T63" fmla="*/ 0 h 1104"/>
                <a:gd name="T64" fmla="*/ 0 w 1001"/>
                <a:gd name="T65" fmla="*/ 0 h 1104"/>
                <a:gd name="T66" fmla="*/ 0 w 1001"/>
                <a:gd name="T67" fmla="*/ 0 h 1104"/>
                <a:gd name="T68" fmla="*/ 0 w 1001"/>
                <a:gd name="T69" fmla="*/ 0 h 1104"/>
                <a:gd name="T70" fmla="*/ 0 w 1001"/>
                <a:gd name="T71" fmla="*/ 0 h 1104"/>
                <a:gd name="T72" fmla="*/ 0 w 1001"/>
                <a:gd name="T73" fmla="*/ 0 h 1104"/>
                <a:gd name="T74" fmla="*/ 0 w 1001"/>
                <a:gd name="T75" fmla="*/ 0 h 1104"/>
                <a:gd name="T76" fmla="*/ 0 w 1001"/>
                <a:gd name="T77" fmla="*/ 0 h 1104"/>
                <a:gd name="T78" fmla="*/ 0 w 1001"/>
                <a:gd name="T79" fmla="*/ 0 h 1104"/>
                <a:gd name="T80" fmla="*/ 0 w 1001"/>
                <a:gd name="T81" fmla="*/ 0 h 1104"/>
                <a:gd name="T82" fmla="*/ 0 w 1001"/>
                <a:gd name="T83" fmla="*/ 0 h 1104"/>
                <a:gd name="T84" fmla="*/ 0 w 1001"/>
                <a:gd name="T85" fmla="*/ 0 h 1104"/>
                <a:gd name="T86" fmla="*/ 0 w 1001"/>
                <a:gd name="T87" fmla="*/ 0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2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>
                <a:gd name="T0" fmla="*/ 0 w 689"/>
                <a:gd name="T1" fmla="*/ 0 h 1080"/>
                <a:gd name="T2" fmla="*/ 0 w 689"/>
                <a:gd name="T3" fmla="*/ 0 h 1080"/>
                <a:gd name="T4" fmla="*/ 0 w 689"/>
                <a:gd name="T5" fmla="*/ 0 h 1080"/>
                <a:gd name="T6" fmla="*/ 0 w 689"/>
                <a:gd name="T7" fmla="*/ 0 h 1080"/>
                <a:gd name="T8" fmla="*/ 0 w 689"/>
                <a:gd name="T9" fmla="*/ 0 h 1080"/>
                <a:gd name="T10" fmla="*/ 0 w 689"/>
                <a:gd name="T11" fmla="*/ 0 h 1080"/>
                <a:gd name="T12" fmla="*/ 0 w 689"/>
                <a:gd name="T13" fmla="*/ 0 h 1080"/>
                <a:gd name="T14" fmla="*/ 0 w 689"/>
                <a:gd name="T15" fmla="*/ 0 h 1080"/>
                <a:gd name="T16" fmla="*/ 0 w 689"/>
                <a:gd name="T17" fmla="*/ 0 h 1080"/>
                <a:gd name="T18" fmla="*/ 0 w 689"/>
                <a:gd name="T19" fmla="*/ 0 h 1080"/>
                <a:gd name="T20" fmla="*/ 0 w 689"/>
                <a:gd name="T21" fmla="*/ 0 h 1080"/>
                <a:gd name="T22" fmla="*/ 0 w 689"/>
                <a:gd name="T23" fmla="*/ 0 h 1080"/>
                <a:gd name="T24" fmla="*/ 0 w 689"/>
                <a:gd name="T25" fmla="*/ 0 h 1080"/>
                <a:gd name="T26" fmla="*/ 0 w 689"/>
                <a:gd name="T27" fmla="*/ 0 h 1080"/>
                <a:gd name="T28" fmla="*/ 0 w 689"/>
                <a:gd name="T29" fmla="*/ 0 h 1080"/>
                <a:gd name="T30" fmla="*/ 0 w 689"/>
                <a:gd name="T31" fmla="*/ 0 h 1080"/>
                <a:gd name="T32" fmla="*/ 0 w 689"/>
                <a:gd name="T33" fmla="*/ 0 h 1080"/>
                <a:gd name="T34" fmla="*/ 0 w 689"/>
                <a:gd name="T35" fmla="*/ 0 h 1080"/>
                <a:gd name="T36" fmla="*/ 0 w 689"/>
                <a:gd name="T37" fmla="*/ 0 h 1080"/>
                <a:gd name="T38" fmla="*/ 0 w 689"/>
                <a:gd name="T39" fmla="*/ 0 h 1080"/>
                <a:gd name="T40" fmla="*/ 0 w 689"/>
                <a:gd name="T41" fmla="*/ 0 h 1080"/>
                <a:gd name="T42" fmla="*/ 0 w 689"/>
                <a:gd name="T43" fmla="*/ 0 h 1080"/>
                <a:gd name="T44" fmla="*/ 0 w 689"/>
                <a:gd name="T45" fmla="*/ 0 h 1080"/>
                <a:gd name="T46" fmla="*/ 0 w 689"/>
                <a:gd name="T47" fmla="*/ 0 h 1080"/>
                <a:gd name="T48" fmla="*/ 0 w 689"/>
                <a:gd name="T49" fmla="*/ 0 h 1080"/>
                <a:gd name="T50" fmla="*/ 0 w 689"/>
                <a:gd name="T51" fmla="*/ 0 h 1080"/>
                <a:gd name="T52" fmla="*/ 0 w 689"/>
                <a:gd name="T53" fmla="*/ 0 h 1080"/>
                <a:gd name="T54" fmla="*/ 0 w 689"/>
                <a:gd name="T55" fmla="*/ 0 h 1080"/>
                <a:gd name="T56" fmla="*/ 0 w 689"/>
                <a:gd name="T57" fmla="*/ 0 h 1080"/>
                <a:gd name="T58" fmla="*/ 0 w 689"/>
                <a:gd name="T59" fmla="*/ 0 h 1080"/>
                <a:gd name="T60" fmla="*/ 0 w 689"/>
                <a:gd name="T61" fmla="*/ 0 h 1080"/>
                <a:gd name="T62" fmla="*/ 0 w 689"/>
                <a:gd name="T63" fmla="*/ 0 h 1080"/>
                <a:gd name="T64" fmla="*/ 0 w 689"/>
                <a:gd name="T65" fmla="*/ 0 h 1080"/>
                <a:gd name="T66" fmla="*/ 0 w 689"/>
                <a:gd name="T67" fmla="*/ 0 h 1080"/>
                <a:gd name="T68" fmla="*/ 0 w 689"/>
                <a:gd name="T69" fmla="*/ 0 h 1080"/>
                <a:gd name="T70" fmla="*/ 0 w 689"/>
                <a:gd name="T71" fmla="*/ 0 h 1080"/>
                <a:gd name="T72" fmla="*/ 0 w 689"/>
                <a:gd name="T73" fmla="*/ 0 h 1080"/>
                <a:gd name="T74" fmla="*/ 0 w 689"/>
                <a:gd name="T75" fmla="*/ 0 h 1080"/>
                <a:gd name="T76" fmla="*/ 0 w 689"/>
                <a:gd name="T77" fmla="*/ 0 h 1080"/>
                <a:gd name="T78" fmla="*/ 0 w 689"/>
                <a:gd name="T79" fmla="*/ 0 h 1080"/>
                <a:gd name="T80" fmla="*/ 0 w 689"/>
                <a:gd name="T81" fmla="*/ 0 h 1080"/>
                <a:gd name="T82" fmla="*/ 0 w 689"/>
                <a:gd name="T83" fmla="*/ 0 h 1080"/>
                <a:gd name="T84" fmla="*/ 0 w 689"/>
                <a:gd name="T85" fmla="*/ 0 h 1080"/>
                <a:gd name="T86" fmla="*/ 0 w 689"/>
                <a:gd name="T87" fmla="*/ 0 h 1080"/>
                <a:gd name="T88" fmla="*/ 0 w 689"/>
                <a:gd name="T89" fmla="*/ 0 h 1080"/>
                <a:gd name="T90" fmla="*/ 0 w 689"/>
                <a:gd name="T91" fmla="*/ 0 h 1080"/>
                <a:gd name="T92" fmla="*/ 0 w 689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3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4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>
                <a:gd name="T0" fmla="*/ 0 w 790"/>
                <a:gd name="T1" fmla="*/ 0 h 1082"/>
                <a:gd name="T2" fmla="*/ 0 w 790"/>
                <a:gd name="T3" fmla="*/ 0 h 1082"/>
                <a:gd name="T4" fmla="*/ 0 w 790"/>
                <a:gd name="T5" fmla="*/ 0 h 1082"/>
                <a:gd name="T6" fmla="*/ 0 w 790"/>
                <a:gd name="T7" fmla="*/ 0 h 1082"/>
                <a:gd name="T8" fmla="*/ 0 w 790"/>
                <a:gd name="T9" fmla="*/ 0 h 1082"/>
                <a:gd name="T10" fmla="*/ 0 w 790"/>
                <a:gd name="T11" fmla="*/ 0 h 1082"/>
                <a:gd name="T12" fmla="*/ 0 w 790"/>
                <a:gd name="T13" fmla="*/ 0 h 1082"/>
                <a:gd name="T14" fmla="*/ 0 w 790"/>
                <a:gd name="T15" fmla="*/ 0 h 1082"/>
                <a:gd name="T16" fmla="*/ 0 w 790"/>
                <a:gd name="T17" fmla="*/ 0 h 1082"/>
                <a:gd name="T18" fmla="*/ 0 w 790"/>
                <a:gd name="T19" fmla="*/ 0 h 1082"/>
                <a:gd name="T20" fmla="*/ 0 w 790"/>
                <a:gd name="T21" fmla="*/ 0 h 1082"/>
                <a:gd name="T22" fmla="*/ 0 w 790"/>
                <a:gd name="T23" fmla="*/ 0 h 1082"/>
                <a:gd name="T24" fmla="*/ 0 w 790"/>
                <a:gd name="T25" fmla="*/ 0 h 1082"/>
                <a:gd name="T26" fmla="*/ 0 w 790"/>
                <a:gd name="T27" fmla="*/ 0 h 1082"/>
                <a:gd name="T28" fmla="*/ 0 w 790"/>
                <a:gd name="T29" fmla="*/ 0 h 1082"/>
                <a:gd name="T30" fmla="*/ 0 w 790"/>
                <a:gd name="T31" fmla="*/ 0 h 1082"/>
                <a:gd name="T32" fmla="*/ 0 w 790"/>
                <a:gd name="T33" fmla="*/ 0 h 1082"/>
                <a:gd name="T34" fmla="*/ 0 w 790"/>
                <a:gd name="T35" fmla="*/ 0 h 1082"/>
                <a:gd name="T36" fmla="*/ 0 w 790"/>
                <a:gd name="T37" fmla="*/ 0 h 1082"/>
                <a:gd name="T38" fmla="*/ 0 w 790"/>
                <a:gd name="T39" fmla="*/ 0 h 1082"/>
                <a:gd name="T40" fmla="*/ 0 w 790"/>
                <a:gd name="T41" fmla="*/ 0 h 1082"/>
                <a:gd name="T42" fmla="*/ 0 w 790"/>
                <a:gd name="T43" fmla="*/ 0 h 1082"/>
                <a:gd name="T44" fmla="*/ 0 w 790"/>
                <a:gd name="T45" fmla="*/ 0 h 1082"/>
                <a:gd name="T46" fmla="*/ 0 w 790"/>
                <a:gd name="T47" fmla="*/ 0 h 1082"/>
                <a:gd name="T48" fmla="*/ 0 w 790"/>
                <a:gd name="T49" fmla="*/ 0 h 1082"/>
                <a:gd name="T50" fmla="*/ 0 w 790"/>
                <a:gd name="T51" fmla="*/ 0 h 1082"/>
                <a:gd name="T52" fmla="*/ 0 w 790"/>
                <a:gd name="T53" fmla="*/ 0 h 1082"/>
                <a:gd name="T54" fmla="*/ 0 w 790"/>
                <a:gd name="T55" fmla="*/ 0 h 1082"/>
                <a:gd name="T56" fmla="*/ 0 w 790"/>
                <a:gd name="T57" fmla="*/ 0 h 1082"/>
                <a:gd name="T58" fmla="*/ 0 w 790"/>
                <a:gd name="T59" fmla="*/ 0 h 1082"/>
                <a:gd name="T60" fmla="*/ 0 w 790"/>
                <a:gd name="T61" fmla="*/ 0 h 1082"/>
                <a:gd name="T62" fmla="*/ 0 w 790"/>
                <a:gd name="T63" fmla="*/ 0 h 1082"/>
                <a:gd name="T64" fmla="*/ 0 w 790"/>
                <a:gd name="T65" fmla="*/ 0 h 1082"/>
                <a:gd name="T66" fmla="*/ 0 w 790"/>
                <a:gd name="T67" fmla="*/ 0 h 1082"/>
                <a:gd name="T68" fmla="*/ 0 w 790"/>
                <a:gd name="T69" fmla="*/ 0 h 1082"/>
                <a:gd name="T70" fmla="*/ 0 w 790"/>
                <a:gd name="T71" fmla="*/ 0 h 1082"/>
                <a:gd name="T72" fmla="*/ 0 w 790"/>
                <a:gd name="T73" fmla="*/ 0 h 1082"/>
                <a:gd name="T74" fmla="*/ 0 w 790"/>
                <a:gd name="T75" fmla="*/ 0 h 1082"/>
                <a:gd name="T76" fmla="*/ 0 w 790"/>
                <a:gd name="T77" fmla="*/ 0 h 1082"/>
                <a:gd name="T78" fmla="*/ 0 w 790"/>
                <a:gd name="T79" fmla="*/ 0 h 1082"/>
                <a:gd name="T80" fmla="*/ 0 w 790"/>
                <a:gd name="T81" fmla="*/ 0 h 1082"/>
                <a:gd name="T82" fmla="*/ 0 w 790"/>
                <a:gd name="T83" fmla="*/ 0 h 1082"/>
                <a:gd name="T84" fmla="*/ 0 w 790"/>
                <a:gd name="T85" fmla="*/ 0 h 1082"/>
                <a:gd name="T86" fmla="*/ 0 w 790"/>
                <a:gd name="T87" fmla="*/ 0 h 1082"/>
                <a:gd name="T88" fmla="*/ 0 w 790"/>
                <a:gd name="T89" fmla="*/ 0 h 1082"/>
                <a:gd name="T90" fmla="*/ 0 w 790"/>
                <a:gd name="T91" fmla="*/ 0 h 1082"/>
                <a:gd name="T92" fmla="*/ 0 w 790"/>
                <a:gd name="T93" fmla="*/ 0 h 1082"/>
                <a:gd name="T94" fmla="*/ 0 w 790"/>
                <a:gd name="T95" fmla="*/ 0 h 1082"/>
                <a:gd name="T96" fmla="*/ 0 w 790"/>
                <a:gd name="T97" fmla="*/ 0 h 1082"/>
                <a:gd name="T98" fmla="*/ 0 w 790"/>
                <a:gd name="T99" fmla="*/ 0 h 1082"/>
                <a:gd name="T100" fmla="*/ 0 w 790"/>
                <a:gd name="T101" fmla="*/ 0 h 1082"/>
                <a:gd name="T102" fmla="*/ 0 w 790"/>
                <a:gd name="T103" fmla="*/ 0 h 1082"/>
                <a:gd name="T104" fmla="*/ 0 w 790"/>
                <a:gd name="T105" fmla="*/ 0 h 1082"/>
                <a:gd name="T106" fmla="*/ 0 w 790"/>
                <a:gd name="T107" fmla="*/ 0 h 1082"/>
                <a:gd name="T108" fmla="*/ 0 w 790"/>
                <a:gd name="T109" fmla="*/ 0 h 1082"/>
                <a:gd name="T110" fmla="*/ 0 w 790"/>
                <a:gd name="T111" fmla="*/ 0 h 1082"/>
                <a:gd name="T112" fmla="*/ 0 w 790"/>
                <a:gd name="T113" fmla="*/ 0 h 1082"/>
                <a:gd name="T114" fmla="*/ 0 w 790"/>
                <a:gd name="T115" fmla="*/ 0 h 1082"/>
                <a:gd name="T116" fmla="*/ 0 w 790"/>
                <a:gd name="T117" fmla="*/ 0 h 1082"/>
                <a:gd name="T118" fmla="*/ 0 w 790"/>
                <a:gd name="T119" fmla="*/ 0 h 1082"/>
                <a:gd name="T120" fmla="*/ 0 w 790"/>
                <a:gd name="T121" fmla="*/ 0 h 1082"/>
                <a:gd name="T122" fmla="*/ 0 w 790"/>
                <a:gd name="T123" fmla="*/ 0 h 10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5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>
                <a:gd name="T0" fmla="*/ 0 w 941"/>
                <a:gd name="T1" fmla="*/ 0 h 1081"/>
                <a:gd name="T2" fmla="*/ 0 w 941"/>
                <a:gd name="T3" fmla="*/ 0 h 1081"/>
                <a:gd name="T4" fmla="*/ 0 w 941"/>
                <a:gd name="T5" fmla="*/ 0 h 1081"/>
                <a:gd name="T6" fmla="*/ 0 w 941"/>
                <a:gd name="T7" fmla="*/ 0 h 1081"/>
                <a:gd name="T8" fmla="*/ 0 w 941"/>
                <a:gd name="T9" fmla="*/ 0 h 1081"/>
                <a:gd name="T10" fmla="*/ 0 w 941"/>
                <a:gd name="T11" fmla="*/ 0 h 1081"/>
                <a:gd name="T12" fmla="*/ 0 w 941"/>
                <a:gd name="T13" fmla="*/ 0 h 1081"/>
                <a:gd name="T14" fmla="*/ 0 w 941"/>
                <a:gd name="T15" fmla="*/ 0 h 1081"/>
                <a:gd name="T16" fmla="*/ 0 w 941"/>
                <a:gd name="T17" fmla="*/ 0 h 1081"/>
                <a:gd name="T18" fmla="*/ 0 w 941"/>
                <a:gd name="T19" fmla="*/ 0 h 1081"/>
                <a:gd name="T20" fmla="*/ 0 w 941"/>
                <a:gd name="T21" fmla="*/ 0 h 1081"/>
                <a:gd name="T22" fmla="*/ 0 w 941"/>
                <a:gd name="T23" fmla="*/ 0 h 1081"/>
                <a:gd name="T24" fmla="*/ 0 w 941"/>
                <a:gd name="T25" fmla="*/ 0 h 1081"/>
                <a:gd name="T26" fmla="*/ 0 w 941"/>
                <a:gd name="T27" fmla="*/ 0 h 1081"/>
                <a:gd name="T28" fmla="*/ 0 w 941"/>
                <a:gd name="T29" fmla="*/ 0 h 1081"/>
                <a:gd name="T30" fmla="*/ 0 w 941"/>
                <a:gd name="T31" fmla="*/ 0 h 1081"/>
                <a:gd name="T32" fmla="*/ 0 w 941"/>
                <a:gd name="T33" fmla="*/ 0 h 1081"/>
                <a:gd name="T34" fmla="*/ 0 w 941"/>
                <a:gd name="T35" fmla="*/ 0 h 1081"/>
                <a:gd name="T36" fmla="*/ 0 w 941"/>
                <a:gd name="T37" fmla="*/ 0 h 1081"/>
                <a:gd name="T38" fmla="*/ 0 w 941"/>
                <a:gd name="T39" fmla="*/ 0 h 1081"/>
                <a:gd name="T40" fmla="*/ 0 w 941"/>
                <a:gd name="T41" fmla="*/ 0 h 1081"/>
                <a:gd name="T42" fmla="*/ 0 w 941"/>
                <a:gd name="T43" fmla="*/ 0 h 1081"/>
                <a:gd name="T44" fmla="*/ 0 w 941"/>
                <a:gd name="T45" fmla="*/ 0 h 1081"/>
                <a:gd name="T46" fmla="*/ 0 w 941"/>
                <a:gd name="T47" fmla="*/ 0 h 1081"/>
                <a:gd name="T48" fmla="*/ 0 w 941"/>
                <a:gd name="T49" fmla="*/ 0 h 1081"/>
                <a:gd name="T50" fmla="*/ 0 w 941"/>
                <a:gd name="T51" fmla="*/ 0 h 1081"/>
                <a:gd name="T52" fmla="*/ 0 w 941"/>
                <a:gd name="T53" fmla="*/ 0 h 1081"/>
                <a:gd name="T54" fmla="*/ 0 w 941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6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w 942"/>
                <a:gd name="T57" fmla="*/ 0 h 1081"/>
                <a:gd name="T58" fmla="*/ 0 w 942"/>
                <a:gd name="T59" fmla="*/ 0 h 1081"/>
                <a:gd name="T60" fmla="*/ 0 w 942"/>
                <a:gd name="T61" fmla="*/ 0 h 1081"/>
                <a:gd name="T62" fmla="*/ 0 w 942"/>
                <a:gd name="T63" fmla="*/ 0 h 1081"/>
                <a:gd name="T64" fmla="*/ 0 w 942"/>
                <a:gd name="T65" fmla="*/ 0 h 1081"/>
                <a:gd name="T66" fmla="*/ 0 w 942"/>
                <a:gd name="T67" fmla="*/ 0 h 1081"/>
                <a:gd name="T68" fmla="*/ 0 w 942"/>
                <a:gd name="T69" fmla="*/ 0 h 1081"/>
                <a:gd name="T70" fmla="*/ 0 w 942"/>
                <a:gd name="T71" fmla="*/ 0 h 1081"/>
                <a:gd name="T72" fmla="*/ 0 w 942"/>
                <a:gd name="T73" fmla="*/ 0 h 1081"/>
                <a:gd name="T74" fmla="*/ 0 w 942"/>
                <a:gd name="T75" fmla="*/ 0 h 1081"/>
                <a:gd name="T76" fmla="*/ 0 w 942"/>
                <a:gd name="T77" fmla="*/ 0 h 1081"/>
                <a:gd name="T78" fmla="*/ 0 w 942"/>
                <a:gd name="T79" fmla="*/ 0 h 1081"/>
                <a:gd name="T80" fmla="*/ 0 w 942"/>
                <a:gd name="T81" fmla="*/ 0 h 1081"/>
                <a:gd name="T82" fmla="*/ 0 w 942"/>
                <a:gd name="T83" fmla="*/ 0 h 1081"/>
                <a:gd name="T84" fmla="*/ 0 w 942"/>
                <a:gd name="T85" fmla="*/ 0 h 1081"/>
                <a:gd name="T86" fmla="*/ 0 w 942"/>
                <a:gd name="T87" fmla="*/ 0 h 1081"/>
                <a:gd name="T88" fmla="*/ 0 w 942"/>
                <a:gd name="T89" fmla="*/ 0 h 1081"/>
                <a:gd name="T90" fmla="*/ 0 w 942"/>
                <a:gd name="T91" fmla="*/ 0 h 1081"/>
                <a:gd name="T92" fmla="*/ 0 w 942"/>
                <a:gd name="T93" fmla="*/ 0 h 1081"/>
                <a:gd name="T94" fmla="*/ 0 w 942"/>
                <a:gd name="T95" fmla="*/ 0 h 1081"/>
                <a:gd name="T96" fmla="*/ 0 w 942"/>
                <a:gd name="T97" fmla="*/ 0 h 1081"/>
                <a:gd name="T98" fmla="*/ 0 w 942"/>
                <a:gd name="T99" fmla="*/ 0 h 1081"/>
                <a:gd name="T100" fmla="*/ 0 w 942"/>
                <a:gd name="T101" fmla="*/ 0 h 1081"/>
                <a:gd name="T102" fmla="*/ 0 w 942"/>
                <a:gd name="T103" fmla="*/ 0 h 1081"/>
                <a:gd name="T104" fmla="*/ 0 w 942"/>
                <a:gd name="T105" fmla="*/ 0 h 1081"/>
                <a:gd name="T106" fmla="*/ 0 w 942"/>
                <a:gd name="T107" fmla="*/ 0 h 1081"/>
                <a:gd name="T108" fmla="*/ 0 w 942"/>
                <a:gd name="T109" fmla="*/ 0 h 1081"/>
                <a:gd name="T110" fmla="*/ 0 w 942"/>
                <a:gd name="T111" fmla="*/ 0 h 1081"/>
                <a:gd name="T112" fmla="*/ 0 w 942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7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>
                <a:gd name="T0" fmla="*/ 0 w 571"/>
                <a:gd name="T1" fmla="*/ 0 h 1075"/>
                <a:gd name="T2" fmla="*/ 0 w 571"/>
                <a:gd name="T3" fmla="*/ 0 h 1075"/>
                <a:gd name="T4" fmla="*/ 0 w 571"/>
                <a:gd name="T5" fmla="*/ 0 h 1075"/>
                <a:gd name="T6" fmla="*/ 0 w 571"/>
                <a:gd name="T7" fmla="*/ 0 h 1075"/>
                <a:gd name="T8" fmla="*/ 0 w 571"/>
                <a:gd name="T9" fmla="*/ 0 h 1075"/>
                <a:gd name="T10" fmla="*/ 0 w 571"/>
                <a:gd name="T11" fmla="*/ 0 h 1075"/>
                <a:gd name="T12" fmla="*/ 0 w 571"/>
                <a:gd name="T13" fmla="*/ 0 h 1075"/>
                <a:gd name="T14" fmla="*/ 0 w 571"/>
                <a:gd name="T15" fmla="*/ 0 h 1075"/>
                <a:gd name="T16" fmla="*/ 0 w 571"/>
                <a:gd name="T17" fmla="*/ 0 h 1075"/>
                <a:gd name="T18" fmla="*/ 0 w 571"/>
                <a:gd name="T19" fmla="*/ 0 h 1075"/>
                <a:gd name="T20" fmla="*/ 0 w 571"/>
                <a:gd name="T21" fmla="*/ 0 h 1075"/>
                <a:gd name="T22" fmla="*/ 0 w 571"/>
                <a:gd name="T23" fmla="*/ 0 h 1075"/>
                <a:gd name="T24" fmla="*/ 0 w 571"/>
                <a:gd name="T25" fmla="*/ 0 h 1075"/>
                <a:gd name="T26" fmla="*/ 0 w 571"/>
                <a:gd name="T27" fmla="*/ 0 h 1075"/>
                <a:gd name="T28" fmla="*/ 0 w 571"/>
                <a:gd name="T29" fmla="*/ 0 h 1075"/>
                <a:gd name="T30" fmla="*/ 0 w 571"/>
                <a:gd name="T31" fmla="*/ 0 h 1075"/>
                <a:gd name="T32" fmla="*/ 0 w 571"/>
                <a:gd name="T33" fmla="*/ 0 h 1075"/>
                <a:gd name="T34" fmla="*/ 0 w 571"/>
                <a:gd name="T35" fmla="*/ 0 h 1075"/>
                <a:gd name="T36" fmla="*/ 0 w 571"/>
                <a:gd name="T37" fmla="*/ 0 h 1075"/>
                <a:gd name="T38" fmla="*/ 0 w 571"/>
                <a:gd name="T39" fmla="*/ 0 h 1075"/>
                <a:gd name="T40" fmla="*/ 0 w 571"/>
                <a:gd name="T41" fmla="*/ 0 h 1075"/>
                <a:gd name="T42" fmla="*/ 0 w 571"/>
                <a:gd name="T43" fmla="*/ 0 h 1075"/>
                <a:gd name="T44" fmla="*/ 0 w 571"/>
                <a:gd name="T45" fmla="*/ 0 h 1075"/>
                <a:gd name="T46" fmla="*/ 0 w 571"/>
                <a:gd name="T47" fmla="*/ 0 h 1075"/>
                <a:gd name="T48" fmla="*/ 0 w 571"/>
                <a:gd name="T49" fmla="*/ 0 h 1075"/>
                <a:gd name="T50" fmla="*/ 0 w 571"/>
                <a:gd name="T51" fmla="*/ 0 h 1075"/>
                <a:gd name="T52" fmla="*/ 0 w 571"/>
                <a:gd name="T53" fmla="*/ 0 h 1075"/>
                <a:gd name="T54" fmla="*/ 0 w 571"/>
                <a:gd name="T55" fmla="*/ 0 h 1075"/>
                <a:gd name="T56" fmla="*/ 0 w 571"/>
                <a:gd name="T57" fmla="*/ 0 h 1075"/>
                <a:gd name="T58" fmla="*/ 0 w 571"/>
                <a:gd name="T59" fmla="*/ 0 h 1075"/>
                <a:gd name="T60" fmla="*/ 0 w 571"/>
                <a:gd name="T61" fmla="*/ 0 h 1075"/>
                <a:gd name="T62" fmla="*/ 0 w 571"/>
                <a:gd name="T63" fmla="*/ 0 h 1075"/>
                <a:gd name="T64" fmla="*/ 0 w 571"/>
                <a:gd name="T65" fmla="*/ 0 h 1075"/>
                <a:gd name="T66" fmla="*/ 0 w 571"/>
                <a:gd name="T67" fmla="*/ 0 h 1075"/>
                <a:gd name="T68" fmla="*/ 0 w 571"/>
                <a:gd name="T69" fmla="*/ 0 h 1075"/>
                <a:gd name="T70" fmla="*/ 0 w 571"/>
                <a:gd name="T71" fmla="*/ 0 h 1075"/>
                <a:gd name="T72" fmla="*/ 0 w 571"/>
                <a:gd name="T73" fmla="*/ 0 h 1075"/>
                <a:gd name="T74" fmla="*/ 0 w 571"/>
                <a:gd name="T75" fmla="*/ 0 h 1075"/>
                <a:gd name="T76" fmla="*/ 0 w 571"/>
                <a:gd name="T77" fmla="*/ 0 h 1075"/>
                <a:gd name="T78" fmla="*/ 0 w 571"/>
                <a:gd name="T79" fmla="*/ 0 h 1075"/>
                <a:gd name="T80" fmla="*/ 0 w 571"/>
                <a:gd name="T81" fmla="*/ 0 h 1075"/>
                <a:gd name="T82" fmla="*/ 0 w 571"/>
                <a:gd name="T83" fmla="*/ 0 h 1075"/>
                <a:gd name="T84" fmla="*/ 0 w 571"/>
                <a:gd name="T85" fmla="*/ 0 h 1075"/>
                <a:gd name="T86" fmla="*/ 0 w 571"/>
                <a:gd name="T87" fmla="*/ 0 h 1075"/>
                <a:gd name="T88" fmla="*/ 0 w 571"/>
                <a:gd name="T89" fmla="*/ 0 h 1075"/>
                <a:gd name="T90" fmla="*/ 0 w 571"/>
                <a:gd name="T91" fmla="*/ 0 h 1075"/>
                <a:gd name="T92" fmla="*/ 0 w 571"/>
                <a:gd name="T93" fmla="*/ 0 h 1075"/>
                <a:gd name="T94" fmla="*/ 0 w 571"/>
                <a:gd name="T95" fmla="*/ 0 h 1075"/>
                <a:gd name="T96" fmla="*/ 0 w 571"/>
                <a:gd name="T97" fmla="*/ 0 h 1075"/>
                <a:gd name="T98" fmla="*/ 0 w 571"/>
                <a:gd name="T99" fmla="*/ 0 h 1075"/>
                <a:gd name="T100" fmla="*/ 0 w 571"/>
                <a:gd name="T101" fmla="*/ 0 h 1075"/>
                <a:gd name="T102" fmla="*/ 0 w 571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8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>
                <a:gd name="T0" fmla="*/ 0 w 1117"/>
                <a:gd name="T1" fmla="*/ 0 h 1086"/>
                <a:gd name="T2" fmla="*/ 0 w 1117"/>
                <a:gd name="T3" fmla="*/ 0 h 1086"/>
                <a:gd name="T4" fmla="*/ 0 w 1117"/>
                <a:gd name="T5" fmla="*/ 0 h 1086"/>
                <a:gd name="T6" fmla="*/ 0 w 1117"/>
                <a:gd name="T7" fmla="*/ 0 h 1086"/>
                <a:gd name="T8" fmla="*/ 0 w 1117"/>
                <a:gd name="T9" fmla="*/ 0 h 1086"/>
                <a:gd name="T10" fmla="*/ 0 w 1117"/>
                <a:gd name="T11" fmla="*/ 0 h 1086"/>
                <a:gd name="T12" fmla="*/ 0 w 1117"/>
                <a:gd name="T13" fmla="*/ 0 h 1086"/>
                <a:gd name="T14" fmla="*/ 0 w 1117"/>
                <a:gd name="T15" fmla="*/ 0 h 1086"/>
                <a:gd name="T16" fmla="*/ 0 w 1117"/>
                <a:gd name="T17" fmla="*/ 0 h 1086"/>
                <a:gd name="T18" fmla="*/ 0 w 1117"/>
                <a:gd name="T19" fmla="*/ 0 h 1086"/>
                <a:gd name="T20" fmla="*/ 0 w 1117"/>
                <a:gd name="T21" fmla="*/ 0 h 1086"/>
                <a:gd name="T22" fmla="*/ 0 w 1117"/>
                <a:gd name="T23" fmla="*/ 0 h 1086"/>
                <a:gd name="T24" fmla="*/ 0 w 1117"/>
                <a:gd name="T25" fmla="*/ 0 h 1086"/>
                <a:gd name="T26" fmla="*/ 0 w 1117"/>
                <a:gd name="T27" fmla="*/ 0 h 1086"/>
                <a:gd name="T28" fmla="*/ 0 w 1117"/>
                <a:gd name="T29" fmla="*/ 0 h 1086"/>
                <a:gd name="T30" fmla="*/ 0 w 1117"/>
                <a:gd name="T31" fmla="*/ 0 h 1086"/>
                <a:gd name="T32" fmla="*/ 0 w 1117"/>
                <a:gd name="T33" fmla="*/ 0 h 1086"/>
                <a:gd name="T34" fmla="*/ 0 w 1117"/>
                <a:gd name="T35" fmla="*/ 0 h 1086"/>
                <a:gd name="T36" fmla="*/ 0 w 1117"/>
                <a:gd name="T37" fmla="*/ 0 h 1086"/>
                <a:gd name="T38" fmla="*/ 0 w 1117"/>
                <a:gd name="T39" fmla="*/ 0 h 1086"/>
                <a:gd name="T40" fmla="*/ 0 w 1117"/>
                <a:gd name="T41" fmla="*/ 0 h 1086"/>
                <a:gd name="T42" fmla="*/ 0 w 1117"/>
                <a:gd name="T43" fmla="*/ 0 h 1086"/>
                <a:gd name="T44" fmla="*/ 0 w 1117"/>
                <a:gd name="T45" fmla="*/ 0 h 1086"/>
                <a:gd name="T46" fmla="*/ 0 w 1117"/>
                <a:gd name="T47" fmla="*/ 0 h 1086"/>
                <a:gd name="T48" fmla="*/ 0 w 1117"/>
                <a:gd name="T49" fmla="*/ 0 h 1086"/>
                <a:gd name="T50" fmla="*/ 0 w 1117"/>
                <a:gd name="T51" fmla="*/ 0 h 1086"/>
                <a:gd name="T52" fmla="*/ 0 w 1117"/>
                <a:gd name="T53" fmla="*/ 0 h 1086"/>
                <a:gd name="T54" fmla="*/ 0 w 1117"/>
                <a:gd name="T55" fmla="*/ 0 h 1086"/>
                <a:gd name="T56" fmla="*/ 0 w 1117"/>
                <a:gd name="T57" fmla="*/ 0 h 1086"/>
                <a:gd name="T58" fmla="*/ 0 w 1117"/>
                <a:gd name="T59" fmla="*/ 0 h 1086"/>
                <a:gd name="T60" fmla="*/ 0 w 1117"/>
                <a:gd name="T61" fmla="*/ 0 h 1086"/>
                <a:gd name="T62" fmla="*/ 0 w 1117"/>
                <a:gd name="T63" fmla="*/ 0 h 1086"/>
                <a:gd name="T64" fmla="*/ 0 w 1117"/>
                <a:gd name="T65" fmla="*/ 0 h 1086"/>
                <a:gd name="T66" fmla="*/ 0 w 1117"/>
                <a:gd name="T67" fmla="*/ 0 h 1086"/>
                <a:gd name="T68" fmla="*/ 0 w 1117"/>
                <a:gd name="T69" fmla="*/ 0 h 1086"/>
                <a:gd name="T70" fmla="*/ 0 w 1117"/>
                <a:gd name="T71" fmla="*/ 0 h 1086"/>
                <a:gd name="T72" fmla="*/ 0 w 1117"/>
                <a:gd name="T73" fmla="*/ 0 h 1086"/>
                <a:gd name="T74" fmla="*/ 0 w 1117"/>
                <a:gd name="T75" fmla="*/ 0 h 1086"/>
                <a:gd name="T76" fmla="*/ 0 w 1117"/>
                <a:gd name="T77" fmla="*/ 0 h 1086"/>
                <a:gd name="T78" fmla="*/ 0 w 1117"/>
                <a:gd name="T79" fmla="*/ 0 h 1086"/>
                <a:gd name="T80" fmla="*/ 0 w 1117"/>
                <a:gd name="T81" fmla="*/ 0 h 1086"/>
                <a:gd name="T82" fmla="*/ 0 w 1117"/>
                <a:gd name="T83" fmla="*/ 0 h 1086"/>
                <a:gd name="T84" fmla="*/ 0 w 1117"/>
                <a:gd name="T85" fmla="*/ 0 h 1086"/>
                <a:gd name="T86" fmla="*/ 0 w 1117"/>
                <a:gd name="T87" fmla="*/ 0 h 1086"/>
                <a:gd name="T88" fmla="*/ 0 w 1117"/>
                <a:gd name="T89" fmla="*/ 0 h 1086"/>
                <a:gd name="T90" fmla="*/ 0 w 1117"/>
                <a:gd name="T91" fmla="*/ 0 h 1086"/>
                <a:gd name="T92" fmla="*/ 0 w 1117"/>
                <a:gd name="T93" fmla="*/ 0 h 1086"/>
                <a:gd name="T94" fmla="*/ 0 w 1117"/>
                <a:gd name="T95" fmla="*/ 0 h 1086"/>
                <a:gd name="T96" fmla="*/ 0 w 1117"/>
                <a:gd name="T97" fmla="*/ 0 h 1086"/>
                <a:gd name="T98" fmla="*/ 0 w 1117"/>
                <a:gd name="T99" fmla="*/ 0 h 1086"/>
                <a:gd name="T100" fmla="*/ 0 w 1117"/>
                <a:gd name="T101" fmla="*/ 0 h 1086"/>
                <a:gd name="T102" fmla="*/ 0 w 1117"/>
                <a:gd name="T103" fmla="*/ 0 h 1086"/>
                <a:gd name="T104" fmla="*/ 0 w 1117"/>
                <a:gd name="T105" fmla="*/ 0 h 1086"/>
                <a:gd name="T106" fmla="*/ 0 w 1117"/>
                <a:gd name="T107" fmla="*/ 0 h 1086"/>
                <a:gd name="T108" fmla="*/ 0 w 1117"/>
                <a:gd name="T109" fmla="*/ 0 h 1086"/>
                <a:gd name="T110" fmla="*/ 0 w 1117"/>
                <a:gd name="T111" fmla="*/ 0 h 1086"/>
                <a:gd name="T112" fmla="*/ 0 w 1117"/>
                <a:gd name="T113" fmla="*/ 0 h 1086"/>
                <a:gd name="T114" fmla="*/ 0 w 1117"/>
                <a:gd name="T115" fmla="*/ 0 h 1086"/>
                <a:gd name="T116" fmla="*/ 0 w 1117"/>
                <a:gd name="T117" fmla="*/ 0 h 1086"/>
                <a:gd name="T118" fmla="*/ 0 w 1117"/>
                <a:gd name="T119" fmla="*/ 0 h 1086"/>
                <a:gd name="T120" fmla="*/ 0 w 1117"/>
                <a:gd name="T121" fmla="*/ 0 h 1086"/>
                <a:gd name="T122" fmla="*/ 0 w 1117"/>
                <a:gd name="T123" fmla="*/ 0 h 10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9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>
                <a:gd name="T0" fmla="*/ 0 w 140"/>
                <a:gd name="T1" fmla="*/ 0 h 1081"/>
                <a:gd name="T2" fmla="*/ 0 w 140"/>
                <a:gd name="T3" fmla="*/ 0 h 1081"/>
                <a:gd name="T4" fmla="*/ 0 w 140"/>
                <a:gd name="T5" fmla="*/ 0 h 1081"/>
                <a:gd name="T6" fmla="*/ 0 w 140"/>
                <a:gd name="T7" fmla="*/ 0 h 1081"/>
                <a:gd name="T8" fmla="*/ 0 w 140"/>
                <a:gd name="T9" fmla="*/ 0 h 1081"/>
                <a:gd name="T10" fmla="*/ 0 w 140"/>
                <a:gd name="T11" fmla="*/ 0 h 1081"/>
                <a:gd name="T12" fmla="*/ 0 w 140"/>
                <a:gd name="T13" fmla="*/ 0 h 1081"/>
                <a:gd name="T14" fmla="*/ 0 w 140"/>
                <a:gd name="T15" fmla="*/ 0 h 1081"/>
                <a:gd name="T16" fmla="*/ 0 w 140"/>
                <a:gd name="T17" fmla="*/ 0 h 1081"/>
                <a:gd name="T18" fmla="*/ 0 w 140"/>
                <a:gd name="T19" fmla="*/ 0 h 1081"/>
                <a:gd name="T20" fmla="*/ 0 w 140"/>
                <a:gd name="T21" fmla="*/ 0 h 1081"/>
                <a:gd name="T22" fmla="*/ 0 w 140"/>
                <a:gd name="T23" fmla="*/ 0 h 1081"/>
                <a:gd name="T24" fmla="*/ 0 w 140"/>
                <a:gd name="T25" fmla="*/ 0 h 1081"/>
                <a:gd name="T26" fmla="*/ 0 w 140"/>
                <a:gd name="T27" fmla="*/ 0 h 10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0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>
                <a:gd name="T0" fmla="*/ 0 w 688"/>
                <a:gd name="T1" fmla="*/ 0 h 1078"/>
                <a:gd name="T2" fmla="*/ 0 w 688"/>
                <a:gd name="T3" fmla="*/ 0 h 1078"/>
                <a:gd name="T4" fmla="*/ 0 w 688"/>
                <a:gd name="T5" fmla="*/ 0 h 1078"/>
                <a:gd name="T6" fmla="*/ 0 w 688"/>
                <a:gd name="T7" fmla="*/ 0 h 1078"/>
                <a:gd name="T8" fmla="*/ 0 w 688"/>
                <a:gd name="T9" fmla="*/ 0 h 1078"/>
                <a:gd name="T10" fmla="*/ 0 w 688"/>
                <a:gd name="T11" fmla="*/ 0 h 1078"/>
                <a:gd name="T12" fmla="*/ 0 w 688"/>
                <a:gd name="T13" fmla="*/ 0 h 1078"/>
                <a:gd name="T14" fmla="*/ 0 w 688"/>
                <a:gd name="T15" fmla="*/ 0 h 1078"/>
                <a:gd name="T16" fmla="*/ 0 w 688"/>
                <a:gd name="T17" fmla="*/ 0 h 1078"/>
                <a:gd name="T18" fmla="*/ 0 w 688"/>
                <a:gd name="T19" fmla="*/ 0 h 1078"/>
                <a:gd name="T20" fmla="*/ 0 w 688"/>
                <a:gd name="T21" fmla="*/ 0 h 1078"/>
                <a:gd name="T22" fmla="*/ 0 w 688"/>
                <a:gd name="T23" fmla="*/ 0 h 1078"/>
                <a:gd name="T24" fmla="*/ 0 w 688"/>
                <a:gd name="T25" fmla="*/ 0 h 1078"/>
                <a:gd name="T26" fmla="*/ 0 w 688"/>
                <a:gd name="T27" fmla="*/ 0 h 1078"/>
                <a:gd name="T28" fmla="*/ 0 w 688"/>
                <a:gd name="T29" fmla="*/ 0 h 1078"/>
                <a:gd name="T30" fmla="*/ 0 w 688"/>
                <a:gd name="T31" fmla="*/ 0 h 1078"/>
                <a:gd name="T32" fmla="*/ 0 w 688"/>
                <a:gd name="T33" fmla="*/ 0 h 1078"/>
                <a:gd name="T34" fmla="*/ 0 w 688"/>
                <a:gd name="T35" fmla="*/ 0 h 1078"/>
                <a:gd name="T36" fmla="*/ 0 w 688"/>
                <a:gd name="T37" fmla="*/ 0 h 1078"/>
                <a:gd name="T38" fmla="*/ 0 w 688"/>
                <a:gd name="T39" fmla="*/ 0 h 1078"/>
                <a:gd name="T40" fmla="*/ 0 w 688"/>
                <a:gd name="T41" fmla="*/ 0 h 1078"/>
                <a:gd name="T42" fmla="*/ 0 w 688"/>
                <a:gd name="T43" fmla="*/ 0 h 1078"/>
                <a:gd name="T44" fmla="*/ 0 w 688"/>
                <a:gd name="T45" fmla="*/ 0 h 1078"/>
                <a:gd name="T46" fmla="*/ 0 w 688"/>
                <a:gd name="T47" fmla="*/ 0 h 1078"/>
                <a:gd name="T48" fmla="*/ 0 w 688"/>
                <a:gd name="T49" fmla="*/ 0 h 1078"/>
                <a:gd name="T50" fmla="*/ 0 w 688"/>
                <a:gd name="T51" fmla="*/ 0 h 1078"/>
                <a:gd name="T52" fmla="*/ 0 w 688"/>
                <a:gd name="T53" fmla="*/ 0 h 1078"/>
                <a:gd name="T54" fmla="*/ 0 w 688"/>
                <a:gd name="T55" fmla="*/ 0 h 1078"/>
                <a:gd name="T56" fmla="*/ 0 w 688"/>
                <a:gd name="T57" fmla="*/ 0 h 1078"/>
                <a:gd name="T58" fmla="*/ 0 w 688"/>
                <a:gd name="T59" fmla="*/ 0 h 1078"/>
                <a:gd name="T60" fmla="*/ 0 w 688"/>
                <a:gd name="T61" fmla="*/ 0 h 1078"/>
                <a:gd name="T62" fmla="*/ 0 w 688"/>
                <a:gd name="T63" fmla="*/ 0 h 1078"/>
                <a:gd name="T64" fmla="*/ 0 w 688"/>
                <a:gd name="T65" fmla="*/ 0 h 1078"/>
                <a:gd name="T66" fmla="*/ 0 w 688"/>
                <a:gd name="T67" fmla="*/ 0 h 1078"/>
                <a:gd name="T68" fmla="*/ 0 w 688"/>
                <a:gd name="T69" fmla="*/ 0 h 1078"/>
                <a:gd name="T70" fmla="*/ 0 w 688"/>
                <a:gd name="T71" fmla="*/ 0 h 1078"/>
                <a:gd name="T72" fmla="*/ 0 w 688"/>
                <a:gd name="T73" fmla="*/ 0 h 1078"/>
                <a:gd name="T74" fmla="*/ 0 w 688"/>
                <a:gd name="T75" fmla="*/ 0 h 1078"/>
                <a:gd name="T76" fmla="*/ 0 w 688"/>
                <a:gd name="T77" fmla="*/ 0 h 1078"/>
                <a:gd name="T78" fmla="*/ 0 w 688"/>
                <a:gd name="T79" fmla="*/ 0 h 1078"/>
                <a:gd name="T80" fmla="*/ 0 w 688"/>
                <a:gd name="T81" fmla="*/ 0 h 1078"/>
                <a:gd name="T82" fmla="*/ 0 w 688"/>
                <a:gd name="T83" fmla="*/ 0 h 1078"/>
                <a:gd name="T84" fmla="*/ 0 w 688"/>
                <a:gd name="T85" fmla="*/ 0 h 1078"/>
                <a:gd name="T86" fmla="*/ 0 w 688"/>
                <a:gd name="T87" fmla="*/ 0 h 1078"/>
                <a:gd name="T88" fmla="*/ 0 w 688"/>
                <a:gd name="T89" fmla="*/ 0 h 1078"/>
                <a:gd name="T90" fmla="*/ 0 w 688"/>
                <a:gd name="T91" fmla="*/ 0 h 1078"/>
                <a:gd name="T92" fmla="*/ 0 w 688"/>
                <a:gd name="T93" fmla="*/ 0 h 1078"/>
                <a:gd name="T94" fmla="*/ 0 w 688"/>
                <a:gd name="T95" fmla="*/ 0 h 1078"/>
                <a:gd name="T96" fmla="*/ 0 w 688"/>
                <a:gd name="T97" fmla="*/ 0 h 1078"/>
                <a:gd name="T98" fmla="*/ 0 w 688"/>
                <a:gd name="T99" fmla="*/ 0 h 1078"/>
                <a:gd name="T100" fmla="*/ 0 w 688"/>
                <a:gd name="T101" fmla="*/ 0 h 1078"/>
                <a:gd name="T102" fmla="*/ 0 w 688"/>
                <a:gd name="T103" fmla="*/ 0 h 1078"/>
                <a:gd name="T104" fmla="*/ 0 w 688"/>
                <a:gd name="T105" fmla="*/ 0 h 1078"/>
                <a:gd name="T106" fmla="*/ 0 w 688"/>
                <a:gd name="T107" fmla="*/ 0 h 1078"/>
                <a:gd name="T108" fmla="*/ 0 w 688"/>
                <a:gd name="T109" fmla="*/ 0 h 1078"/>
                <a:gd name="T110" fmla="*/ 0 w 688"/>
                <a:gd name="T111" fmla="*/ 0 h 1078"/>
                <a:gd name="T112" fmla="*/ 0 w 688"/>
                <a:gd name="T113" fmla="*/ 0 h 1078"/>
                <a:gd name="T114" fmla="*/ 0 w 688"/>
                <a:gd name="T115" fmla="*/ 0 h 1078"/>
                <a:gd name="T116" fmla="*/ 0 w 688"/>
                <a:gd name="T117" fmla="*/ 0 h 1078"/>
                <a:gd name="T118" fmla="*/ 0 w 688"/>
                <a:gd name="T119" fmla="*/ 0 h 1078"/>
                <a:gd name="T120" fmla="*/ 0 w 688"/>
                <a:gd name="T121" fmla="*/ 0 h 10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1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>
                <a:gd name="T0" fmla="*/ 0 w 707"/>
                <a:gd name="T1" fmla="*/ 0 h 1075"/>
                <a:gd name="T2" fmla="*/ 0 w 707"/>
                <a:gd name="T3" fmla="*/ 0 h 1075"/>
                <a:gd name="T4" fmla="*/ 0 w 707"/>
                <a:gd name="T5" fmla="*/ 0 h 1075"/>
                <a:gd name="T6" fmla="*/ 0 w 707"/>
                <a:gd name="T7" fmla="*/ 0 h 1075"/>
                <a:gd name="T8" fmla="*/ 0 w 707"/>
                <a:gd name="T9" fmla="*/ 0 h 1075"/>
                <a:gd name="T10" fmla="*/ 0 w 707"/>
                <a:gd name="T11" fmla="*/ 0 h 1075"/>
                <a:gd name="T12" fmla="*/ 0 w 707"/>
                <a:gd name="T13" fmla="*/ 0 h 1075"/>
                <a:gd name="T14" fmla="*/ 0 w 707"/>
                <a:gd name="T15" fmla="*/ 0 h 1075"/>
                <a:gd name="T16" fmla="*/ 0 w 707"/>
                <a:gd name="T17" fmla="*/ 0 h 1075"/>
                <a:gd name="T18" fmla="*/ 0 w 707"/>
                <a:gd name="T19" fmla="*/ 0 h 1075"/>
                <a:gd name="T20" fmla="*/ 0 w 707"/>
                <a:gd name="T21" fmla="*/ 0 h 1075"/>
                <a:gd name="T22" fmla="*/ 0 w 707"/>
                <a:gd name="T23" fmla="*/ 0 h 1075"/>
                <a:gd name="T24" fmla="*/ 0 w 707"/>
                <a:gd name="T25" fmla="*/ 0 h 1075"/>
                <a:gd name="T26" fmla="*/ 0 w 707"/>
                <a:gd name="T27" fmla="*/ 0 h 1075"/>
                <a:gd name="T28" fmla="*/ 0 w 707"/>
                <a:gd name="T29" fmla="*/ 0 h 1075"/>
                <a:gd name="T30" fmla="*/ 0 w 707"/>
                <a:gd name="T31" fmla="*/ 0 h 1075"/>
                <a:gd name="T32" fmla="*/ 0 w 707"/>
                <a:gd name="T33" fmla="*/ 0 h 1075"/>
                <a:gd name="T34" fmla="*/ 0 w 707"/>
                <a:gd name="T35" fmla="*/ 0 h 1075"/>
                <a:gd name="T36" fmla="*/ 0 w 707"/>
                <a:gd name="T37" fmla="*/ 0 h 1075"/>
                <a:gd name="T38" fmla="*/ 0 w 707"/>
                <a:gd name="T39" fmla="*/ 0 h 1075"/>
                <a:gd name="T40" fmla="*/ 0 w 707"/>
                <a:gd name="T41" fmla="*/ 0 h 1075"/>
                <a:gd name="T42" fmla="*/ 0 w 707"/>
                <a:gd name="T43" fmla="*/ 0 h 1075"/>
                <a:gd name="T44" fmla="*/ 0 w 707"/>
                <a:gd name="T45" fmla="*/ 0 h 1075"/>
                <a:gd name="T46" fmla="*/ 0 w 707"/>
                <a:gd name="T47" fmla="*/ 0 h 1075"/>
                <a:gd name="T48" fmla="*/ 0 w 707"/>
                <a:gd name="T49" fmla="*/ 0 h 1075"/>
                <a:gd name="T50" fmla="*/ 0 w 707"/>
                <a:gd name="T51" fmla="*/ 0 h 1075"/>
                <a:gd name="T52" fmla="*/ 0 w 707"/>
                <a:gd name="T53" fmla="*/ 0 h 1075"/>
                <a:gd name="T54" fmla="*/ 0 w 707"/>
                <a:gd name="T55" fmla="*/ 0 h 1075"/>
                <a:gd name="T56" fmla="*/ 0 w 707"/>
                <a:gd name="T57" fmla="*/ 0 h 1075"/>
                <a:gd name="T58" fmla="*/ 0 w 707"/>
                <a:gd name="T59" fmla="*/ 0 h 1075"/>
                <a:gd name="T60" fmla="*/ 0 w 707"/>
                <a:gd name="T61" fmla="*/ 0 h 1075"/>
                <a:gd name="T62" fmla="*/ 0 w 707"/>
                <a:gd name="T63" fmla="*/ 0 h 1075"/>
                <a:gd name="T64" fmla="*/ 0 w 707"/>
                <a:gd name="T65" fmla="*/ 0 h 1075"/>
                <a:gd name="T66" fmla="*/ 0 w 707"/>
                <a:gd name="T67" fmla="*/ 0 h 1075"/>
                <a:gd name="T68" fmla="*/ 0 w 707"/>
                <a:gd name="T69" fmla="*/ 0 h 1075"/>
                <a:gd name="T70" fmla="*/ 0 w 707"/>
                <a:gd name="T71" fmla="*/ 0 h 1075"/>
                <a:gd name="T72" fmla="*/ 0 w 707"/>
                <a:gd name="T73" fmla="*/ 0 h 1075"/>
                <a:gd name="T74" fmla="*/ 0 w 707"/>
                <a:gd name="T75" fmla="*/ 0 h 1075"/>
                <a:gd name="T76" fmla="*/ 0 w 707"/>
                <a:gd name="T77" fmla="*/ 0 h 1075"/>
                <a:gd name="T78" fmla="*/ 0 w 707"/>
                <a:gd name="T79" fmla="*/ 0 h 1075"/>
                <a:gd name="T80" fmla="*/ 0 w 707"/>
                <a:gd name="T81" fmla="*/ 0 h 1075"/>
                <a:gd name="T82" fmla="*/ 0 w 707"/>
                <a:gd name="T83" fmla="*/ 0 h 1075"/>
                <a:gd name="T84" fmla="*/ 0 w 707"/>
                <a:gd name="T85" fmla="*/ 0 h 1075"/>
                <a:gd name="T86" fmla="*/ 0 w 707"/>
                <a:gd name="T87" fmla="*/ 0 h 1075"/>
                <a:gd name="T88" fmla="*/ 0 w 707"/>
                <a:gd name="T89" fmla="*/ 0 h 1075"/>
                <a:gd name="T90" fmla="*/ 0 w 707"/>
                <a:gd name="T91" fmla="*/ 0 h 1075"/>
                <a:gd name="T92" fmla="*/ 0 w 707"/>
                <a:gd name="T93" fmla="*/ 0 h 1075"/>
                <a:gd name="T94" fmla="*/ 0 w 707"/>
                <a:gd name="T95" fmla="*/ 0 h 1075"/>
                <a:gd name="T96" fmla="*/ 0 w 707"/>
                <a:gd name="T97" fmla="*/ 0 h 1075"/>
                <a:gd name="T98" fmla="*/ 0 w 707"/>
                <a:gd name="T99" fmla="*/ 0 h 1075"/>
                <a:gd name="T100" fmla="*/ 0 w 707"/>
                <a:gd name="T101" fmla="*/ 0 h 1075"/>
                <a:gd name="T102" fmla="*/ 0 w 707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2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3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w 940"/>
                <a:gd name="T57" fmla="*/ 0 h 1081"/>
                <a:gd name="T58" fmla="*/ 0 w 940"/>
                <a:gd name="T59" fmla="*/ 0 h 1081"/>
                <a:gd name="T60" fmla="*/ 0 w 940"/>
                <a:gd name="T61" fmla="*/ 0 h 1081"/>
                <a:gd name="T62" fmla="*/ 0 w 940"/>
                <a:gd name="T63" fmla="*/ 0 h 1081"/>
                <a:gd name="T64" fmla="*/ 0 w 940"/>
                <a:gd name="T65" fmla="*/ 0 h 1081"/>
                <a:gd name="T66" fmla="*/ 0 w 940"/>
                <a:gd name="T67" fmla="*/ 0 h 1081"/>
                <a:gd name="T68" fmla="*/ 0 w 940"/>
                <a:gd name="T69" fmla="*/ 0 h 1081"/>
                <a:gd name="T70" fmla="*/ 0 w 940"/>
                <a:gd name="T71" fmla="*/ 0 h 1081"/>
                <a:gd name="T72" fmla="*/ 0 w 940"/>
                <a:gd name="T73" fmla="*/ 0 h 1081"/>
                <a:gd name="T74" fmla="*/ 0 w 940"/>
                <a:gd name="T75" fmla="*/ 0 h 1081"/>
                <a:gd name="T76" fmla="*/ 0 w 940"/>
                <a:gd name="T77" fmla="*/ 0 h 1081"/>
                <a:gd name="T78" fmla="*/ 0 w 940"/>
                <a:gd name="T79" fmla="*/ 0 h 1081"/>
                <a:gd name="T80" fmla="*/ 0 w 940"/>
                <a:gd name="T81" fmla="*/ 0 h 1081"/>
                <a:gd name="T82" fmla="*/ 0 w 940"/>
                <a:gd name="T83" fmla="*/ 0 h 1081"/>
                <a:gd name="T84" fmla="*/ 0 w 940"/>
                <a:gd name="T85" fmla="*/ 0 h 1081"/>
                <a:gd name="T86" fmla="*/ 0 w 940"/>
                <a:gd name="T87" fmla="*/ 0 h 1081"/>
                <a:gd name="T88" fmla="*/ 0 w 940"/>
                <a:gd name="T89" fmla="*/ 0 h 1081"/>
                <a:gd name="T90" fmla="*/ 0 w 940"/>
                <a:gd name="T91" fmla="*/ 0 h 1081"/>
                <a:gd name="T92" fmla="*/ 0 w 940"/>
                <a:gd name="T93" fmla="*/ 0 h 1081"/>
                <a:gd name="T94" fmla="*/ 0 w 940"/>
                <a:gd name="T95" fmla="*/ 0 h 1081"/>
                <a:gd name="T96" fmla="*/ 0 w 940"/>
                <a:gd name="T97" fmla="*/ 0 h 1081"/>
                <a:gd name="T98" fmla="*/ 0 w 940"/>
                <a:gd name="T99" fmla="*/ 0 h 1081"/>
                <a:gd name="T100" fmla="*/ 0 w 940"/>
                <a:gd name="T101" fmla="*/ 0 h 10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4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>
                <a:gd name="T0" fmla="*/ 1 w 7283"/>
                <a:gd name="T1" fmla="*/ 1 h 4012"/>
                <a:gd name="T2" fmla="*/ 1 w 7283"/>
                <a:gd name="T3" fmla="*/ 1 h 4012"/>
                <a:gd name="T4" fmla="*/ 1 w 7283"/>
                <a:gd name="T5" fmla="*/ 0 h 4012"/>
                <a:gd name="T6" fmla="*/ 1 w 7283"/>
                <a:gd name="T7" fmla="*/ 0 h 4012"/>
                <a:gd name="T8" fmla="*/ 1 w 7283"/>
                <a:gd name="T9" fmla="*/ 0 h 4012"/>
                <a:gd name="T10" fmla="*/ 1 w 7283"/>
                <a:gd name="T11" fmla="*/ 0 h 4012"/>
                <a:gd name="T12" fmla="*/ 1 w 7283"/>
                <a:gd name="T13" fmla="*/ 0 h 4012"/>
                <a:gd name="T14" fmla="*/ 1 w 7283"/>
                <a:gd name="T15" fmla="*/ 0 h 4012"/>
                <a:gd name="T16" fmla="*/ 1 w 7283"/>
                <a:gd name="T17" fmla="*/ 0 h 4012"/>
                <a:gd name="T18" fmla="*/ 1 w 7283"/>
                <a:gd name="T19" fmla="*/ 0 h 4012"/>
                <a:gd name="T20" fmla="*/ 1 w 7283"/>
                <a:gd name="T21" fmla="*/ 0 h 4012"/>
                <a:gd name="T22" fmla="*/ 1 w 7283"/>
                <a:gd name="T23" fmla="*/ 0 h 4012"/>
                <a:gd name="T24" fmla="*/ 1 w 7283"/>
                <a:gd name="T25" fmla="*/ 0 h 4012"/>
                <a:gd name="T26" fmla="*/ 1 w 7283"/>
                <a:gd name="T27" fmla="*/ 0 h 4012"/>
                <a:gd name="T28" fmla="*/ 1 w 7283"/>
                <a:gd name="T29" fmla="*/ 0 h 4012"/>
                <a:gd name="T30" fmla="*/ 1 w 7283"/>
                <a:gd name="T31" fmla="*/ 0 h 4012"/>
                <a:gd name="T32" fmla="*/ 1 w 7283"/>
                <a:gd name="T33" fmla="*/ 0 h 4012"/>
                <a:gd name="T34" fmla="*/ 1 w 7283"/>
                <a:gd name="T35" fmla="*/ 0 h 4012"/>
                <a:gd name="T36" fmla="*/ 1 w 7283"/>
                <a:gd name="T37" fmla="*/ 0 h 4012"/>
                <a:gd name="T38" fmla="*/ 1 w 7283"/>
                <a:gd name="T39" fmla="*/ 0 h 4012"/>
                <a:gd name="T40" fmla="*/ 1 w 7283"/>
                <a:gd name="T41" fmla="*/ 0 h 4012"/>
                <a:gd name="T42" fmla="*/ 1 w 7283"/>
                <a:gd name="T43" fmla="*/ 0 h 4012"/>
                <a:gd name="T44" fmla="*/ 1 w 7283"/>
                <a:gd name="T45" fmla="*/ 0 h 4012"/>
                <a:gd name="T46" fmla="*/ 1 w 7283"/>
                <a:gd name="T47" fmla="*/ 0 h 4012"/>
                <a:gd name="T48" fmla="*/ 1 w 7283"/>
                <a:gd name="T49" fmla="*/ 0 h 4012"/>
                <a:gd name="T50" fmla="*/ 1 w 7283"/>
                <a:gd name="T51" fmla="*/ 0 h 4012"/>
                <a:gd name="T52" fmla="*/ 1 w 7283"/>
                <a:gd name="T53" fmla="*/ 0 h 4012"/>
                <a:gd name="T54" fmla="*/ 1 w 7283"/>
                <a:gd name="T55" fmla="*/ 0 h 4012"/>
                <a:gd name="T56" fmla="*/ 1 w 7283"/>
                <a:gd name="T57" fmla="*/ 0 h 4012"/>
                <a:gd name="T58" fmla="*/ 1 w 7283"/>
                <a:gd name="T59" fmla="*/ 0 h 4012"/>
                <a:gd name="T60" fmla="*/ 1 w 7283"/>
                <a:gd name="T61" fmla="*/ 0 h 4012"/>
                <a:gd name="T62" fmla="*/ 1 w 7283"/>
                <a:gd name="T63" fmla="*/ 0 h 4012"/>
                <a:gd name="T64" fmla="*/ 1 w 7283"/>
                <a:gd name="T65" fmla="*/ 0 h 4012"/>
                <a:gd name="T66" fmla="*/ 1 w 7283"/>
                <a:gd name="T67" fmla="*/ 0 h 4012"/>
                <a:gd name="T68" fmla="*/ 1 w 7283"/>
                <a:gd name="T69" fmla="*/ 0 h 4012"/>
                <a:gd name="T70" fmla="*/ 0 w 7283"/>
                <a:gd name="T71" fmla="*/ 0 h 4012"/>
                <a:gd name="T72" fmla="*/ 0 w 7283"/>
                <a:gd name="T73" fmla="*/ 0 h 4012"/>
                <a:gd name="T74" fmla="*/ 0 w 7283"/>
                <a:gd name="T75" fmla="*/ 0 h 4012"/>
                <a:gd name="T76" fmla="*/ 0 w 7283"/>
                <a:gd name="T77" fmla="*/ 0 h 4012"/>
                <a:gd name="T78" fmla="*/ 0 w 7283"/>
                <a:gd name="T79" fmla="*/ 0 h 4012"/>
                <a:gd name="T80" fmla="*/ 0 w 7283"/>
                <a:gd name="T81" fmla="*/ 0 h 4012"/>
                <a:gd name="T82" fmla="*/ 0 w 7283"/>
                <a:gd name="T83" fmla="*/ 0 h 4012"/>
                <a:gd name="T84" fmla="*/ 0 w 7283"/>
                <a:gd name="T85" fmla="*/ 0 h 4012"/>
                <a:gd name="T86" fmla="*/ 0 w 7283"/>
                <a:gd name="T87" fmla="*/ 0 h 4012"/>
                <a:gd name="T88" fmla="*/ 0 w 7283"/>
                <a:gd name="T89" fmla="*/ 0 h 4012"/>
                <a:gd name="T90" fmla="*/ 0 w 7283"/>
                <a:gd name="T91" fmla="*/ 0 h 4012"/>
                <a:gd name="T92" fmla="*/ 0 w 7283"/>
                <a:gd name="T93" fmla="*/ 0 h 4012"/>
                <a:gd name="T94" fmla="*/ 0 w 7283"/>
                <a:gd name="T95" fmla="*/ 0 h 4012"/>
                <a:gd name="T96" fmla="*/ 0 w 7283"/>
                <a:gd name="T97" fmla="*/ 0 h 4012"/>
                <a:gd name="T98" fmla="*/ 0 w 7283"/>
                <a:gd name="T99" fmla="*/ 0 h 4012"/>
                <a:gd name="T100" fmla="*/ 0 w 7283"/>
                <a:gd name="T101" fmla="*/ 0 h 4012"/>
                <a:gd name="T102" fmla="*/ 0 w 7283"/>
                <a:gd name="T103" fmla="*/ 0 h 4012"/>
                <a:gd name="T104" fmla="*/ 0 w 7283"/>
                <a:gd name="T105" fmla="*/ 0 h 4012"/>
                <a:gd name="T106" fmla="*/ 0 w 7283"/>
                <a:gd name="T107" fmla="*/ 0 h 4012"/>
                <a:gd name="T108" fmla="*/ 0 w 7283"/>
                <a:gd name="T109" fmla="*/ 0 h 4012"/>
                <a:gd name="T110" fmla="*/ 0 w 7283"/>
                <a:gd name="T111" fmla="*/ 0 h 4012"/>
                <a:gd name="T112" fmla="*/ 0 w 7283"/>
                <a:gd name="T113" fmla="*/ 0 h 4012"/>
                <a:gd name="T114" fmla="*/ 0 w 7283"/>
                <a:gd name="T115" fmla="*/ 1 h 4012"/>
                <a:gd name="T116" fmla="*/ 0 w 7283"/>
                <a:gd name="T117" fmla="*/ 1 h 4012"/>
                <a:gd name="T118" fmla="*/ 0 w 7283"/>
                <a:gd name="T119" fmla="*/ 1 h 4012"/>
                <a:gd name="T120" fmla="*/ 0 w 7283"/>
                <a:gd name="T121" fmla="*/ 1 h 4012"/>
                <a:gd name="T122" fmla="*/ 0 w 7283"/>
                <a:gd name="T123" fmla="*/ 1 h 40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5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>
                <a:gd name="T0" fmla="*/ 1 w 7279"/>
                <a:gd name="T1" fmla="*/ 0 h 6066"/>
                <a:gd name="T2" fmla="*/ 0 w 7279"/>
                <a:gd name="T3" fmla="*/ 0 h 6066"/>
                <a:gd name="T4" fmla="*/ 0 w 7279"/>
                <a:gd name="T5" fmla="*/ 0 h 6066"/>
                <a:gd name="T6" fmla="*/ 0 w 7279"/>
                <a:gd name="T7" fmla="*/ 1 h 6066"/>
                <a:gd name="T8" fmla="*/ 0 w 7279"/>
                <a:gd name="T9" fmla="*/ 1 h 6066"/>
                <a:gd name="T10" fmla="*/ 0 w 7279"/>
                <a:gd name="T11" fmla="*/ 1 h 6066"/>
                <a:gd name="T12" fmla="*/ 0 w 7279"/>
                <a:gd name="T13" fmla="*/ 1 h 6066"/>
                <a:gd name="T14" fmla="*/ 0 w 7279"/>
                <a:gd name="T15" fmla="*/ 1 h 6066"/>
                <a:gd name="T16" fmla="*/ 0 w 7279"/>
                <a:gd name="T17" fmla="*/ 1 h 6066"/>
                <a:gd name="T18" fmla="*/ 0 w 7279"/>
                <a:gd name="T19" fmla="*/ 1 h 6066"/>
                <a:gd name="T20" fmla="*/ 0 w 7279"/>
                <a:gd name="T21" fmla="*/ 1 h 6066"/>
                <a:gd name="T22" fmla="*/ 0 w 7279"/>
                <a:gd name="T23" fmla="*/ 1 h 6066"/>
                <a:gd name="T24" fmla="*/ 0 w 7279"/>
                <a:gd name="T25" fmla="*/ 1 h 6066"/>
                <a:gd name="T26" fmla="*/ 0 w 7279"/>
                <a:gd name="T27" fmla="*/ 1 h 6066"/>
                <a:gd name="T28" fmla="*/ 0 w 7279"/>
                <a:gd name="T29" fmla="*/ 1 h 6066"/>
                <a:gd name="T30" fmla="*/ 0 w 7279"/>
                <a:gd name="T31" fmla="*/ 1 h 6066"/>
                <a:gd name="T32" fmla="*/ 0 w 7279"/>
                <a:gd name="T33" fmla="*/ 1 h 6066"/>
                <a:gd name="T34" fmla="*/ 0 w 7279"/>
                <a:gd name="T35" fmla="*/ 1 h 6066"/>
                <a:gd name="T36" fmla="*/ 0 w 7279"/>
                <a:gd name="T37" fmla="*/ 1 h 6066"/>
                <a:gd name="T38" fmla="*/ 0 w 7279"/>
                <a:gd name="T39" fmla="*/ 1 h 6066"/>
                <a:gd name="T40" fmla="*/ 1 w 7279"/>
                <a:gd name="T41" fmla="*/ 1 h 6066"/>
                <a:gd name="T42" fmla="*/ 1 w 7279"/>
                <a:gd name="T43" fmla="*/ 1 h 6066"/>
                <a:gd name="T44" fmla="*/ 1 w 7279"/>
                <a:gd name="T45" fmla="*/ 1 h 6066"/>
                <a:gd name="T46" fmla="*/ 1 w 7279"/>
                <a:gd name="T47" fmla="*/ 1 h 6066"/>
                <a:gd name="T48" fmla="*/ 1 w 7279"/>
                <a:gd name="T49" fmla="*/ 1 h 6066"/>
                <a:gd name="T50" fmla="*/ 1 w 7279"/>
                <a:gd name="T51" fmla="*/ 1 h 6066"/>
                <a:gd name="T52" fmla="*/ 1 w 7279"/>
                <a:gd name="T53" fmla="*/ 1 h 6066"/>
                <a:gd name="T54" fmla="*/ 1 w 7279"/>
                <a:gd name="T55" fmla="*/ 1 h 6066"/>
                <a:gd name="T56" fmla="*/ 1 w 7279"/>
                <a:gd name="T57" fmla="*/ 1 h 6066"/>
                <a:gd name="T58" fmla="*/ 1 w 7279"/>
                <a:gd name="T59" fmla="*/ 1 h 6066"/>
                <a:gd name="T60" fmla="*/ 1 w 7279"/>
                <a:gd name="T61" fmla="*/ 1 h 6066"/>
                <a:gd name="T62" fmla="*/ 1 w 7279"/>
                <a:gd name="T63" fmla="*/ 1 h 6066"/>
                <a:gd name="T64" fmla="*/ 1 w 7279"/>
                <a:gd name="T65" fmla="*/ 1 h 6066"/>
                <a:gd name="T66" fmla="*/ 1 w 7279"/>
                <a:gd name="T67" fmla="*/ 1 h 6066"/>
                <a:gd name="T68" fmla="*/ 1 w 7279"/>
                <a:gd name="T69" fmla="*/ 1 h 6066"/>
                <a:gd name="T70" fmla="*/ 1 w 7279"/>
                <a:gd name="T71" fmla="*/ 1 h 6066"/>
                <a:gd name="T72" fmla="*/ 1 w 7279"/>
                <a:gd name="T73" fmla="*/ 1 h 6066"/>
                <a:gd name="T74" fmla="*/ 1 w 7279"/>
                <a:gd name="T75" fmla="*/ 1 h 6066"/>
                <a:gd name="T76" fmla="*/ 1 w 7279"/>
                <a:gd name="T77" fmla="*/ 1 h 6066"/>
                <a:gd name="T78" fmla="*/ 1 w 7279"/>
                <a:gd name="T79" fmla="*/ 1 h 6066"/>
                <a:gd name="T80" fmla="*/ 1 w 7279"/>
                <a:gd name="T81" fmla="*/ 1 h 6066"/>
                <a:gd name="T82" fmla="*/ 1 w 7279"/>
                <a:gd name="T83" fmla="*/ 1 h 6066"/>
                <a:gd name="T84" fmla="*/ 1 w 7279"/>
                <a:gd name="T85" fmla="*/ 0 h 6066"/>
                <a:gd name="T86" fmla="*/ 1 w 7279"/>
                <a:gd name="T87" fmla="*/ 0 h 6066"/>
                <a:gd name="T88" fmla="*/ 1 w 7279"/>
                <a:gd name="T89" fmla="*/ 0 h 6066"/>
                <a:gd name="T90" fmla="*/ 1 w 7279"/>
                <a:gd name="T91" fmla="*/ 0 h 60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56" name="Рисунок 123" descr="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t="2670" r="2576" b="2734"/>
          <a:stretch>
            <a:fillRect/>
          </a:stretch>
        </p:blipFill>
        <p:spPr bwMode="auto">
          <a:xfrm>
            <a:off x="9748839" y="86585"/>
            <a:ext cx="2206625" cy="267448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Рисунок 124" descr="11__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" r="15007" b="12390"/>
          <a:stretch>
            <a:fillRect/>
          </a:stretch>
        </p:blipFill>
        <p:spPr bwMode="auto">
          <a:xfrm>
            <a:off x="5975350" y="1107725"/>
            <a:ext cx="3568700" cy="165334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Рисунок 65" descr="2.t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r="139"/>
          <a:stretch>
            <a:fillRect/>
          </a:stretch>
        </p:blipFill>
        <p:spPr bwMode="auto">
          <a:xfrm>
            <a:off x="2989264" y="2366629"/>
            <a:ext cx="3544887" cy="165334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угольник 58"/>
          <p:cNvSpPr/>
          <p:nvPr/>
        </p:nvSpPr>
        <p:spPr>
          <a:xfrm>
            <a:off x="2719388" y="4026842"/>
            <a:ext cx="258762" cy="192409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0" name="Прямоугольник 59"/>
          <p:cNvSpPr/>
          <p:nvPr userDrawn="1"/>
        </p:nvSpPr>
        <p:spPr>
          <a:xfrm>
            <a:off x="6096000" y="3790454"/>
            <a:ext cx="6096000" cy="22951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1" name="Прямоугольник 60"/>
          <p:cNvSpPr/>
          <p:nvPr userDrawn="1"/>
        </p:nvSpPr>
        <p:spPr>
          <a:xfrm>
            <a:off x="0" y="1107725"/>
            <a:ext cx="6096000" cy="22951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361980"/>
            <a:ext cx="12192000" cy="239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Прямоугольник 62"/>
          <p:cNvSpPr/>
          <p:nvPr userDrawn="1"/>
        </p:nvSpPr>
        <p:spPr>
          <a:xfrm>
            <a:off x="19302413" y="254255"/>
            <a:ext cx="5245100" cy="1493917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64" name="Group 4"/>
          <p:cNvGrpSpPr>
            <a:grpSpLocks noChangeAspect="1"/>
          </p:cNvGrpSpPr>
          <p:nvPr userDrawn="1"/>
        </p:nvGrpSpPr>
        <p:grpSpPr bwMode="auto">
          <a:xfrm>
            <a:off x="379413" y="1645096"/>
            <a:ext cx="1924050" cy="1855371"/>
            <a:chOff x="1816" y="774"/>
            <a:chExt cx="777" cy="999"/>
          </a:xfrm>
        </p:grpSpPr>
        <p:sp>
          <p:nvSpPr>
            <p:cNvPr id="65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>
                <a:gd name="T0" fmla="*/ 0 w 1620"/>
                <a:gd name="T1" fmla="*/ 0 h 1739"/>
                <a:gd name="T2" fmla="*/ 0 w 1620"/>
                <a:gd name="T3" fmla="*/ 0 h 1739"/>
                <a:gd name="T4" fmla="*/ 0 w 1620"/>
                <a:gd name="T5" fmla="*/ 0 h 1739"/>
                <a:gd name="T6" fmla="*/ 0 w 1620"/>
                <a:gd name="T7" fmla="*/ 0 h 1739"/>
                <a:gd name="T8" fmla="*/ 0 w 1620"/>
                <a:gd name="T9" fmla="*/ 0 h 1739"/>
                <a:gd name="T10" fmla="*/ 0 w 1620"/>
                <a:gd name="T11" fmla="*/ 0 h 1739"/>
                <a:gd name="T12" fmla="*/ 0 w 1620"/>
                <a:gd name="T13" fmla="*/ 0 h 1739"/>
                <a:gd name="T14" fmla="*/ 0 w 1620"/>
                <a:gd name="T15" fmla="*/ 0 h 1739"/>
                <a:gd name="T16" fmla="*/ 0 w 1620"/>
                <a:gd name="T17" fmla="*/ 0 h 1739"/>
                <a:gd name="T18" fmla="*/ 0 w 1620"/>
                <a:gd name="T19" fmla="*/ 0 h 1739"/>
                <a:gd name="T20" fmla="*/ 0 w 1620"/>
                <a:gd name="T21" fmla="*/ 0 h 1739"/>
                <a:gd name="T22" fmla="*/ 0 w 1620"/>
                <a:gd name="T23" fmla="*/ 0 h 1739"/>
                <a:gd name="T24" fmla="*/ 0 w 1620"/>
                <a:gd name="T25" fmla="*/ 0 h 1739"/>
                <a:gd name="T26" fmla="*/ 0 w 1620"/>
                <a:gd name="T27" fmla="*/ 0 h 1739"/>
                <a:gd name="T28" fmla="*/ 0 w 1620"/>
                <a:gd name="T29" fmla="*/ 0 h 1739"/>
                <a:gd name="T30" fmla="*/ 0 w 1620"/>
                <a:gd name="T31" fmla="*/ 0 h 1739"/>
                <a:gd name="T32" fmla="*/ 0 w 1620"/>
                <a:gd name="T33" fmla="*/ 0 h 1739"/>
                <a:gd name="T34" fmla="*/ 0 w 1620"/>
                <a:gd name="T35" fmla="*/ 0 h 1739"/>
                <a:gd name="T36" fmla="*/ 0 w 1620"/>
                <a:gd name="T37" fmla="*/ 0 h 1739"/>
                <a:gd name="T38" fmla="*/ 0 w 1620"/>
                <a:gd name="T39" fmla="*/ 0 h 1739"/>
                <a:gd name="T40" fmla="*/ 0 w 1620"/>
                <a:gd name="T41" fmla="*/ 0 h 1739"/>
                <a:gd name="T42" fmla="*/ 0 w 1620"/>
                <a:gd name="T43" fmla="*/ 0 h 1739"/>
                <a:gd name="T44" fmla="*/ 0 w 1620"/>
                <a:gd name="T45" fmla="*/ 0 h 1739"/>
                <a:gd name="T46" fmla="*/ 0 w 1620"/>
                <a:gd name="T47" fmla="*/ 0 h 1739"/>
                <a:gd name="T48" fmla="*/ 0 w 1620"/>
                <a:gd name="T49" fmla="*/ 0 h 1739"/>
                <a:gd name="T50" fmla="*/ 0 w 1620"/>
                <a:gd name="T51" fmla="*/ 0 h 1739"/>
                <a:gd name="T52" fmla="*/ 0 w 1620"/>
                <a:gd name="T53" fmla="*/ 0 h 1739"/>
                <a:gd name="T54" fmla="*/ 0 w 1620"/>
                <a:gd name="T55" fmla="*/ 0 h 1739"/>
                <a:gd name="T56" fmla="*/ 0 w 1620"/>
                <a:gd name="T57" fmla="*/ 0 h 1739"/>
                <a:gd name="T58" fmla="*/ 0 w 1620"/>
                <a:gd name="T59" fmla="*/ 0 h 1739"/>
                <a:gd name="T60" fmla="*/ 0 w 1620"/>
                <a:gd name="T61" fmla="*/ 0 h 1739"/>
                <a:gd name="T62" fmla="*/ 0 w 1620"/>
                <a:gd name="T63" fmla="*/ 0 h 1739"/>
                <a:gd name="T64" fmla="*/ 0 w 1620"/>
                <a:gd name="T65" fmla="*/ 0 h 1739"/>
                <a:gd name="T66" fmla="*/ 0 w 1620"/>
                <a:gd name="T67" fmla="*/ 0 h 1739"/>
                <a:gd name="T68" fmla="*/ 0 w 1620"/>
                <a:gd name="T69" fmla="*/ 0 h 1739"/>
                <a:gd name="T70" fmla="*/ 0 w 1620"/>
                <a:gd name="T71" fmla="*/ 0 h 1739"/>
                <a:gd name="T72" fmla="*/ 0 w 1620"/>
                <a:gd name="T73" fmla="*/ 0 h 17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>
                <a:gd name="T0" fmla="*/ 0 w 1516"/>
                <a:gd name="T1" fmla="*/ 0 h 1739"/>
                <a:gd name="T2" fmla="*/ 0 w 1516"/>
                <a:gd name="T3" fmla="*/ 0 h 1739"/>
                <a:gd name="T4" fmla="*/ 0 w 1516"/>
                <a:gd name="T5" fmla="*/ 0 h 1739"/>
                <a:gd name="T6" fmla="*/ 0 w 1516"/>
                <a:gd name="T7" fmla="*/ 0 h 1739"/>
                <a:gd name="T8" fmla="*/ 0 w 1516"/>
                <a:gd name="T9" fmla="*/ 0 h 1739"/>
                <a:gd name="T10" fmla="*/ 0 w 1516"/>
                <a:gd name="T11" fmla="*/ 0 h 1739"/>
                <a:gd name="T12" fmla="*/ 0 w 1516"/>
                <a:gd name="T13" fmla="*/ 0 h 1739"/>
                <a:gd name="T14" fmla="*/ 0 w 1516"/>
                <a:gd name="T15" fmla="*/ 0 h 1739"/>
                <a:gd name="T16" fmla="*/ 0 w 1516"/>
                <a:gd name="T17" fmla="*/ 0 h 1739"/>
                <a:gd name="T18" fmla="*/ 0 w 1516"/>
                <a:gd name="T19" fmla="*/ 0 h 1739"/>
                <a:gd name="T20" fmla="*/ 0 w 1516"/>
                <a:gd name="T21" fmla="*/ 0 h 1739"/>
                <a:gd name="T22" fmla="*/ 0 w 1516"/>
                <a:gd name="T23" fmla="*/ 0 h 1739"/>
                <a:gd name="T24" fmla="*/ 0 w 1516"/>
                <a:gd name="T25" fmla="*/ 0 h 1739"/>
                <a:gd name="T26" fmla="*/ 0 w 1516"/>
                <a:gd name="T27" fmla="*/ 0 h 1739"/>
                <a:gd name="T28" fmla="*/ 0 w 1516"/>
                <a:gd name="T29" fmla="*/ 0 h 1739"/>
                <a:gd name="T30" fmla="*/ 0 w 1516"/>
                <a:gd name="T31" fmla="*/ 0 h 1739"/>
                <a:gd name="T32" fmla="*/ 0 w 1516"/>
                <a:gd name="T33" fmla="*/ 0 h 1739"/>
                <a:gd name="T34" fmla="*/ 0 w 1516"/>
                <a:gd name="T35" fmla="*/ 0 h 1739"/>
                <a:gd name="T36" fmla="*/ 0 w 1516"/>
                <a:gd name="T37" fmla="*/ 0 h 1739"/>
                <a:gd name="T38" fmla="*/ 0 w 1516"/>
                <a:gd name="T39" fmla="*/ 0 h 1739"/>
                <a:gd name="T40" fmla="*/ 0 w 1516"/>
                <a:gd name="T41" fmla="*/ 0 h 1739"/>
                <a:gd name="T42" fmla="*/ 0 w 1516"/>
                <a:gd name="T43" fmla="*/ 0 h 1739"/>
                <a:gd name="T44" fmla="*/ 0 w 1516"/>
                <a:gd name="T45" fmla="*/ 0 h 1739"/>
                <a:gd name="T46" fmla="*/ 0 w 1516"/>
                <a:gd name="T47" fmla="*/ 0 h 1739"/>
                <a:gd name="T48" fmla="*/ 0 w 1516"/>
                <a:gd name="T49" fmla="*/ 0 h 1739"/>
                <a:gd name="T50" fmla="*/ 0 w 1516"/>
                <a:gd name="T51" fmla="*/ 0 h 1739"/>
                <a:gd name="T52" fmla="*/ 0 w 1516"/>
                <a:gd name="T53" fmla="*/ 0 h 1739"/>
                <a:gd name="T54" fmla="*/ 0 w 1516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9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>
                <a:gd name="T0" fmla="*/ 0 w 1501"/>
                <a:gd name="T1" fmla="*/ 0 h 1807"/>
                <a:gd name="T2" fmla="*/ 0 w 1501"/>
                <a:gd name="T3" fmla="*/ 0 h 1807"/>
                <a:gd name="T4" fmla="*/ 0 w 1501"/>
                <a:gd name="T5" fmla="*/ 0 h 1807"/>
                <a:gd name="T6" fmla="*/ 0 w 1501"/>
                <a:gd name="T7" fmla="*/ 0 h 1807"/>
                <a:gd name="T8" fmla="*/ 0 w 1501"/>
                <a:gd name="T9" fmla="*/ 0 h 1807"/>
                <a:gd name="T10" fmla="*/ 0 w 1501"/>
                <a:gd name="T11" fmla="*/ 0 h 1807"/>
                <a:gd name="T12" fmla="*/ 0 w 1501"/>
                <a:gd name="T13" fmla="*/ 0 h 1807"/>
                <a:gd name="T14" fmla="*/ 0 w 1501"/>
                <a:gd name="T15" fmla="*/ 0 h 1807"/>
                <a:gd name="T16" fmla="*/ 0 w 1501"/>
                <a:gd name="T17" fmla="*/ 0 h 1807"/>
                <a:gd name="T18" fmla="*/ 0 w 1501"/>
                <a:gd name="T19" fmla="*/ 0 h 1807"/>
                <a:gd name="T20" fmla="*/ 0 w 1501"/>
                <a:gd name="T21" fmla="*/ 0 h 1807"/>
                <a:gd name="T22" fmla="*/ 0 w 1501"/>
                <a:gd name="T23" fmla="*/ 0 h 1807"/>
                <a:gd name="T24" fmla="*/ 0 w 1501"/>
                <a:gd name="T25" fmla="*/ 0 h 1807"/>
                <a:gd name="T26" fmla="*/ 0 w 1501"/>
                <a:gd name="T27" fmla="*/ 0 h 1807"/>
                <a:gd name="T28" fmla="*/ 0 w 1501"/>
                <a:gd name="T29" fmla="*/ 0 h 1807"/>
                <a:gd name="T30" fmla="*/ 0 w 1501"/>
                <a:gd name="T31" fmla="*/ 0 h 1807"/>
                <a:gd name="T32" fmla="*/ 0 w 1501"/>
                <a:gd name="T33" fmla="*/ 0 h 1807"/>
                <a:gd name="T34" fmla="*/ 0 w 1501"/>
                <a:gd name="T35" fmla="*/ 0 h 1807"/>
                <a:gd name="T36" fmla="*/ 0 w 1501"/>
                <a:gd name="T37" fmla="*/ 0 h 1807"/>
                <a:gd name="T38" fmla="*/ 0 w 1501"/>
                <a:gd name="T39" fmla="*/ 0 h 1807"/>
                <a:gd name="T40" fmla="*/ 0 w 1501"/>
                <a:gd name="T41" fmla="*/ 0 h 1807"/>
                <a:gd name="T42" fmla="*/ 0 w 1501"/>
                <a:gd name="T43" fmla="*/ 0 h 1807"/>
                <a:gd name="T44" fmla="*/ 0 w 1501"/>
                <a:gd name="T45" fmla="*/ 0 h 1807"/>
                <a:gd name="T46" fmla="*/ 0 w 1501"/>
                <a:gd name="T47" fmla="*/ 0 h 1807"/>
                <a:gd name="T48" fmla="*/ 0 w 1501"/>
                <a:gd name="T49" fmla="*/ 0 h 1807"/>
                <a:gd name="T50" fmla="*/ 0 w 1501"/>
                <a:gd name="T51" fmla="*/ 0 h 1807"/>
                <a:gd name="T52" fmla="*/ 0 w 1501"/>
                <a:gd name="T53" fmla="*/ 0 h 1807"/>
                <a:gd name="T54" fmla="*/ 0 w 1501"/>
                <a:gd name="T55" fmla="*/ 0 h 1807"/>
                <a:gd name="T56" fmla="*/ 0 w 1501"/>
                <a:gd name="T57" fmla="*/ 0 h 1807"/>
                <a:gd name="T58" fmla="*/ 0 w 1501"/>
                <a:gd name="T59" fmla="*/ 0 h 1807"/>
                <a:gd name="T60" fmla="*/ 0 w 1501"/>
                <a:gd name="T61" fmla="*/ 0 h 1807"/>
                <a:gd name="T62" fmla="*/ 0 w 1501"/>
                <a:gd name="T63" fmla="*/ 0 h 1807"/>
                <a:gd name="T64" fmla="*/ 0 w 1501"/>
                <a:gd name="T65" fmla="*/ 0 h 1807"/>
                <a:gd name="T66" fmla="*/ 0 w 1501"/>
                <a:gd name="T67" fmla="*/ 0 h 1807"/>
                <a:gd name="T68" fmla="*/ 0 w 1501"/>
                <a:gd name="T69" fmla="*/ 0 h 1807"/>
                <a:gd name="T70" fmla="*/ 0 w 1501"/>
                <a:gd name="T71" fmla="*/ 0 h 1807"/>
                <a:gd name="T72" fmla="*/ 0 w 1501"/>
                <a:gd name="T73" fmla="*/ 0 h 1807"/>
                <a:gd name="T74" fmla="*/ 0 w 1501"/>
                <a:gd name="T75" fmla="*/ 0 h 1807"/>
                <a:gd name="T76" fmla="*/ 0 w 1501"/>
                <a:gd name="T77" fmla="*/ 0 h 1807"/>
                <a:gd name="T78" fmla="*/ 0 w 1501"/>
                <a:gd name="T79" fmla="*/ 0 h 1807"/>
                <a:gd name="T80" fmla="*/ 0 w 1501"/>
                <a:gd name="T81" fmla="*/ 0 h 1807"/>
                <a:gd name="T82" fmla="*/ 0 w 1501"/>
                <a:gd name="T83" fmla="*/ 0 h 1807"/>
                <a:gd name="T84" fmla="*/ 0 w 1501"/>
                <a:gd name="T85" fmla="*/ 0 h 1807"/>
                <a:gd name="T86" fmla="*/ 0 w 1501"/>
                <a:gd name="T87" fmla="*/ 0 h 1807"/>
                <a:gd name="T88" fmla="*/ 0 w 1501"/>
                <a:gd name="T89" fmla="*/ 0 h 1807"/>
                <a:gd name="T90" fmla="*/ 0 w 1501"/>
                <a:gd name="T91" fmla="*/ 0 h 1807"/>
                <a:gd name="T92" fmla="*/ 0 w 1501"/>
                <a:gd name="T93" fmla="*/ 0 h 1807"/>
                <a:gd name="T94" fmla="*/ 0 w 1501"/>
                <a:gd name="T95" fmla="*/ 0 h 1807"/>
                <a:gd name="T96" fmla="*/ 0 w 1501"/>
                <a:gd name="T97" fmla="*/ 0 h 1807"/>
                <a:gd name="T98" fmla="*/ 0 w 1501"/>
                <a:gd name="T99" fmla="*/ 0 h 1807"/>
                <a:gd name="T100" fmla="*/ 0 w 1501"/>
                <a:gd name="T101" fmla="*/ 0 h 1807"/>
                <a:gd name="T102" fmla="*/ 0 w 1501"/>
                <a:gd name="T103" fmla="*/ 0 h 1807"/>
                <a:gd name="T104" fmla="*/ 0 w 1501"/>
                <a:gd name="T105" fmla="*/ 0 h 1807"/>
                <a:gd name="T106" fmla="*/ 0 w 1501"/>
                <a:gd name="T107" fmla="*/ 0 h 1807"/>
                <a:gd name="T108" fmla="*/ 0 w 1501"/>
                <a:gd name="T109" fmla="*/ 0 h 1807"/>
                <a:gd name="T110" fmla="*/ 0 w 1501"/>
                <a:gd name="T111" fmla="*/ 0 h 1807"/>
                <a:gd name="T112" fmla="*/ 0 w 1501"/>
                <a:gd name="T113" fmla="*/ 0 h 1807"/>
                <a:gd name="T114" fmla="*/ 0 w 1501"/>
                <a:gd name="T115" fmla="*/ 0 h 1807"/>
                <a:gd name="T116" fmla="*/ 0 w 1501"/>
                <a:gd name="T117" fmla="*/ 0 h 18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1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>
                <a:gd name="T0" fmla="*/ 0 w 1514"/>
                <a:gd name="T1" fmla="*/ 0 h 1739"/>
                <a:gd name="T2" fmla="*/ 0 w 1514"/>
                <a:gd name="T3" fmla="*/ 0 h 1739"/>
                <a:gd name="T4" fmla="*/ 0 w 1514"/>
                <a:gd name="T5" fmla="*/ 0 h 1739"/>
                <a:gd name="T6" fmla="*/ 0 w 1514"/>
                <a:gd name="T7" fmla="*/ 0 h 1739"/>
                <a:gd name="T8" fmla="*/ 0 w 1514"/>
                <a:gd name="T9" fmla="*/ 0 h 1739"/>
                <a:gd name="T10" fmla="*/ 0 w 1514"/>
                <a:gd name="T11" fmla="*/ 0 h 1739"/>
                <a:gd name="T12" fmla="*/ 0 w 1514"/>
                <a:gd name="T13" fmla="*/ 0 h 1739"/>
                <a:gd name="T14" fmla="*/ 0 w 1514"/>
                <a:gd name="T15" fmla="*/ 0 h 1739"/>
                <a:gd name="T16" fmla="*/ 0 w 1514"/>
                <a:gd name="T17" fmla="*/ 0 h 1739"/>
                <a:gd name="T18" fmla="*/ 0 w 1514"/>
                <a:gd name="T19" fmla="*/ 0 h 1739"/>
                <a:gd name="T20" fmla="*/ 0 w 1514"/>
                <a:gd name="T21" fmla="*/ 0 h 1739"/>
                <a:gd name="T22" fmla="*/ 0 w 1514"/>
                <a:gd name="T23" fmla="*/ 0 h 1739"/>
                <a:gd name="T24" fmla="*/ 0 w 1514"/>
                <a:gd name="T25" fmla="*/ 0 h 1739"/>
                <a:gd name="T26" fmla="*/ 0 w 1514"/>
                <a:gd name="T27" fmla="*/ 0 h 1739"/>
                <a:gd name="T28" fmla="*/ 0 w 1514"/>
                <a:gd name="T29" fmla="*/ 0 h 1739"/>
                <a:gd name="T30" fmla="*/ 0 w 1514"/>
                <a:gd name="T31" fmla="*/ 0 h 1739"/>
                <a:gd name="T32" fmla="*/ 0 w 1514"/>
                <a:gd name="T33" fmla="*/ 0 h 1739"/>
                <a:gd name="T34" fmla="*/ 0 w 1514"/>
                <a:gd name="T35" fmla="*/ 0 h 1739"/>
                <a:gd name="T36" fmla="*/ 0 w 1514"/>
                <a:gd name="T37" fmla="*/ 0 h 1739"/>
                <a:gd name="T38" fmla="*/ 0 w 1514"/>
                <a:gd name="T39" fmla="*/ 0 h 1739"/>
                <a:gd name="T40" fmla="*/ 0 w 1514"/>
                <a:gd name="T41" fmla="*/ 0 h 1739"/>
                <a:gd name="T42" fmla="*/ 0 w 1514"/>
                <a:gd name="T43" fmla="*/ 0 h 1739"/>
                <a:gd name="T44" fmla="*/ 0 w 1514"/>
                <a:gd name="T45" fmla="*/ 0 h 1739"/>
                <a:gd name="T46" fmla="*/ 0 w 1514"/>
                <a:gd name="T47" fmla="*/ 0 h 1739"/>
                <a:gd name="T48" fmla="*/ 0 w 1514"/>
                <a:gd name="T49" fmla="*/ 0 h 1739"/>
                <a:gd name="T50" fmla="*/ 0 w 1514"/>
                <a:gd name="T51" fmla="*/ 0 h 1739"/>
                <a:gd name="T52" fmla="*/ 0 w 1514"/>
                <a:gd name="T53" fmla="*/ 0 h 1739"/>
                <a:gd name="T54" fmla="*/ 0 w 1514"/>
                <a:gd name="T55" fmla="*/ 0 h 1739"/>
                <a:gd name="T56" fmla="*/ 0 w 1514"/>
                <a:gd name="T57" fmla="*/ 0 h 1739"/>
                <a:gd name="T58" fmla="*/ 0 w 1514"/>
                <a:gd name="T59" fmla="*/ 0 h 1739"/>
                <a:gd name="T60" fmla="*/ 0 w 1514"/>
                <a:gd name="T61" fmla="*/ 0 h 1739"/>
                <a:gd name="T62" fmla="*/ 0 w 1514"/>
                <a:gd name="T63" fmla="*/ 0 h 1739"/>
                <a:gd name="T64" fmla="*/ 0 w 1514"/>
                <a:gd name="T65" fmla="*/ 0 h 1739"/>
                <a:gd name="T66" fmla="*/ 0 w 1514"/>
                <a:gd name="T67" fmla="*/ 0 h 1739"/>
                <a:gd name="T68" fmla="*/ 0 w 1514"/>
                <a:gd name="T69" fmla="*/ 0 h 1739"/>
                <a:gd name="T70" fmla="*/ 0 w 1514"/>
                <a:gd name="T71" fmla="*/ 0 h 1739"/>
                <a:gd name="T72" fmla="*/ 0 w 1514"/>
                <a:gd name="T73" fmla="*/ 0 h 1739"/>
                <a:gd name="T74" fmla="*/ 0 w 1514"/>
                <a:gd name="T75" fmla="*/ 0 h 1739"/>
                <a:gd name="T76" fmla="*/ 0 w 1514"/>
                <a:gd name="T77" fmla="*/ 0 h 1739"/>
                <a:gd name="T78" fmla="*/ 0 w 1514"/>
                <a:gd name="T79" fmla="*/ 0 h 1739"/>
                <a:gd name="T80" fmla="*/ 0 w 1514"/>
                <a:gd name="T81" fmla="*/ 0 h 1739"/>
                <a:gd name="T82" fmla="*/ 0 w 1514"/>
                <a:gd name="T83" fmla="*/ 0 h 1739"/>
                <a:gd name="T84" fmla="*/ 0 w 1514"/>
                <a:gd name="T85" fmla="*/ 0 h 1739"/>
                <a:gd name="T86" fmla="*/ 0 w 1514"/>
                <a:gd name="T87" fmla="*/ 0 h 1739"/>
                <a:gd name="T88" fmla="*/ 0 w 1514"/>
                <a:gd name="T89" fmla="*/ 0 h 1739"/>
                <a:gd name="T90" fmla="*/ 0 w 1514"/>
                <a:gd name="T91" fmla="*/ 0 h 1739"/>
                <a:gd name="T92" fmla="*/ 0 w 1514"/>
                <a:gd name="T93" fmla="*/ 0 h 1739"/>
                <a:gd name="T94" fmla="*/ 0 w 1514"/>
                <a:gd name="T95" fmla="*/ 0 h 1739"/>
                <a:gd name="T96" fmla="*/ 0 w 1514"/>
                <a:gd name="T97" fmla="*/ 0 h 1739"/>
                <a:gd name="T98" fmla="*/ 0 w 1514"/>
                <a:gd name="T99" fmla="*/ 0 h 1739"/>
                <a:gd name="T100" fmla="*/ 0 w 1514"/>
                <a:gd name="T101" fmla="*/ 0 h 1739"/>
                <a:gd name="T102" fmla="*/ 0 w 1514"/>
                <a:gd name="T103" fmla="*/ 0 h 1739"/>
                <a:gd name="T104" fmla="*/ 0 w 1514"/>
                <a:gd name="T105" fmla="*/ 0 h 1739"/>
                <a:gd name="T106" fmla="*/ 0 w 1514"/>
                <a:gd name="T107" fmla="*/ 0 h 1739"/>
                <a:gd name="T108" fmla="*/ 0 w 1514"/>
                <a:gd name="T109" fmla="*/ 0 h 1739"/>
                <a:gd name="T110" fmla="*/ 0 w 1514"/>
                <a:gd name="T111" fmla="*/ 0 h 1739"/>
                <a:gd name="T112" fmla="*/ 0 w 1514"/>
                <a:gd name="T113" fmla="*/ 0 h 1739"/>
                <a:gd name="T114" fmla="*/ 0 w 1514"/>
                <a:gd name="T115" fmla="*/ 0 h 1739"/>
                <a:gd name="T116" fmla="*/ 0 w 1514"/>
                <a:gd name="T117" fmla="*/ 0 h 1739"/>
                <a:gd name="T118" fmla="*/ 0 w 1514"/>
                <a:gd name="T119" fmla="*/ 0 h 1739"/>
                <a:gd name="T120" fmla="*/ 0 w 1514"/>
                <a:gd name="T121" fmla="*/ 0 h 17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2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>
                <a:gd name="T0" fmla="*/ 0 w 1515"/>
                <a:gd name="T1" fmla="*/ 0 h 1739"/>
                <a:gd name="T2" fmla="*/ 0 w 1515"/>
                <a:gd name="T3" fmla="*/ 0 h 1739"/>
                <a:gd name="T4" fmla="*/ 0 w 1515"/>
                <a:gd name="T5" fmla="*/ 0 h 1739"/>
                <a:gd name="T6" fmla="*/ 0 w 1515"/>
                <a:gd name="T7" fmla="*/ 0 h 1739"/>
                <a:gd name="T8" fmla="*/ 0 w 1515"/>
                <a:gd name="T9" fmla="*/ 0 h 1739"/>
                <a:gd name="T10" fmla="*/ 0 w 1515"/>
                <a:gd name="T11" fmla="*/ 0 h 1739"/>
                <a:gd name="T12" fmla="*/ 0 w 1515"/>
                <a:gd name="T13" fmla="*/ 0 h 1739"/>
                <a:gd name="T14" fmla="*/ 0 w 1515"/>
                <a:gd name="T15" fmla="*/ 0 h 1739"/>
                <a:gd name="T16" fmla="*/ 0 w 1515"/>
                <a:gd name="T17" fmla="*/ 0 h 1739"/>
                <a:gd name="T18" fmla="*/ 0 w 1515"/>
                <a:gd name="T19" fmla="*/ 0 h 1739"/>
                <a:gd name="T20" fmla="*/ 0 w 1515"/>
                <a:gd name="T21" fmla="*/ 0 h 1739"/>
                <a:gd name="T22" fmla="*/ 0 w 1515"/>
                <a:gd name="T23" fmla="*/ 0 h 1739"/>
                <a:gd name="T24" fmla="*/ 0 w 1515"/>
                <a:gd name="T25" fmla="*/ 0 h 1739"/>
                <a:gd name="T26" fmla="*/ 0 w 1515"/>
                <a:gd name="T27" fmla="*/ 0 h 1739"/>
                <a:gd name="T28" fmla="*/ 0 w 1515"/>
                <a:gd name="T29" fmla="*/ 0 h 1739"/>
                <a:gd name="T30" fmla="*/ 0 w 1515"/>
                <a:gd name="T31" fmla="*/ 0 h 1739"/>
                <a:gd name="T32" fmla="*/ 0 w 1515"/>
                <a:gd name="T33" fmla="*/ 0 h 1739"/>
                <a:gd name="T34" fmla="*/ 0 w 1515"/>
                <a:gd name="T35" fmla="*/ 0 h 1739"/>
                <a:gd name="T36" fmla="*/ 0 w 1515"/>
                <a:gd name="T37" fmla="*/ 0 h 1739"/>
                <a:gd name="T38" fmla="*/ 0 w 1515"/>
                <a:gd name="T39" fmla="*/ 0 h 1739"/>
                <a:gd name="T40" fmla="*/ 0 w 1515"/>
                <a:gd name="T41" fmla="*/ 0 h 1739"/>
                <a:gd name="T42" fmla="*/ 0 w 1515"/>
                <a:gd name="T43" fmla="*/ 0 h 1739"/>
                <a:gd name="T44" fmla="*/ 0 w 1515"/>
                <a:gd name="T45" fmla="*/ 0 h 1739"/>
                <a:gd name="T46" fmla="*/ 0 w 1515"/>
                <a:gd name="T47" fmla="*/ 0 h 1739"/>
                <a:gd name="T48" fmla="*/ 0 w 1515"/>
                <a:gd name="T49" fmla="*/ 0 h 1739"/>
                <a:gd name="T50" fmla="*/ 0 w 1515"/>
                <a:gd name="T51" fmla="*/ 0 h 1739"/>
                <a:gd name="T52" fmla="*/ 0 w 1515"/>
                <a:gd name="T53" fmla="*/ 0 h 1739"/>
                <a:gd name="T54" fmla="*/ 0 w 1515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4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>
                <a:gd name="T0" fmla="*/ 0 w 1022"/>
                <a:gd name="T1" fmla="*/ 0 h 1146"/>
                <a:gd name="T2" fmla="*/ 0 w 1022"/>
                <a:gd name="T3" fmla="*/ 0 h 1146"/>
                <a:gd name="T4" fmla="*/ 0 w 1022"/>
                <a:gd name="T5" fmla="*/ 0 h 1146"/>
                <a:gd name="T6" fmla="*/ 0 w 1022"/>
                <a:gd name="T7" fmla="*/ 0 h 1146"/>
                <a:gd name="T8" fmla="*/ 0 w 1022"/>
                <a:gd name="T9" fmla="*/ 0 h 1146"/>
                <a:gd name="T10" fmla="*/ 0 w 1022"/>
                <a:gd name="T11" fmla="*/ 0 h 1146"/>
                <a:gd name="T12" fmla="*/ 0 w 1022"/>
                <a:gd name="T13" fmla="*/ 0 h 1146"/>
                <a:gd name="T14" fmla="*/ 0 w 1022"/>
                <a:gd name="T15" fmla="*/ 0 h 1146"/>
                <a:gd name="T16" fmla="*/ 0 w 1022"/>
                <a:gd name="T17" fmla="*/ 0 h 1146"/>
                <a:gd name="T18" fmla="*/ 0 w 1022"/>
                <a:gd name="T19" fmla="*/ 0 h 1146"/>
                <a:gd name="T20" fmla="*/ 0 w 1022"/>
                <a:gd name="T21" fmla="*/ 0 h 1146"/>
                <a:gd name="T22" fmla="*/ 0 w 1022"/>
                <a:gd name="T23" fmla="*/ 0 h 1146"/>
                <a:gd name="T24" fmla="*/ 0 w 1022"/>
                <a:gd name="T25" fmla="*/ 0 h 1146"/>
                <a:gd name="T26" fmla="*/ 0 w 1022"/>
                <a:gd name="T27" fmla="*/ 0 h 1146"/>
                <a:gd name="T28" fmla="*/ 0 w 1022"/>
                <a:gd name="T29" fmla="*/ 0 h 1146"/>
                <a:gd name="T30" fmla="*/ 0 w 1022"/>
                <a:gd name="T31" fmla="*/ 0 h 1146"/>
                <a:gd name="T32" fmla="*/ 0 w 1022"/>
                <a:gd name="T33" fmla="*/ 0 h 1146"/>
                <a:gd name="T34" fmla="*/ 0 w 1022"/>
                <a:gd name="T35" fmla="*/ 0 h 1146"/>
                <a:gd name="T36" fmla="*/ 0 w 1022"/>
                <a:gd name="T37" fmla="*/ 0 h 1146"/>
                <a:gd name="T38" fmla="*/ 0 w 1022"/>
                <a:gd name="T39" fmla="*/ 0 h 1146"/>
                <a:gd name="T40" fmla="*/ 0 w 1022"/>
                <a:gd name="T41" fmla="*/ 0 h 1146"/>
                <a:gd name="T42" fmla="*/ 0 w 1022"/>
                <a:gd name="T43" fmla="*/ 0 h 1146"/>
                <a:gd name="T44" fmla="*/ 0 w 1022"/>
                <a:gd name="T45" fmla="*/ 0 h 1146"/>
                <a:gd name="T46" fmla="*/ 0 w 1022"/>
                <a:gd name="T47" fmla="*/ 0 h 1146"/>
                <a:gd name="T48" fmla="*/ 0 w 1022"/>
                <a:gd name="T49" fmla="*/ 0 h 1146"/>
                <a:gd name="T50" fmla="*/ 0 w 1022"/>
                <a:gd name="T51" fmla="*/ 0 h 1146"/>
                <a:gd name="T52" fmla="*/ 0 w 1022"/>
                <a:gd name="T53" fmla="*/ 0 h 1146"/>
                <a:gd name="T54" fmla="*/ 0 w 1022"/>
                <a:gd name="T55" fmla="*/ 0 h 1146"/>
                <a:gd name="T56" fmla="*/ 0 w 1022"/>
                <a:gd name="T57" fmla="*/ 0 h 1146"/>
                <a:gd name="T58" fmla="*/ 0 w 1022"/>
                <a:gd name="T59" fmla="*/ 0 h 1146"/>
                <a:gd name="T60" fmla="*/ 0 w 1022"/>
                <a:gd name="T61" fmla="*/ 0 h 1146"/>
                <a:gd name="T62" fmla="*/ 0 w 1022"/>
                <a:gd name="T63" fmla="*/ 0 h 1146"/>
                <a:gd name="T64" fmla="*/ 0 w 1022"/>
                <a:gd name="T65" fmla="*/ 0 h 1146"/>
                <a:gd name="T66" fmla="*/ 0 w 1022"/>
                <a:gd name="T67" fmla="*/ 0 h 1146"/>
                <a:gd name="T68" fmla="*/ 0 w 1022"/>
                <a:gd name="T69" fmla="*/ 0 h 1146"/>
                <a:gd name="T70" fmla="*/ 0 w 1022"/>
                <a:gd name="T71" fmla="*/ 0 h 1146"/>
                <a:gd name="T72" fmla="*/ 0 w 1022"/>
                <a:gd name="T73" fmla="*/ 0 h 1146"/>
                <a:gd name="T74" fmla="*/ 0 w 1022"/>
                <a:gd name="T75" fmla="*/ 0 h 1146"/>
                <a:gd name="T76" fmla="*/ 0 w 1022"/>
                <a:gd name="T77" fmla="*/ 0 h 1146"/>
                <a:gd name="T78" fmla="*/ 0 w 1022"/>
                <a:gd name="T79" fmla="*/ 0 h 1146"/>
                <a:gd name="T80" fmla="*/ 0 w 1022"/>
                <a:gd name="T81" fmla="*/ 0 h 1146"/>
                <a:gd name="T82" fmla="*/ 0 w 1022"/>
                <a:gd name="T83" fmla="*/ 0 h 1146"/>
                <a:gd name="T84" fmla="*/ 0 w 1022"/>
                <a:gd name="T85" fmla="*/ 0 h 1146"/>
                <a:gd name="T86" fmla="*/ 0 w 1022"/>
                <a:gd name="T87" fmla="*/ 0 h 1146"/>
                <a:gd name="T88" fmla="*/ 0 w 1022"/>
                <a:gd name="T89" fmla="*/ 0 h 1146"/>
                <a:gd name="T90" fmla="*/ 0 w 1022"/>
                <a:gd name="T91" fmla="*/ 0 h 1146"/>
                <a:gd name="T92" fmla="*/ 0 w 1022"/>
                <a:gd name="T93" fmla="*/ 0 h 1146"/>
                <a:gd name="T94" fmla="*/ 0 w 1022"/>
                <a:gd name="T95" fmla="*/ 0 h 1146"/>
                <a:gd name="T96" fmla="*/ 0 w 1022"/>
                <a:gd name="T97" fmla="*/ 0 h 1146"/>
                <a:gd name="T98" fmla="*/ 0 w 1022"/>
                <a:gd name="T99" fmla="*/ 0 h 1146"/>
                <a:gd name="T100" fmla="*/ 0 w 1022"/>
                <a:gd name="T101" fmla="*/ 0 h 1146"/>
                <a:gd name="T102" fmla="*/ 0 w 1022"/>
                <a:gd name="T103" fmla="*/ 0 h 1146"/>
                <a:gd name="T104" fmla="*/ 0 w 1022"/>
                <a:gd name="T105" fmla="*/ 0 h 1146"/>
                <a:gd name="T106" fmla="*/ 0 w 1022"/>
                <a:gd name="T107" fmla="*/ 0 h 1146"/>
                <a:gd name="T108" fmla="*/ 0 w 1022"/>
                <a:gd name="T109" fmla="*/ 0 h 1146"/>
                <a:gd name="T110" fmla="*/ 0 w 1022"/>
                <a:gd name="T111" fmla="*/ 0 h 1146"/>
                <a:gd name="T112" fmla="*/ 0 w 1022"/>
                <a:gd name="T113" fmla="*/ 0 h 1146"/>
                <a:gd name="T114" fmla="*/ 0 w 1022"/>
                <a:gd name="T115" fmla="*/ 0 h 1146"/>
                <a:gd name="T116" fmla="*/ 0 w 1022"/>
                <a:gd name="T117" fmla="*/ 0 h 1146"/>
                <a:gd name="T118" fmla="*/ 0 w 1022"/>
                <a:gd name="T119" fmla="*/ 0 h 1146"/>
                <a:gd name="T120" fmla="*/ 0 w 1022"/>
                <a:gd name="T121" fmla="*/ 0 h 1146"/>
                <a:gd name="T122" fmla="*/ 0 w 1022"/>
                <a:gd name="T123" fmla="*/ 0 h 1146"/>
                <a:gd name="T124" fmla="*/ 0 w 1022"/>
                <a:gd name="T125" fmla="*/ 0 h 11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8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>
                <a:gd name="T0" fmla="*/ 0 w 1268"/>
                <a:gd name="T1" fmla="*/ 0 h 1081"/>
                <a:gd name="T2" fmla="*/ 0 w 1268"/>
                <a:gd name="T3" fmla="*/ 0 h 1081"/>
                <a:gd name="T4" fmla="*/ 0 w 1268"/>
                <a:gd name="T5" fmla="*/ 0 h 1081"/>
                <a:gd name="T6" fmla="*/ 0 w 1268"/>
                <a:gd name="T7" fmla="*/ 0 h 1081"/>
                <a:gd name="T8" fmla="*/ 0 w 1268"/>
                <a:gd name="T9" fmla="*/ 0 h 1081"/>
                <a:gd name="T10" fmla="*/ 0 w 1268"/>
                <a:gd name="T11" fmla="*/ 0 h 1081"/>
                <a:gd name="T12" fmla="*/ 0 w 1268"/>
                <a:gd name="T13" fmla="*/ 0 h 1081"/>
                <a:gd name="T14" fmla="*/ 0 w 1268"/>
                <a:gd name="T15" fmla="*/ 0 h 1081"/>
                <a:gd name="T16" fmla="*/ 0 w 1268"/>
                <a:gd name="T17" fmla="*/ 0 h 1081"/>
                <a:gd name="T18" fmla="*/ 0 w 1268"/>
                <a:gd name="T19" fmla="*/ 0 h 1081"/>
                <a:gd name="T20" fmla="*/ 0 w 1268"/>
                <a:gd name="T21" fmla="*/ 0 h 1081"/>
                <a:gd name="T22" fmla="*/ 0 w 1268"/>
                <a:gd name="T23" fmla="*/ 0 h 1081"/>
                <a:gd name="T24" fmla="*/ 0 w 1268"/>
                <a:gd name="T25" fmla="*/ 0 h 1081"/>
                <a:gd name="T26" fmla="*/ 0 w 1268"/>
                <a:gd name="T27" fmla="*/ 0 h 1081"/>
                <a:gd name="T28" fmla="*/ 0 w 1268"/>
                <a:gd name="T29" fmla="*/ 0 h 1081"/>
                <a:gd name="T30" fmla="*/ 0 w 1268"/>
                <a:gd name="T31" fmla="*/ 0 h 1081"/>
                <a:gd name="T32" fmla="*/ 0 w 1268"/>
                <a:gd name="T33" fmla="*/ 0 h 1081"/>
                <a:gd name="T34" fmla="*/ 0 w 1268"/>
                <a:gd name="T35" fmla="*/ 0 h 1081"/>
                <a:gd name="T36" fmla="*/ 0 w 1268"/>
                <a:gd name="T37" fmla="*/ 0 h 1081"/>
                <a:gd name="T38" fmla="*/ 0 w 1268"/>
                <a:gd name="T39" fmla="*/ 0 h 1081"/>
                <a:gd name="T40" fmla="*/ 0 w 1268"/>
                <a:gd name="T41" fmla="*/ 0 h 1081"/>
                <a:gd name="T42" fmla="*/ 0 w 1268"/>
                <a:gd name="T43" fmla="*/ 0 h 1081"/>
                <a:gd name="T44" fmla="*/ 0 w 1268"/>
                <a:gd name="T45" fmla="*/ 0 h 1081"/>
                <a:gd name="T46" fmla="*/ 0 w 1268"/>
                <a:gd name="T47" fmla="*/ 0 h 1081"/>
                <a:gd name="T48" fmla="*/ 0 w 1268"/>
                <a:gd name="T49" fmla="*/ 0 h 1081"/>
                <a:gd name="T50" fmla="*/ 0 w 1268"/>
                <a:gd name="T51" fmla="*/ 0 h 1081"/>
                <a:gd name="T52" fmla="*/ 0 w 1268"/>
                <a:gd name="T53" fmla="*/ 0 h 1081"/>
                <a:gd name="T54" fmla="*/ 0 w 1268"/>
                <a:gd name="T55" fmla="*/ 0 h 1081"/>
                <a:gd name="T56" fmla="*/ 0 w 1268"/>
                <a:gd name="T57" fmla="*/ 0 h 1081"/>
                <a:gd name="T58" fmla="*/ 0 w 1268"/>
                <a:gd name="T59" fmla="*/ 0 h 1081"/>
                <a:gd name="T60" fmla="*/ 0 w 1268"/>
                <a:gd name="T61" fmla="*/ 0 h 1081"/>
                <a:gd name="T62" fmla="*/ 0 w 1268"/>
                <a:gd name="T63" fmla="*/ 0 h 1081"/>
                <a:gd name="T64" fmla="*/ 0 w 1268"/>
                <a:gd name="T65" fmla="*/ 0 h 1081"/>
                <a:gd name="T66" fmla="*/ 0 w 1268"/>
                <a:gd name="T67" fmla="*/ 0 h 1081"/>
                <a:gd name="T68" fmla="*/ 0 w 1268"/>
                <a:gd name="T69" fmla="*/ 0 h 1081"/>
                <a:gd name="T70" fmla="*/ 0 w 1268"/>
                <a:gd name="T71" fmla="*/ 0 h 1081"/>
                <a:gd name="T72" fmla="*/ 0 w 1268"/>
                <a:gd name="T73" fmla="*/ 0 h 1081"/>
                <a:gd name="T74" fmla="*/ 0 w 1268"/>
                <a:gd name="T75" fmla="*/ 0 h 1081"/>
                <a:gd name="T76" fmla="*/ 0 w 1268"/>
                <a:gd name="T77" fmla="*/ 0 h 1081"/>
                <a:gd name="T78" fmla="*/ 0 w 1268"/>
                <a:gd name="T79" fmla="*/ 0 h 1081"/>
                <a:gd name="T80" fmla="*/ 0 w 1268"/>
                <a:gd name="T81" fmla="*/ 0 h 1081"/>
                <a:gd name="T82" fmla="*/ 0 w 1268"/>
                <a:gd name="T83" fmla="*/ 0 h 1081"/>
                <a:gd name="T84" fmla="*/ 0 w 1268"/>
                <a:gd name="T85" fmla="*/ 0 h 1081"/>
                <a:gd name="T86" fmla="*/ 0 w 1268"/>
                <a:gd name="T87" fmla="*/ 0 h 1081"/>
                <a:gd name="T88" fmla="*/ 0 w 1268"/>
                <a:gd name="T89" fmla="*/ 0 h 1081"/>
                <a:gd name="T90" fmla="*/ 0 w 1268"/>
                <a:gd name="T91" fmla="*/ 0 h 1081"/>
                <a:gd name="T92" fmla="*/ 0 w 1268"/>
                <a:gd name="T93" fmla="*/ 0 h 1081"/>
                <a:gd name="T94" fmla="*/ 0 w 1268"/>
                <a:gd name="T95" fmla="*/ 0 h 1081"/>
                <a:gd name="T96" fmla="*/ 0 w 1268"/>
                <a:gd name="T97" fmla="*/ 0 h 1081"/>
                <a:gd name="T98" fmla="*/ 0 w 1268"/>
                <a:gd name="T99" fmla="*/ 0 h 1081"/>
                <a:gd name="T100" fmla="*/ 0 w 1268"/>
                <a:gd name="T101" fmla="*/ 0 h 1081"/>
                <a:gd name="T102" fmla="*/ 0 w 1268"/>
                <a:gd name="T103" fmla="*/ 0 h 1081"/>
                <a:gd name="T104" fmla="*/ 0 w 1268"/>
                <a:gd name="T105" fmla="*/ 0 h 1081"/>
                <a:gd name="T106" fmla="*/ 0 w 1268"/>
                <a:gd name="T107" fmla="*/ 0 h 1081"/>
                <a:gd name="T108" fmla="*/ 0 w 1268"/>
                <a:gd name="T109" fmla="*/ 0 h 1081"/>
                <a:gd name="T110" fmla="*/ 0 w 1268"/>
                <a:gd name="T111" fmla="*/ 0 h 1081"/>
                <a:gd name="T112" fmla="*/ 0 w 1268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0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>
                <a:gd name="T0" fmla="*/ 0 w 1000"/>
                <a:gd name="T1" fmla="*/ 0 h 1081"/>
                <a:gd name="T2" fmla="*/ 0 w 1000"/>
                <a:gd name="T3" fmla="*/ 0 h 1081"/>
                <a:gd name="T4" fmla="*/ 0 w 1000"/>
                <a:gd name="T5" fmla="*/ 0 h 1081"/>
                <a:gd name="T6" fmla="*/ 0 w 1000"/>
                <a:gd name="T7" fmla="*/ 0 h 1081"/>
                <a:gd name="T8" fmla="*/ 0 w 1000"/>
                <a:gd name="T9" fmla="*/ 0 h 1081"/>
                <a:gd name="T10" fmla="*/ 0 w 1000"/>
                <a:gd name="T11" fmla="*/ 0 h 1081"/>
                <a:gd name="T12" fmla="*/ 0 w 1000"/>
                <a:gd name="T13" fmla="*/ 0 h 1081"/>
                <a:gd name="T14" fmla="*/ 0 w 1000"/>
                <a:gd name="T15" fmla="*/ 0 h 1081"/>
                <a:gd name="T16" fmla="*/ 0 w 1000"/>
                <a:gd name="T17" fmla="*/ 0 h 1081"/>
                <a:gd name="T18" fmla="*/ 0 w 1000"/>
                <a:gd name="T19" fmla="*/ 0 h 1081"/>
                <a:gd name="T20" fmla="*/ 0 w 1000"/>
                <a:gd name="T21" fmla="*/ 0 h 1081"/>
                <a:gd name="T22" fmla="*/ 0 w 1000"/>
                <a:gd name="T23" fmla="*/ 0 h 1081"/>
                <a:gd name="T24" fmla="*/ 0 w 1000"/>
                <a:gd name="T25" fmla="*/ 0 h 1081"/>
                <a:gd name="T26" fmla="*/ 0 w 1000"/>
                <a:gd name="T27" fmla="*/ 0 h 1081"/>
                <a:gd name="T28" fmla="*/ 0 w 1000"/>
                <a:gd name="T29" fmla="*/ 0 h 1081"/>
                <a:gd name="T30" fmla="*/ 0 w 1000"/>
                <a:gd name="T31" fmla="*/ 0 h 1081"/>
                <a:gd name="T32" fmla="*/ 0 w 1000"/>
                <a:gd name="T33" fmla="*/ 0 h 1081"/>
                <a:gd name="T34" fmla="*/ 0 w 1000"/>
                <a:gd name="T35" fmla="*/ 0 h 1081"/>
                <a:gd name="T36" fmla="*/ 0 w 1000"/>
                <a:gd name="T37" fmla="*/ 0 h 1081"/>
                <a:gd name="T38" fmla="*/ 0 w 1000"/>
                <a:gd name="T39" fmla="*/ 0 h 1081"/>
                <a:gd name="T40" fmla="*/ 0 w 1000"/>
                <a:gd name="T41" fmla="*/ 0 h 1081"/>
                <a:gd name="T42" fmla="*/ 0 w 1000"/>
                <a:gd name="T43" fmla="*/ 0 h 1081"/>
                <a:gd name="T44" fmla="*/ 0 w 1000"/>
                <a:gd name="T45" fmla="*/ 0 h 1081"/>
                <a:gd name="T46" fmla="*/ 0 w 1000"/>
                <a:gd name="T47" fmla="*/ 0 h 1081"/>
                <a:gd name="T48" fmla="*/ 0 w 1000"/>
                <a:gd name="T49" fmla="*/ 0 h 1081"/>
                <a:gd name="T50" fmla="*/ 0 w 1000"/>
                <a:gd name="T51" fmla="*/ 0 h 1081"/>
                <a:gd name="T52" fmla="*/ 0 w 1000"/>
                <a:gd name="T53" fmla="*/ 0 h 1081"/>
                <a:gd name="T54" fmla="*/ 0 w 1000"/>
                <a:gd name="T55" fmla="*/ 0 h 1081"/>
                <a:gd name="T56" fmla="*/ 0 w 1000"/>
                <a:gd name="T57" fmla="*/ 0 h 1081"/>
                <a:gd name="T58" fmla="*/ 0 w 1000"/>
                <a:gd name="T59" fmla="*/ 0 h 1081"/>
                <a:gd name="T60" fmla="*/ 0 w 1000"/>
                <a:gd name="T61" fmla="*/ 0 h 1081"/>
                <a:gd name="T62" fmla="*/ 0 w 1000"/>
                <a:gd name="T63" fmla="*/ 0 h 1081"/>
                <a:gd name="T64" fmla="*/ 0 w 1000"/>
                <a:gd name="T65" fmla="*/ 0 h 1081"/>
                <a:gd name="T66" fmla="*/ 0 w 1000"/>
                <a:gd name="T67" fmla="*/ 0 h 1081"/>
                <a:gd name="T68" fmla="*/ 0 w 1000"/>
                <a:gd name="T69" fmla="*/ 0 h 1081"/>
                <a:gd name="T70" fmla="*/ 0 w 1000"/>
                <a:gd name="T71" fmla="*/ 0 h 1081"/>
                <a:gd name="T72" fmla="*/ 0 w 1000"/>
                <a:gd name="T73" fmla="*/ 0 h 1081"/>
                <a:gd name="T74" fmla="*/ 0 w 1000"/>
                <a:gd name="T75" fmla="*/ 0 h 1081"/>
                <a:gd name="T76" fmla="*/ 0 w 1000"/>
                <a:gd name="T77" fmla="*/ 0 h 1081"/>
                <a:gd name="T78" fmla="*/ 0 w 1000"/>
                <a:gd name="T79" fmla="*/ 0 h 1081"/>
                <a:gd name="T80" fmla="*/ 0 w 1000"/>
                <a:gd name="T81" fmla="*/ 0 h 10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3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>
                <a:gd name="T0" fmla="*/ 0 w 708"/>
                <a:gd name="T1" fmla="*/ 0 h 1076"/>
                <a:gd name="T2" fmla="*/ 0 w 708"/>
                <a:gd name="T3" fmla="*/ 0 h 1076"/>
                <a:gd name="T4" fmla="*/ 0 w 708"/>
                <a:gd name="T5" fmla="*/ 0 h 1076"/>
                <a:gd name="T6" fmla="*/ 0 w 708"/>
                <a:gd name="T7" fmla="*/ 0 h 1076"/>
                <a:gd name="T8" fmla="*/ 0 w 708"/>
                <a:gd name="T9" fmla="*/ 0 h 1076"/>
                <a:gd name="T10" fmla="*/ 0 w 708"/>
                <a:gd name="T11" fmla="*/ 0 h 1076"/>
                <a:gd name="T12" fmla="*/ 0 w 708"/>
                <a:gd name="T13" fmla="*/ 0 h 1076"/>
                <a:gd name="T14" fmla="*/ 0 w 708"/>
                <a:gd name="T15" fmla="*/ 0 h 1076"/>
                <a:gd name="T16" fmla="*/ 0 w 708"/>
                <a:gd name="T17" fmla="*/ 0 h 1076"/>
                <a:gd name="T18" fmla="*/ 0 w 708"/>
                <a:gd name="T19" fmla="*/ 0 h 1076"/>
                <a:gd name="T20" fmla="*/ 0 w 708"/>
                <a:gd name="T21" fmla="*/ 0 h 1076"/>
                <a:gd name="T22" fmla="*/ 0 w 708"/>
                <a:gd name="T23" fmla="*/ 0 h 1076"/>
                <a:gd name="T24" fmla="*/ 0 w 708"/>
                <a:gd name="T25" fmla="*/ 0 h 1076"/>
                <a:gd name="T26" fmla="*/ 0 w 708"/>
                <a:gd name="T27" fmla="*/ 0 h 1076"/>
                <a:gd name="T28" fmla="*/ 0 w 708"/>
                <a:gd name="T29" fmla="*/ 0 h 1076"/>
                <a:gd name="T30" fmla="*/ 0 w 708"/>
                <a:gd name="T31" fmla="*/ 0 h 1076"/>
                <a:gd name="T32" fmla="*/ 0 w 708"/>
                <a:gd name="T33" fmla="*/ 0 h 1076"/>
                <a:gd name="T34" fmla="*/ 0 w 708"/>
                <a:gd name="T35" fmla="*/ 0 h 1076"/>
                <a:gd name="T36" fmla="*/ 0 w 708"/>
                <a:gd name="T37" fmla="*/ 0 h 1076"/>
                <a:gd name="T38" fmla="*/ 0 w 708"/>
                <a:gd name="T39" fmla="*/ 0 h 1076"/>
                <a:gd name="T40" fmla="*/ 0 w 708"/>
                <a:gd name="T41" fmla="*/ 0 h 1076"/>
                <a:gd name="T42" fmla="*/ 0 w 708"/>
                <a:gd name="T43" fmla="*/ 0 h 1076"/>
                <a:gd name="T44" fmla="*/ 0 w 708"/>
                <a:gd name="T45" fmla="*/ 0 h 1076"/>
                <a:gd name="T46" fmla="*/ 0 w 708"/>
                <a:gd name="T47" fmla="*/ 0 h 1076"/>
                <a:gd name="T48" fmla="*/ 0 w 708"/>
                <a:gd name="T49" fmla="*/ 0 h 1076"/>
                <a:gd name="T50" fmla="*/ 0 w 708"/>
                <a:gd name="T51" fmla="*/ 0 h 1076"/>
                <a:gd name="T52" fmla="*/ 0 w 708"/>
                <a:gd name="T53" fmla="*/ 0 h 1076"/>
                <a:gd name="T54" fmla="*/ 0 w 708"/>
                <a:gd name="T55" fmla="*/ 0 h 1076"/>
                <a:gd name="T56" fmla="*/ 0 w 708"/>
                <a:gd name="T57" fmla="*/ 0 h 1076"/>
                <a:gd name="T58" fmla="*/ 0 w 708"/>
                <a:gd name="T59" fmla="*/ 0 h 1076"/>
                <a:gd name="T60" fmla="*/ 0 w 708"/>
                <a:gd name="T61" fmla="*/ 0 h 1076"/>
                <a:gd name="T62" fmla="*/ 0 w 708"/>
                <a:gd name="T63" fmla="*/ 0 h 1076"/>
                <a:gd name="T64" fmla="*/ 0 w 708"/>
                <a:gd name="T65" fmla="*/ 0 h 1076"/>
                <a:gd name="T66" fmla="*/ 0 w 708"/>
                <a:gd name="T67" fmla="*/ 0 h 1076"/>
                <a:gd name="T68" fmla="*/ 0 w 708"/>
                <a:gd name="T69" fmla="*/ 0 h 1076"/>
                <a:gd name="T70" fmla="*/ 0 w 708"/>
                <a:gd name="T71" fmla="*/ 0 h 1076"/>
                <a:gd name="T72" fmla="*/ 0 w 708"/>
                <a:gd name="T73" fmla="*/ 0 h 1076"/>
                <a:gd name="T74" fmla="*/ 0 w 708"/>
                <a:gd name="T75" fmla="*/ 0 h 1076"/>
                <a:gd name="T76" fmla="*/ 0 w 708"/>
                <a:gd name="T77" fmla="*/ 0 h 1076"/>
                <a:gd name="T78" fmla="*/ 0 w 708"/>
                <a:gd name="T79" fmla="*/ 0 h 1076"/>
                <a:gd name="T80" fmla="*/ 0 w 708"/>
                <a:gd name="T81" fmla="*/ 0 h 1076"/>
                <a:gd name="T82" fmla="*/ 0 w 708"/>
                <a:gd name="T83" fmla="*/ 0 h 1076"/>
                <a:gd name="T84" fmla="*/ 0 w 708"/>
                <a:gd name="T85" fmla="*/ 0 h 1076"/>
                <a:gd name="T86" fmla="*/ 0 w 708"/>
                <a:gd name="T87" fmla="*/ 0 h 1076"/>
                <a:gd name="T88" fmla="*/ 0 w 708"/>
                <a:gd name="T89" fmla="*/ 0 h 1076"/>
                <a:gd name="T90" fmla="*/ 0 w 708"/>
                <a:gd name="T91" fmla="*/ 0 h 1076"/>
                <a:gd name="T92" fmla="*/ 0 w 708"/>
                <a:gd name="T93" fmla="*/ 0 h 1076"/>
                <a:gd name="T94" fmla="*/ 0 w 708"/>
                <a:gd name="T95" fmla="*/ 0 h 1076"/>
                <a:gd name="T96" fmla="*/ 0 w 708"/>
                <a:gd name="T97" fmla="*/ 0 h 1076"/>
                <a:gd name="T98" fmla="*/ 0 w 708"/>
                <a:gd name="T99" fmla="*/ 0 h 1076"/>
                <a:gd name="T100" fmla="*/ 0 w 708"/>
                <a:gd name="T101" fmla="*/ 0 h 1076"/>
                <a:gd name="T102" fmla="*/ 0 w 708"/>
                <a:gd name="T103" fmla="*/ 0 h 1076"/>
                <a:gd name="T104" fmla="*/ 0 w 708"/>
                <a:gd name="T105" fmla="*/ 0 h 10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5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>
                <a:gd name="T0" fmla="*/ 0 w 649"/>
                <a:gd name="T1" fmla="*/ 0 h 154"/>
                <a:gd name="T2" fmla="*/ 0 w 649"/>
                <a:gd name="T3" fmla="*/ 0 h 154"/>
                <a:gd name="T4" fmla="*/ 0 w 649"/>
                <a:gd name="T5" fmla="*/ 0 h 154"/>
                <a:gd name="T6" fmla="*/ 0 w 649"/>
                <a:gd name="T7" fmla="*/ 0 h 154"/>
                <a:gd name="T8" fmla="*/ 0 w 649"/>
                <a:gd name="T9" fmla="*/ 0 h 154"/>
                <a:gd name="T10" fmla="*/ 0 w 649"/>
                <a:gd name="T11" fmla="*/ 0 h 154"/>
                <a:gd name="T12" fmla="*/ 0 w 649"/>
                <a:gd name="T13" fmla="*/ 0 h 154"/>
                <a:gd name="T14" fmla="*/ 0 w 649"/>
                <a:gd name="T15" fmla="*/ 0 h 154"/>
                <a:gd name="T16" fmla="*/ 0 w 649"/>
                <a:gd name="T17" fmla="*/ 0 h 154"/>
                <a:gd name="T18" fmla="*/ 0 w 649"/>
                <a:gd name="T19" fmla="*/ 0 h 154"/>
                <a:gd name="T20" fmla="*/ 0 w 649"/>
                <a:gd name="T21" fmla="*/ 0 h 154"/>
                <a:gd name="T22" fmla="*/ 0 w 649"/>
                <a:gd name="T23" fmla="*/ 0 h 154"/>
                <a:gd name="T24" fmla="*/ 0 w 649"/>
                <a:gd name="T25" fmla="*/ 0 h 154"/>
                <a:gd name="T26" fmla="*/ 0 w 649"/>
                <a:gd name="T27" fmla="*/ 0 h 154"/>
                <a:gd name="T28" fmla="*/ 0 w 649"/>
                <a:gd name="T29" fmla="*/ 0 h 154"/>
                <a:gd name="T30" fmla="*/ 0 w 649"/>
                <a:gd name="T31" fmla="*/ 0 h 154"/>
                <a:gd name="T32" fmla="*/ 0 w 649"/>
                <a:gd name="T33" fmla="*/ 0 h 154"/>
                <a:gd name="T34" fmla="*/ 0 w 649"/>
                <a:gd name="T35" fmla="*/ 0 h 154"/>
                <a:gd name="T36" fmla="*/ 0 w 649"/>
                <a:gd name="T37" fmla="*/ 0 h 154"/>
                <a:gd name="T38" fmla="*/ 0 w 649"/>
                <a:gd name="T39" fmla="*/ 0 h 154"/>
                <a:gd name="T40" fmla="*/ 0 w 649"/>
                <a:gd name="T41" fmla="*/ 0 h 154"/>
                <a:gd name="T42" fmla="*/ 0 w 649"/>
                <a:gd name="T43" fmla="*/ 0 h 154"/>
                <a:gd name="T44" fmla="*/ 0 w 649"/>
                <a:gd name="T45" fmla="*/ 0 h 154"/>
                <a:gd name="T46" fmla="*/ 0 w 649"/>
                <a:gd name="T47" fmla="*/ 0 h 154"/>
                <a:gd name="T48" fmla="*/ 0 w 649"/>
                <a:gd name="T49" fmla="*/ 0 h 154"/>
                <a:gd name="T50" fmla="*/ 0 w 649"/>
                <a:gd name="T51" fmla="*/ 0 h 154"/>
                <a:gd name="T52" fmla="*/ 0 w 649"/>
                <a:gd name="T53" fmla="*/ 0 h 154"/>
                <a:gd name="T54" fmla="*/ 0 w 649"/>
                <a:gd name="T55" fmla="*/ 0 h 154"/>
                <a:gd name="T56" fmla="*/ 0 w 649"/>
                <a:gd name="T57" fmla="*/ 0 h 154"/>
                <a:gd name="T58" fmla="*/ 0 w 649"/>
                <a:gd name="T59" fmla="*/ 0 h 154"/>
                <a:gd name="T60" fmla="*/ 0 w 649"/>
                <a:gd name="T61" fmla="*/ 0 h 154"/>
                <a:gd name="T62" fmla="*/ 0 w 649"/>
                <a:gd name="T63" fmla="*/ 0 h 154"/>
                <a:gd name="T64" fmla="*/ 0 w 649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7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>
                <a:gd name="T0" fmla="*/ 0 w 939"/>
                <a:gd name="T1" fmla="*/ 0 h 1080"/>
                <a:gd name="T2" fmla="*/ 0 w 939"/>
                <a:gd name="T3" fmla="*/ 0 h 1080"/>
                <a:gd name="T4" fmla="*/ 0 w 939"/>
                <a:gd name="T5" fmla="*/ 0 h 1080"/>
                <a:gd name="T6" fmla="*/ 0 w 939"/>
                <a:gd name="T7" fmla="*/ 0 h 1080"/>
                <a:gd name="T8" fmla="*/ 0 w 939"/>
                <a:gd name="T9" fmla="*/ 0 h 1080"/>
                <a:gd name="T10" fmla="*/ 0 w 939"/>
                <a:gd name="T11" fmla="*/ 0 h 1080"/>
                <a:gd name="T12" fmla="*/ 0 w 939"/>
                <a:gd name="T13" fmla="*/ 0 h 1080"/>
                <a:gd name="T14" fmla="*/ 0 w 939"/>
                <a:gd name="T15" fmla="*/ 0 h 1080"/>
                <a:gd name="T16" fmla="*/ 0 w 939"/>
                <a:gd name="T17" fmla="*/ 0 h 1080"/>
                <a:gd name="T18" fmla="*/ 0 w 939"/>
                <a:gd name="T19" fmla="*/ 0 h 1080"/>
                <a:gd name="T20" fmla="*/ 0 w 939"/>
                <a:gd name="T21" fmla="*/ 0 h 1080"/>
                <a:gd name="T22" fmla="*/ 0 w 939"/>
                <a:gd name="T23" fmla="*/ 0 h 1080"/>
                <a:gd name="T24" fmla="*/ 0 w 939"/>
                <a:gd name="T25" fmla="*/ 0 h 1080"/>
                <a:gd name="T26" fmla="*/ 0 w 939"/>
                <a:gd name="T27" fmla="*/ 0 h 1080"/>
                <a:gd name="T28" fmla="*/ 0 w 939"/>
                <a:gd name="T29" fmla="*/ 0 h 1080"/>
                <a:gd name="T30" fmla="*/ 0 w 939"/>
                <a:gd name="T31" fmla="*/ 0 h 1080"/>
                <a:gd name="T32" fmla="*/ 0 w 939"/>
                <a:gd name="T33" fmla="*/ 0 h 1080"/>
                <a:gd name="T34" fmla="*/ 0 w 939"/>
                <a:gd name="T35" fmla="*/ 0 h 1080"/>
                <a:gd name="T36" fmla="*/ 0 w 939"/>
                <a:gd name="T37" fmla="*/ 0 h 1080"/>
                <a:gd name="T38" fmla="*/ 0 w 939"/>
                <a:gd name="T39" fmla="*/ 0 h 1080"/>
                <a:gd name="T40" fmla="*/ 0 w 939"/>
                <a:gd name="T41" fmla="*/ 0 h 1080"/>
                <a:gd name="T42" fmla="*/ 0 w 939"/>
                <a:gd name="T43" fmla="*/ 0 h 1080"/>
                <a:gd name="T44" fmla="*/ 0 w 939"/>
                <a:gd name="T45" fmla="*/ 0 h 1080"/>
                <a:gd name="T46" fmla="*/ 0 w 939"/>
                <a:gd name="T47" fmla="*/ 0 h 1080"/>
                <a:gd name="T48" fmla="*/ 0 w 939"/>
                <a:gd name="T49" fmla="*/ 0 h 1080"/>
                <a:gd name="T50" fmla="*/ 0 w 939"/>
                <a:gd name="T51" fmla="*/ 0 h 1080"/>
                <a:gd name="T52" fmla="*/ 0 w 939"/>
                <a:gd name="T53" fmla="*/ 0 h 1080"/>
                <a:gd name="T54" fmla="*/ 0 w 939"/>
                <a:gd name="T55" fmla="*/ 0 h 10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>
                <a:gd name="T0" fmla="*/ 0 w 792"/>
                <a:gd name="T1" fmla="*/ 0 h 1081"/>
                <a:gd name="T2" fmla="*/ 0 w 792"/>
                <a:gd name="T3" fmla="*/ 0 h 1081"/>
                <a:gd name="T4" fmla="*/ 0 w 792"/>
                <a:gd name="T5" fmla="*/ 0 h 1081"/>
                <a:gd name="T6" fmla="*/ 0 w 792"/>
                <a:gd name="T7" fmla="*/ 0 h 1081"/>
                <a:gd name="T8" fmla="*/ 0 w 792"/>
                <a:gd name="T9" fmla="*/ 0 h 1081"/>
                <a:gd name="T10" fmla="*/ 0 w 792"/>
                <a:gd name="T11" fmla="*/ 0 h 1081"/>
                <a:gd name="T12" fmla="*/ 0 w 792"/>
                <a:gd name="T13" fmla="*/ 0 h 1081"/>
                <a:gd name="T14" fmla="*/ 0 w 792"/>
                <a:gd name="T15" fmla="*/ 0 h 1081"/>
                <a:gd name="T16" fmla="*/ 0 w 792"/>
                <a:gd name="T17" fmla="*/ 0 h 1081"/>
                <a:gd name="T18" fmla="*/ 0 w 792"/>
                <a:gd name="T19" fmla="*/ 0 h 1081"/>
                <a:gd name="T20" fmla="*/ 0 w 792"/>
                <a:gd name="T21" fmla="*/ 0 h 1081"/>
                <a:gd name="T22" fmla="*/ 0 w 792"/>
                <a:gd name="T23" fmla="*/ 0 h 1081"/>
                <a:gd name="T24" fmla="*/ 0 w 792"/>
                <a:gd name="T25" fmla="*/ 0 h 1081"/>
                <a:gd name="T26" fmla="*/ 0 w 792"/>
                <a:gd name="T27" fmla="*/ 0 h 1081"/>
                <a:gd name="T28" fmla="*/ 0 w 792"/>
                <a:gd name="T29" fmla="*/ 0 h 1081"/>
                <a:gd name="T30" fmla="*/ 0 w 792"/>
                <a:gd name="T31" fmla="*/ 0 h 1081"/>
                <a:gd name="T32" fmla="*/ 0 w 792"/>
                <a:gd name="T33" fmla="*/ 0 h 1081"/>
                <a:gd name="T34" fmla="*/ 0 w 792"/>
                <a:gd name="T35" fmla="*/ 0 h 1081"/>
                <a:gd name="T36" fmla="*/ 0 w 792"/>
                <a:gd name="T37" fmla="*/ 0 h 1081"/>
                <a:gd name="T38" fmla="*/ 0 w 792"/>
                <a:gd name="T39" fmla="*/ 0 h 1081"/>
                <a:gd name="T40" fmla="*/ 0 w 792"/>
                <a:gd name="T41" fmla="*/ 0 h 1081"/>
                <a:gd name="T42" fmla="*/ 0 w 792"/>
                <a:gd name="T43" fmla="*/ 0 h 1081"/>
                <a:gd name="T44" fmla="*/ 0 w 792"/>
                <a:gd name="T45" fmla="*/ 0 h 1081"/>
                <a:gd name="T46" fmla="*/ 0 w 792"/>
                <a:gd name="T47" fmla="*/ 0 h 1081"/>
                <a:gd name="T48" fmla="*/ 0 w 792"/>
                <a:gd name="T49" fmla="*/ 0 h 1081"/>
                <a:gd name="T50" fmla="*/ 0 w 792"/>
                <a:gd name="T51" fmla="*/ 0 h 1081"/>
                <a:gd name="T52" fmla="*/ 0 w 792"/>
                <a:gd name="T53" fmla="*/ 0 h 1081"/>
                <a:gd name="T54" fmla="*/ 0 w 792"/>
                <a:gd name="T55" fmla="*/ 0 h 1081"/>
                <a:gd name="T56" fmla="*/ 0 w 792"/>
                <a:gd name="T57" fmla="*/ 0 h 1081"/>
                <a:gd name="T58" fmla="*/ 0 w 792"/>
                <a:gd name="T59" fmla="*/ 0 h 1081"/>
                <a:gd name="T60" fmla="*/ 0 w 792"/>
                <a:gd name="T61" fmla="*/ 0 h 1081"/>
                <a:gd name="T62" fmla="*/ 0 w 792"/>
                <a:gd name="T63" fmla="*/ 0 h 1081"/>
                <a:gd name="T64" fmla="*/ 0 w 792"/>
                <a:gd name="T65" fmla="*/ 0 h 1081"/>
                <a:gd name="T66" fmla="*/ 0 w 792"/>
                <a:gd name="T67" fmla="*/ 0 h 1081"/>
                <a:gd name="T68" fmla="*/ 0 w 792"/>
                <a:gd name="T69" fmla="*/ 0 h 1081"/>
                <a:gd name="T70" fmla="*/ 0 w 792"/>
                <a:gd name="T71" fmla="*/ 0 h 1081"/>
                <a:gd name="T72" fmla="*/ 0 w 792"/>
                <a:gd name="T73" fmla="*/ 0 h 1081"/>
                <a:gd name="T74" fmla="*/ 0 w 792"/>
                <a:gd name="T75" fmla="*/ 0 h 1081"/>
                <a:gd name="T76" fmla="*/ 0 w 792"/>
                <a:gd name="T77" fmla="*/ 0 h 1081"/>
                <a:gd name="T78" fmla="*/ 0 w 792"/>
                <a:gd name="T79" fmla="*/ 0 h 1081"/>
                <a:gd name="T80" fmla="*/ 0 w 792"/>
                <a:gd name="T81" fmla="*/ 0 h 1081"/>
                <a:gd name="T82" fmla="*/ 0 w 792"/>
                <a:gd name="T83" fmla="*/ 0 h 1081"/>
                <a:gd name="T84" fmla="*/ 0 w 792"/>
                <a:gd name="T85" fmla="*/ 0 h 1081"/>
                <a:gd name="T86" fmla="*/ 0 w 792"/>
                <a:gd name="T87" fmla="*/ 0 h 1081"/>
                <a:gd name="T88" fmla="*/ 0 w 792"/>
                <a:gd name="T89" fmla="*/ 0 h 1081"/>
                <a:gd name="T90" fmla="*/ 0 w 792"/>
                <a:gd name="T91" fmla="*/ 0 h 1081"/>
                <a:gd name="T92" fmla="*/ 0 w 792"/>
                <a:gd name="T93" fmla="*/ 0 h 1081"/>
                <a:gd name="T94" fmla="*/ 0 w 792"/>
                <a:gd name="T95" fmla="*/ 0 h 1081"/>
                <a:gd name="T96" fmla="*/ 0 w 792"/>
                <a:gd name="T97" fmla="*/ 0 h 1081"/>
                <a:gd name="T98" fmla="*/ 0 w 792"/>
                <a:gd name="T99" fmla="*/ 0 h 1081"/>
                <a:gd name="T100" fmla="*/ 0 w 792"/>
                <a:gd name="T101" fmla="*/ 0 h 1081"/>
                <a:gd name="T102" fmla="*/ 0 w 792"/>
                <a:gd name="T103" fmla="*/ 0 h 1081"/>
                <a:gd name="T104" fmla="*/ 0 w 792"/>
                <a:gd name="T105" fmla="*/ 0 h 1081"/>
                <a:gd name="T106" fmla="*/ 0 w 792"/>
                <a:gd name="T107" fmla="*/ 0 h 1081"/>
                <a:gd name="T108" fmla="*/ 0 w 792"/>
                <a:gd name="T109" fmla="*/ 0 h 1081"/>
                <a:gd name="T110" fmla="*/ 0 w 792"/>
                <a:gd name="T111" fmla="*/ 0 h 1081"/>
                <a:gd name="T112" fmla="*/ 0 w 792"/>
                <a:gd name="T113" fmla="*/ 0 h 1081"/>
                <a:gd name="T114" fmla="*/ 0 w 792"/>
                <a:gd name="T115" fmla="*/ 0 h 1081"/>
                <a:gd name="T116" fmla="*/ 0 w 792"/>
                <a:gd name="T117" fmla="*/ 0 h 1081"/>
                <a:gd name="T118" fmla="*/ 0 w 792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9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>
                <a:gd name="T0" fmla="*/ 0 w 931"/>
                <a:gd name="T1" fmla="*/ 0 h 1122"/>
                <a:gd name="T2" fmla="*/ 0 w 931"/>
                <a:gd name="T3" fmla="*/ 0 h 1122"/>
                <a:gd name="T4" fmla="*/ 0 w 931"/>
                <a:gd name="T5" fmla="*/ 0 h 1122"/>
                <a:gd name="T6" fmla="*/ 0 w 931"/>
                <a:gd name="T7" fmla="*/ 0 h 1122"/>
                <a:gd name="T8" fmla="*/ 0 w 931"/>
                <a:gd name="T9" fmla="*/ 0 h 1122"/>
                <a:gd name="T10" fmla="*/ 0 w 931"/>
                <a:gd name="T11" fmla="*/ 0 h 1122"/>
                <a:gd name="T12" fmla="*/ 0 w 931"/>
                <a:gd name="T13" fmla="*/ 0 h 1122"/>
                <a:gd name="T14" fmla="*/ 0 w 931"/>
                <a:gd name="T15" fmla="*/ 0 h 1122"/>
                <a:gd name="T16" fmla="*/ 0 w 931"/>
                <a:gd name="T17" fmla="*/ 0 h 1122"/>
                <a:gd name="T18" fmla="*/ 0 w 931"/>
                <a:gd name="T19" fmla="*/ 0 h 1122"/>
                <a:gd name="T20" fmla="*/ 0 w 931"/>
                <a:gd name="T21" fmla="*/ 0 h 1122"/>
                <a:gd name="T22" fmla="*/ 0 w 931"/>
                <a:gd name="T23" fmla="*/ 0 h 1122"/>
                <a:gd name="T24" fmla="*/ 0 w 931"/>
                <a:gd name="T25" fmla="*/ 0 h 1122"/>
                <a:gd name="T26" fmla="*/ 0 w 931"/>
                <a:gd name="T27" fmla="*/ 0 h 1122"/>
                <a:gd name="T28" fmla="*/ 0 w 931"/>
                <a:gd name="T29" fmla="*/ 0 h 1122"/>
                <a:gd name="T30" fmla="*/ 0 w 931"/>
                <a:gd name="T31" fmla="*/ 0 h 1122"/>
                <a:gd name="T32" fmla="*/ 0 w 931"/>
                <a:gd name="T33" fmla="*/ 0 h 1122"/>
                <a:gd name="T34" fmla="*/ 0 w 931"/>
                <a:gd name="T35" fmla="*/ 0 h 1122"/>
                <a:gd name="T36" fmla="*/ 0 w 931"/>
                <a:gd name="T37" fmla="*/ 0 h 1122"/>
                <a:gd name="T38" fmla="*/ 0 w 931"/>
                <a:gd name="T39" fmla="*/ 0 h 1122"/>
                <a:gd name="T40" fmla="*/ 0 w 931"/>
                <a:gd name="T41" fmla="*/ 0 h 1122"/>
                <a:gd name="T42" fmla="*/ 0 w 931"/>
                <a:gd name="T43" fmla="*/ 0 h 1122"/>
                <a:gd name="T44" fmla="*/ 0 w 931"/>
                <a:gd name="T45" fmla="*/ 0 h 1122"/>
                <a:gd name="T46" fmla="*/ 0 w 931"/>
                <a:gd name="T47" fmla="*/ 0 h 1122"/>
                <a:gd name="T48" fmla="*/ 0 w 931"/>
                <a:gd name="T49" fmla="*/ 0 h 1122"/>
                <a:gd name="T50" fmla="*/ 0 w 931"/>
                <a:gd name="T51" fmla="*/ 0 h 1122"/>
                <a:gd name="T52" fmla="*/ 0 w 931"/>
                <a:gd name="T53" fmla="*/ 0 h 1122"/>
                <a:gd name="T54" fmla="*/ 0 w 931"/>
                <a:gd name="T55" fmla="*/ 0 h 1122"/>
                <a:gd name="T56" fmla="*/ 0 w 931"/>
                <a:gd name="T57" fmla="*/ 0 h 1122"/>
                <a:gd name="T58" fmla="*/ 0 w 931"/>
                <a:gd name="T59" fmla="*/ 0 h 1122"/>
                <a:gd name="T60" fmla="*/ 0 w 931"/>
                <a:gd name="T61" fmla="*/ 0 h 1122"/>
                <a:gd name="T62" fmla="*/ 0 w 931"/>
                <a:gd name="T63" fmla="*/ 0 h 1122"/>
                <a:gd name="T64" fmla="*/ 0 w 931"/>
                <a:gd name="T65" fmla="*/ 0 h 1122"/>
                <a:gd name="T66" fmla="*/ 0 w 931"/>
                <a:gd name="T67" fmla="*/ 0 h 1122"/>
                <a:gd name="T68" fmla="*/ 0 w 931"/>
                <a:gd name="T69" fmla="*/ 0 h 1122"/>
                <a:gd name="T70" fmla="*/ 0 w 931"/>
                <a:gd name="T71" fmla="*/ 0 h 1122"/>
                <a:gd name="T72" fmla="*/ 0 w 931"/>
                <a:gd name="T73" fmla="*/ 0 h 1122"/>
                <a:gd name="T74" fmla="*/ 0 w 931"/>
                <a:gd name="T75" fmla="*/ 0 h 1122"/>
                <a:gd name="T76" fmla="*/ 0 w 931"/>
                <a:gd name="T77" fmla="*/ 0 h 1122"/>
                <a:gd name="T78" fmla="*/ 0 w 931"/>
                <a:gd name="T79" fmla="*/ 0 h 1122"/>
                <a:gd name="T80" fmla="*/ 0 w 931"/>
                <a:gd name="T81" fmla="*/ 0 h 1122"/>
                <a:gd name="T82" fmla="*/ 0 w 931"/>
                <a:gd name="T83" fmla="*/ 0 h 1122"/>
                <a:gd name="T84" fmla="*/ 0 w 931"/>
                <a:gd name="T85" fmla="*/ 0 h 1122"/>
                <a:gd name="T86" fmla="*/ 0 w 931"/>
                <a:gd name="T87" fmla="*/ 0 h 1122"/>
                <a:gd name="T88" fmla="*/ 0 w 931"/>
                <a:gd name="T89" fmla="*/ 0 h 1122"/>
                <a:gd name="T90" fmla="*/ 0 w 931"/>
                <a:gd name="T91" fmla="*/ 0 h 1122"/>
                <a:gd name="T92" fmla="*/ 0 w 931"/>
                <a:gd name="T93" fmla="*/ 0 h 1122"/>
                <a:gd name="T94" fmla="*/ 0 w 931"/>
                <a:gd name="T95" fmla="*/ 0 h 1122"/>
                <a:gd name="T96" fmla="*/ 0 w 931"/>
                <a:gd name="T97" fmla="*/ 0 h 1122"/>
                <a:gd name="T98" fmla="*/ 0 w 931"/>
                <a:gd name="T99" fmla="*/ 0 h 1122"/>
                <a:gd name="T100" fmla="*/ 0 w 931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0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>
                <a:gd name="T0" fmla="*/ 0 w 688"/>
                <a:gd name="T1" fmla="*/ 0 h 1080"/>
                <a:gd name="T2" fmla="*/ 0 w 688"/>
                <a:gd name="T3" fmla="*/ 0 h 1080"/>
                <a:gd name="T4" fmla="*/ 0 w 688"/>
                <a:gd name="T5" fmla="*/ 0 h 1080"/>
                <a:gd name="T6" fmla="*/ 0 w 688"/>
                <a:gd name="T7" fmla="*/ 0 h 1080"/>
                <a:gd name="T8" fmla="*/ 0 w 688"/>
                <a:gd name="T9" fmla="*/ 0 h 1080"/>
                <a:gd name="T10" fmla="*/ 0 w 688"/>
                <a:gd name="T11" fmla="*/ 0 h 1080"/>
                <a:gd name="T12" fmla="*/ 0 w 688"/>
                <a:gd name="T13" fmla="*/ 0 h 1080"/>
                <a:gd name="T14" fmla="*/ 0 w 688"/>
                <a:gd name="T15" fmla="*/ 0 h 1080"/>
                <a:gd name="T16" fmla="*/ 0 w 688"/>
                <a:gd name="T17" fmla="*/ 0 h 1080"/>
                <a:gd name="T18" fmla="*/ 0 w 688"/>
                <a:gd name="T19" fmla="*/ 0 h 1080"/>
                <a:gd name="T20" fmla="*/ 0 w 688"/>
                <a:gd name="T21" fmla="*/ 0 h 1080"/>
                <a:gd name="T22" fmla="*/ 0 w 688"/>
                <a:gd name="T23" fmla="*/ 0 h 1080"/>
                <a:gd name="T24" fmla="*/ 0 w 688"/>
                <a:gd name="T25" fmla="*/ 0 h 1080"/>
                <a:gd name="T26" fmla="*/ 0 w 688"/>
                <a:gd name="T27" fmla="*/ 0 h 1080"/>
                <a:gd name="T28" fmla="*/ 0 w 688"/>
                <a:gd name="T29" fmla="*/ 0 h 1080"/>
                <a:gd name="T30" fmla="*/ 0 w 688"/>
                <a:gd name="T31" fmla="*/ 0 h 1080"/>
                <a:gd name="T32" fmla="*/ 0 w 688"/>
                <a:gd name="T33" fmla="*/ 0 h 1080"/>
                <a:gd name="T34" fmla="*/ 0 w 688"/>
                <a:gd name="T35" fmla="*/ 0 h 1080"/>
                <a:gd name="T36" fmla="*/ 0 w 688"/>
                <a:gd name="T37" fmla="*/ 0 h 1080"/>
                <a:gd name="T38" fmla="*/ 0 w 688"/>
                <a:gd name="T39" fmla="*/ 0 h 1080"/>
                <a:gd name="T40" fmla="*/ 0 w 688"/>
                <a:gd name="T41" fmla="*/ 0 h 1080"/>
                <a:gd name="T42" fmla="*/ 0 w 688"/>
                <a:gd name="T43" fmla="*/ 0 h 1080"/>
                <a:gd name="T44" fmla="*/ 0 w 688"/>
                <a:gd name="T45" fmla="*/ 0 h 1080"/>
                <a:gd name="T46" fmla="*/ 0 w 688"/>
                <a:gd name="T47" fmla="*/ 0 h 1080"/>
                <a:gd name="T48" fmla="*/ 0 w 688"/>
                <a:gd name="T49" fmla="*/ 0 h 1080"/>
                <a:gd name="T50" fmla="*/ 0 w 688"/>
                <a:gd name="T51" fmla="*/ 0 h 1080"/>
                <a:gd name="T52" fmla="*/ 0 w 688"/>
                <a:gd name="T53" fmla="*/ 0 h 1080"/>
                <a:gd name="T54" fmla="*/ 0 w 688"/>
                <a:gd name="T55" fmla="*/ 0 h 1080"/>
                <a:gd name="T56" fmla="*/ 0 w 688"/>
                <a:gd name="T57" fmla="*/ 0 h 1080"/>
                <a:gd name="T58" fmla="*/ 0 w 688"/>
                <a:gd name="T59" fmla="*/ 0 h 1080"/>
                <a:gd name="T60" fmla="*/ 0 w 688"/>
                <a:gd name="T61" fmla="*/ 0 h 1080"/>
                <a:gd name="T62" fmla="*/ 0 w 688"/>
                <a:gd name="T63" fmla="*/ 0 h 1080"/>
                <a:gd name="T64" fmla="*/ 0 w 688"/>
                <a:gd name="T65" fmla="*/ 0 h 1080"/>
                <a:gd name="T66" fmla="*/ 0 w 688"/>
                <a:gd name="T67" fmla="*/ 0 h 1080"/>
                <a:gd name="T68" fmla="*/ 0 w 688"/>
                <a:gd name="T69" fmla="*/ 0 h 1080"/>
                <a:gd name="T70" fmla="*/ 0 w 688"/>
                <a:gd name="T71" fmla="*/ 0 h 1080"/>
                <a:gd name="T72" fmla="*/ 0 w 688"/>
                <a:gd name="T73" fmla="*/ 0 h 1080"/>
                <a:gd name="T74" fmla="*/ 0 w 688"/>
                <a:gd name="T75" fmla="*/ 0 h 1080"/>
                <a:gd name="T76" fmla="*/ 0 w 688"/>
                <a:gd name="T77" fmla="*/ 0 h 1080"/>
                <a:gd name="T78" fmla="*/ 0 w 688"/>
                <a:gd name="T79" fmla="*/ 0 h 1080"/>
                <a:gd name="T80" fmla="*/ 0 w 688"/>
                <a:gd name="T81" fmla="*/ 0 h 1080"/>
                <a:gd name="T82" fmla="*/ 0 w 688"/>
                <a:gd name="T83" fmla="*/ 0 h 1080"/>
                <a:gd name="T84" fmla="*/ 0 w 688"/>
                <a:gd name="T85" fmla="*/ 0 h 1080"/>
                <a:gd name="T86" fmla="*/ 0 w 688"/>
                <a:gd name="T87" fmla="*/ 0 h 1080"/>
                <a:gd name="T88" fmla="*/ 0 w 688"/>
                <a:gd name="T89" fmla="*/ 0 h 1080"/>
                <a:gd name="T90" fmla="*/ 0 w 688"/>
                <a:gd name="T91" fmla="*/ 0 h 1080"/>
                <a:gd name="T92" fmla="*/ 0 w 688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1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w 791"/>
                <a:gd name="T121" fmla="*/ 0 h 1081"/>
                <a:gd name="T122" fmla="*/ 0 w 791"/>
                <a:gd name="T123" fmla="*/ 0 h 10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2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3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w 941"/>
                <a:gd name="T59" fmla="*/ 0 h 1080"/>
                <a:gd name="T60" fmla="*/ 0 w 941"/>
                <a:gd name="T61" fmla="*/ 0 h 1080"/>
                <a:gd name="T62" fmla="*/ 0 w 941"/>
                <a:gd name="T63" fmla="*/ 0 h 1080"/>
                <a:gd name="T64" fmla="*/ 0 w 941"/>
                <a:gd name="T65" fmla="*/ 0 h 1080"/>
                <a:gd name="T66" fmla="*/ 0 w 941"/>
                <a:gd name="T67" fmla="*/ 0 h 1080"/>
                <a:gd name="T68" fmla="*/ 0 w 941"/>
                <a:gd name="T69" fmla="*/ 0 h 1080"/>
                <a:gd name="T70" fmla="*/ 0 w 941"/>
                <a:gd name="T71" fmla="*/ 0 h 1080"/>
                <a:gd name="T72" fmla="*/ 0 w 941"/>
                <a:gd name="T73" fmla="*/ 0 h 1080"/>
                <a:gd name="T74" fmla="*/ 0 w 941"/>
                <a:gd name="T75" fmla="*/ 0 h 1080"/>
                <a:gd name="T76" fmla="*/ 0 w 941"/>
                <a:gd name="T77" fmla="*/ 0 h 1080"/>
                <a:gd name="T78" fmla="*/ 0 w 941"/>
                <a:gd name="T79" fmla="*/ 0 h 1080"/>
                <a:gd name="T80" fmla="*/ 0 w 941"/>
                <a:gd name="T81" fmla="*/ 0 h 1080"/>
                <a:gd name="T82" fmla="*/ 0 w 941"/>
                <a:gd name="T83" fmla="*/ 0 h 1080"/>
                <a:gd name="T84" fmla="*/ 0 w 941"/>
                <a:gd name="T85" fmla="*/ 0 h 1080"/>
                <a:gd name="T86" fmla="*/ 0 w 941"/>
                <a:gd name="T87" fmla="*/ 0 h 1080"/>
                <a:gd name="T88" fmla="*/ 0 w 941"/>
                <a:gd name="T89" fmla="*/ 0 h 1080"/>
                <a:gd name="T90" fmla="*/ 0 w 941"/>
                <a:gd name="T91" fmla="*/ 0 h 1080"/>
                <a:gd name="T92" fmla="*/ 0 w 941"/>
                <a:gd name="T93" fmla="*/ 0 h 1080"/>
                <a:gd name="T94" fmla="*/ 0 w 941"/>
                <a:gd name="T95" fmla="*/ 0 h 1080"/>
                <a:gd name="T96" fmla="*/ 0 w 941"/>
                <a:gd name="T97" fmla="*/ 0 h 1080"/>
                <a:gd name="T98" fmla="*/ 0 w 941"/>
                <a:gd name="T99" fmla="*/ 0 h 1080"/>
                <a:gd name="T100" fmla="*/ 0 w 941"/>
                <a:gd name="T101" fmla="*/ 0 h 1080"/>
                <a:gd name="T102" fmla="*/ 0 w 941"/>
                <a:gd name="T103" fmla="*/ 0 h 1080"/>
                <a:gd name="T104" fmla="*/ 0 w 941"/>
                <a:gd name="T105" fmla="*/ 0 h 1080"/>
                <a:gd name="T106" fmla="*/ 0 w 941"/>
                <a:gd name="T107" fmla="*/ 0 h 1080"/>
                <a:gd name="T108" fmla="*/ 0 w 941"/>
                <a:gd name="T109" fmla="*/ 0 h 1080"/>
                <a:gd name="T110" fmla="*/ 0 w 941"/>
                <a:gd name="T111" fmla="*/ 0 h 1080"/>
                <a:gd name="T112" fmla="*/ 0 w 941"/>
                <a:gd name="T113" fmla="*/ 0 h 10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4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>
                <a:gd name="T0" fmla="*/ 0 w 934"/>
                <a:gd name="T1" fmla="*/ 0 h 1122"/>
                <a:gd name="T2" fmla="*/ 0 w 934"/>
                <a:gd name="T3" fmla="*/ 0 h 1122"/>
                <a:gd name="T4" fmla="*/ 0 w 934"/>
                <a:gd name="T5" fmla="*/ 0 h 1122"/>
                <a:gd name="T6" fmla="*/ 0 w 934"/>
                <a:gd name="T7" fmla="*/ 0 h 1122"/>
                <a:gd name="T8" fmla="*/ 0 w 934"/>
                <a:gd name="T9" fmla="*/ 0 h 1122"/>
                <a:gd name="T10" fmla="*/ 0 w 934"/>
                <a:gd name="T11" fmla="*/ 0 h 1122"/>
                <a:gd name="T12" fmla="*/ 0 w 934"/>
                <a:gd name="T13" fmla="*/ 0 h 1122"/>
                <a:gd name="T14" fmla="*/ 0 w 934"/>
                <a:gd name="T15" fmla="*/ 0 h 1122"/>
                <a:gd name="T16" fmla="*/ 0 w 934"/>
                <a:gd name="T17" fmla="*/ 0 h 1122"/>
                <a:gd name="T18" fmla="*/ 0 w 934"/>
                <a:gd name="T19" fmla="*/ 0 h 1122"/>
                <a:gd name="T20" fmla="*/ 0 w 934"/>
                <a:gd name="T21" fmla="*/ 0 h 1122"/>
                <a:gd name="T22" fmla="*/ 0 w 934"/>
                <a:gd name="T23" fmla="*/ 0 h 1122"/>
                <a:gd name="T24" fmla="*/ 0 w 934"/>
                <a:gd name="T25" fmla="*/ 0 h 1122"/>
                <a:gd name="T26" fmla="*/ 0 w 934"/>
                <a:gd name="T27" fmla="*/ 0 h 1122"/>
                <a:gd name="T28" fmla="*/ 0 w 934"/>
                <a:gd name="T29" fmla="*/ 0 h 1122"/>
                <a:gd name="T30" fmla="*/ 0 w 934"/>
                <a:gd name="T31" fmla="*/ 0 h 1122"/>
                <a:gd name="T32" fmla="*/ 0 w 934"/>
                <a:gd name="T33" fmla="*/ 0 h 1122"/>
                <a:gd name="T34" fmla="*/ 0 w 934"/>
                <a:gd name="T35" fmla="*/ 0 h 1122"/>
                <a:gd name="T36" fmla="*/ 0 w 934"/>
                <a:gd name="T37" fmla="*/ 0 h 1122"/>
                <a:gd name="T38" fmla="*/ 0 w 934"/>
                <a:gd name="T39" fmla="*/ 0 h 1122"/>
                <a:gd name="T40" fmla="*/ 0 w 934"/>
                <a:gd name="T41" fmla="*/ 0 h 1122"/>
                <a:gd name="T42" fmla="*/ 0 w 934"/>
                <a:gd name="T43" fmla="*/ 0 h 1122"/>
                <a:gd name="T44" fmla="*/ 0 w 934"/>
                <a:gd name="T45" fmla="*/ 0 h 1122"/>
                <a:gd name="T46" fmla="*/ 0 w 934"/>
                <a:gd name="T47" fmla="*/ 0 h 1122"/>
                <a:gd name="T48" fmla="*/ 0 w 934"/>
                <a:gd name="T49" fmla="*/ 0 h 1122"/>
                <a:gd name="T50" fmla="*/ 0 w 934"/>
                <a:gd name="T51" fmla="*/ 0 h 1122"/>
                <a:gd name="T52" fmla="*/ 0 w 934"/>
                <a:gd name="T53" fmla="*/ 0 h 1122"/>
                <a:gd name="T54" fmla="*/ 0 w 934"/>
                <a:gd name="T55" fmla="*/ 0 h 1122"/>
                <a:gd name="T56" fmla="*/ 0 w 934"/>
                <a:gd name="T57" fmla="*/ 0 h 1122"/>
                <a:gd name="T58" fmla="*/ 0 w 934"/>
                <a:gd name="T59" fmla="*/ 0 h 1122"/>
                <a:gd name="T60" fmla="*/ 0 w 934"/>
                <a:gd name="T61" fmla="*/ 0 h 1122"/>
                <a:gd name="T62" fmla="*/ 0 w 934"/>
                <a:gd name="T63" fmla="*/ 0 h 1122"/>
                <a:gd name="T64" fmla="*/ 0 w 934"/>
                <a:gd name="T65" fmla="*/ 0 h 1122"/>
                <a:gd name="T66" fmla="*/ 0 w 934"/>
                <a:gd name="T67" fmla="*/ 0 h 1122"/>
                <a:gd name="T68" fmla="*/ 0 w 934"/>
                <a:gd name="T69" fmla="*/ 0 h 1122"/>
                <a:gd name="T70" fmla="*/ 0 w 934"/>
                <a:gd name="T71" fmla="*/ 0 h 1122"/>
                <a:gd name="T72" fmla="*/ 0 w 934"/>
                <a:gd name="T73" fmla="*/ 0 h 1122"/>
                <a:gd name="T74" fmla="*/ 0 w 934"/>
                <a:gd name="T75" fmla="*/ 0 h 1122"/>
                <a:gd name="T76" fmla="*/ 0 w 934"/>
                <a:gd name="T77" fmla="*/ 0 h 1122"/>
                <a:gd name="T78" fmla="*/ 0 w 934"/>
                <a:gd name="T79" fmla="*/ 0 h 1122"/>
                <a:gd name="T80" fmla="*/ 0 w 934"/>
                <a:gd name="T81" fmla="*/ 0 h 1122"/>
                <a:gd name="T82" fmla="*/ 0 w 934"/>
                <a:gd name="T83" fmla="*/ 0 h 1122"/>
                <a:gd name="T84" fmla="*/ 0 w 934"/>
                <a:gd name="T85" fmla="*/ 0 h 1122"/>
                <a:gd name="T86" fmla="*/ 0 w 934"/>
                <a:gd name="T87" fmla="*/ 0 h 1122"/>
                <a:gd name="T88" fmla="*/ 0 w 934"/>
                <a:gd name="T89" fmla="*/ 0 h 1122"/>
                <a:gd name="T90" fmla="*/ 0 w 934"/>
                <a:gd name="T91" fmla="*/ 0 h 1122"/>
                <a:gd name="T92" fmla="*/ 0 w 934"/>
                <a:gd name="T93" fmla="*/ 0 h 1122"/>
                <a:gd name="T94" fmla="*/ 0 w 934"/>
                <a:gd name="T95" fmla="*/ 0 h 1122"/>
                <a:gd name="T96" fmla="*/ 0 w 934"/>
                <a:gd name="T97" fmla="*/ 0 h 1122"/>
                <a:gd name="T98" fmla="*/ 0 w 934"/>
                <a:gd name="T99" fmla="*/ 0 h 1122"/>
                <a:gd name="T100" fmla="*/ 0 w 934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5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>
                <a:gd name="T0" fmla="*/ 0 w 1001"/>
                <a:gd name="T1" fmla="*/ 0 h 1104"/>
                <a:gd name="T2" fmla="*/ 0 w 1001"/>
                <a:gd name="T3" fmla="*/ 0 h 1104"/>
                <a:gd name="T4" fmla="*/ 0 w 1001"/>
                <a:gd name="T5" fmla="*/ 0 h 1104"/>
                <a:gd name="T6" fmla="*/ 0 w 1001"/>
                <a:gd name="T7" fmla="*/ 0 h 1104"/>
                <a:gd name="T8" fmla="*/ 0 w 1001"/>
                <a:gd name="T9" fmla="*/ 0 h 1104"/>
                <a:gd name="T10" fmla="*/ 0 w 1001"/>
                <a:gd name="T11" fmla="*/ 0 h 1104"/>
                <a:gd name="T12" fmla="*/ 0 w 1001"/>
                <a:gd name="T13" fmla="*/ 0 h 1104"/>
                <a:gd name="T14" fmla="*/ 0 w 1001"/>
                <a:gd name="T15" fmla="*/ 0 h 1104"/>
                <a:gd name="T16" fmla="*/ 0 w 1001"/>
                <a:gd name="T17" fmla="*/ 0 h 1104"/>
                <a:gd name="T18" fmla="*/ 0 w 1001"/>
                <a:gd name="T19" fmla="*/ 0 h 1104"/>
                <a:gd name="T20" fmla="*/ 0 w 1001"/>
                <a:gd name="T21" fmla="*/ 0 h 1104"/>
                <a:gd name="T22" fmla="*/ 0 w 1001"/>
                <a:gd name="T23" fmla="*/ 0 h 1104"/>
                <a:gd name="T24" fmla="*/ 0 w 1001"/>
                <a:gd name="T25" fmla="*/ 0 h 1104"/>
                <a:gd name="T26" fmla="*/ 0 w 1001"/>
                <a:gd name="T27" fmla="*/ 0 h 1104"/>
                <a:gd name="T28" fmla="*/ 0 w 1001"/>
                <a:gd name="T29" fmla="*/ 0 h 1104"/>
                <a:gd name="T30" fmla="*/ 0 w 1001"/>
                <a:gd name="T31" fmla="*/ 0 h 1104"/>
                <a:gd name="T32" fmla="*/ 0 w 1001"/>
                <a:gd name="T33" fmla="*/ 0 h 1104"/>
                <a:gd name="T34" fmla="*/ 0 w 1001"/>
                <a:gd name="T35" fmla="*/ 0 h 1104"/>
                <a:gd name="T36" fmla="*/ 0 w 1001"/>
                <a:gd name="T37" fmla="*/ 0 h 1104"/>
                <a:gd name="T38" fmla="*/ 0 w 1001"/>
                <a:gd name="T39" fmla="*/ 0 h 1104"/>
                <a:gd name="T40" fmla="*/ 0 w 1001"/>
                <a:gd name="T41" fmla="*/ 0 h 1104"/>
                <a:gd name="T42" fmla="*/ 0 w 1001"/>
                <a:gd name="T43" fmla="*/ 0 h 1104"/>
                <a:gd name="T44" fmla="*/ 0 w 1001"/>
                <a:gd name="T45" fmla="*/ 0 h 1104"/>
                <a:gd name="T46" fmla="*/ 0 w 1001"/>
                <a:gd name="T47" fmla="*/ 0 h 1104"/>
                <a:gd name="T48" fmla="*/ 0 w 1001"/>
                <a:gd name="T49" fmla="*/ 0 h 1104"/>
                <a:gd name="T50" fmla="*/ 0 w 1001"/>
                <a:gd name="T51" fmla="*/ 0 h 1104"/>
                <a:gd name="T52" fmla="*/ 0 w 1001"/>
                <a:gd name="T53" fmla="*/ 0 h 1104"/>
                <a:gd name="T54" fmla="*/ 0 w 1001"/>
                <a:gd name="T55" fmla="*/ 0 h 1104"/>
                <a:gd name="T56" fmla="*/ 0 w 1001"/>
                <a:gd name="T57" fmla="*/ 0 h 1104"/>
                <a:gd name="T58" fmla="*/ 0 w 1001"/>
                <a:gd name="T59" fmla="*/ 0 h 1104"/>
                <a:gd name="T60" fmla="*/ 0 w 1001"/>
                <a:gd name="T61" fmla="*/ 0 h 1104"/>
                <a:gd name="T62" fmla="*/ 0 w 1001"/>
                <a:gd name="T63" fmla="*/ 0 h 1104"/>
                <a:gd name="T64" fmla="*/ 0 w 1001"/>
                <a:gd name="T65" fmla="*/ 0 h 1104"/>
                <a:gd name="T66" fmla="*/ 0 w 1001"/>
                <a:gd name="T67" fmla="*/ 0 h 1104"/>
                <a:gd name="T68" fmla="*/ 0 w 1001"/>
                <a:gd name="T69" fmla="*/ 0 h 1104"/>
                <a:gd name="T70" fmla="*/ 0 w 1001"/>
                <a:gd name="T71" fmla="*/ 0 h 1104"/>
                <a:gd name="T72" fmla="*/ 0 w 1001"/>
                <a:gd name="T73" fmla="*/ 0 h 1104"/>
                <a:gd name="T74" fmla="*/ 0 w 1001"/>
                <a:gd name="T75" fmla="*/ 0 h 1104"/>
                <a:gd name="T76" fmla="*/ 0 w 1001"/>
                <a:gd name="T77" fmla="*/ 0 h 1104"/>
                <a:gd name="T78" fmla="*/ 0 w 1001"/>
                <a:gd name="T79" fmla="*/ 0 h 1104"/>
                <a:gd name="T80" fmla="*/ 0 w 1001"/>
                <a:gd name="T81" fmla="*/ 0 h 1104"/>
                <a:gd name="T82" fmla="*/ 0 w 1001"/>
                <a:gd name="T83" fmla="*/ 0 h 1104"/>
                <a:gd name="T84" fmla="*/ 0 w 1001"/>
                <a:gd name="T85" fmla="*/ 0 h 1104"/>
                <a:gd name="T86" fmla="*/ 0 w 1001"/>
                <a:gd name="T87" fmla="*/ 0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6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>
                <a:gd name="T0" fmla="*/ 0 w 689"/>
                <a:gd name="T1" fmla="*/ 0 h 1080"/>
                <a:gd name="T2" fmla="*/ 0 w 689"/>
                <a:gd name="T3" fmla="*/ 0 h 1080"/>
                <a:gd name="T4" fmla="*/ 0 w 689"/>
                <a:gd name="T5" fmla="*/ 0 h 1080"/>
                <a:gd name="T6" fmla="*/ 0 w 689"/>
                <a:gd name="T7" fmla="*/ 0 h 1080"/>
                <a:gd name="T8" fmla="*/ 0 w 689"/>
                <a:gd name="T9" fmla="*/ 0 h 1080"/>
                <a:gd name="T10" fmla="*/ 0 w 689"/>
                <a:gd name="T11" fmla="*/ 0 h 1080"/>
                <a:gd name="T12" fmla="*/ 0 w 689"/>
                <a:gd name="T13" fmla="*/ 0 h 1080"/>
                <a:gd name="T14" fmla="*/ 0 w 689"/>
                <a:gd name="T15" fmla="*/ 0 h 1080"/>
                <a:gd name="T16" fmla="*/ 0 w 689"/>
                <a:gd name="T17" fmla="*/ 0 h 1080"/>
                <a:gd name="T18" fmla="*/ 0 w 689"/>
                <a:gd name="T19" fmla="*/ 0 h 1080"/>
                <a:gd name="T20" fmla="*/ 0 w 689"/>
                <a:gd name="T21" fmla="*/ 0 h 1080"/>
                <a:gd name="T22" fmla="*/ 0 w 689"/>
                <a:gd name="T23" fmla="*/ 0 h 1080"/>
                <a:gd name="T24" fmla="*/ 0 w 689"/>
                <a:gd name="T25" fmla="*/ 0 h 1080"/>
                <a:gd name="T26" fmla="*/ 0 w 689"/>
                <a:gd name="T27" fmla="*/ 0 h 1080"/>
                <a:gd name="T28" fmla="*/ 0 w 689"/>
                <a:gd name="T29" fmla="*/ 0 h 1080"/>
                <a:gd name="T30" fmla="*/ 0 w 689"/>
                <a:gd name="T31" fmla="*/ 0 h 1080"/>
                <a:gd name="T32" fmla="*/ 0 w 689"/>
                <a:gd name="T33" fmla="*/ 0 h 1080"/>
                <a:gd name="T34" fmla="*/ 0 w 689"/>
                <a:gd name="T35" fmla="*/ 0 h 1080"/>
                <a:gd name="T36" fmla="*/ 0 w 689"/>
                <a:gd name="T37" fmla="*/ 0 h 1080"/>
                <a:gd name="T38" fmla="*/ 0 w 689"/>
                <a:gd name="T39" fmla="*/ 0 h 1080"/>
                <a:gd name="T40" fmla="*/ 0 w 689"/>
                <a:gd name="T41" fmla="*/ 0 h 1080"/>
                <a:gd name="T42" fmla="*/ 0 w 689"/>
                <a:gd name="T43" fmla="*/ 0 h 1080"/>
                <a:gd name="T44" fmla="*/ 0 w 689"/>
                <a:gd name="T45" fmla="*/ 0 h 1080"/>
                <a:gd name="T46" fmla="*/ 0 w 689"/>
                <a:gd name="T47" fmla="*/ 0 h 1080"/>
                <a:gd name="T48" fmla="*/ 0 w 689"/>
                <a:gd name="T49" fmla="*/ 0 h 1080"/>
                <a:gd name="T50" fmla="*/ 0 w 689"/>
                <a:gd name="T51" fmla="*/ 0 h 1080"/>
                <a:gd name="T52" fmla="*/ 0 w 689"/>
                <a:gd name="T53" fmla="*/ 0 h 1080"/>
                <a:gd name="T54" fmla="*/ 0 w 689"/>
                <a:gd name="T55" fmla="*/ 0 h 1080"/>
                <a:gd name="T56" fmla="*/ 0 w 689"/>
                <a:gd name="T57" fmla="*/ 0 h 1080"/>
                <a:gd name="T58" fmla="*/ 0 w 689"/>
                <a:gd name="T59" fmla="*/ 0 h 1080"/>
                <a:gd name="T60" fmla="*/ 0 w 689"/>
                <a:gd name="T61" fmla="*/ 0 h 1080"/>
                <a:gd name="T62" fmla="*/ 0 w 689"/>
                <a:gd name="T63" fmla="*/ 0 h 1080"/>
                <a:gd name="T64" fmla="*/ 0 w 689"/>
                <a:gd name="T65" fmla="*/ 0 h 1080"/>
                <a:gd name="T66" fmla="*/ 0 w 689"/>
                <a:gd name="T67" fmla="*/ 0 h 1080"/>
                <a:gd name="T68" fmla="*/ 0 w 689"/>
                <a:gd name="T69" fmla="*/ 0 h 1080"/>
                <a:gd name="T70" fmla="*/ 0 w 689"/>
                <a:gd name="T71" fmla="*/ 0 h 1080"/>
                <a:gd name="T72" fmla="*/ 0 w 689"/>
                <a:gd name="T73" fmla="*/ 0 h 1080"/>
                <a:gd name="T74" fmla="*/ 0 w 689"/>
                <a:gd name="T75" fmla="*/ 0 h 1080"/>
                <a:gd name="T76" fmla="*/ 0 w 689"/>
                <a:gd name="T77" fmla="*/ 0 h 1080"/>
                <a:gd name="T78" fmla="*/ 0 w 689"/>
                <a:gd name="T79" fmla="*/ 0 h 1080"/>
                <a:gd name="T80" fmla="*/ 0 w 689"/>
                <a:gd name="T81" fmla="*/ 0 h 1080"/>
                <a:gd name="T82" fmla="*/ 0 w 689"/>
                <a:gd name="T83" fmla="*/ 0 h 1080"/>
                <a:gd name="T84" fmla="*/ 0 w 689"/>
                <a:gd name="T85" fmla="*/ 0 h 1080"/>
                <a:gd name="T86" fmla="*/ 0 w 689"/>
                <a:gd name="T87" fmla="*/ 0 h 1080"/>
                <a:gd name="T88" fmla="*/ 0 w 689"/>
                <a:gd name="T89" fmla="*/ 0 h 1080"/>
                <a:gd name="T90" fmla="*/ 0 w 689"/>
                <a:gd name="T91" fmla="*/ 0 h 1080"/>
                <a:gd name="T92" fmla="*/ 0 w 689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7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8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>
                <a:gd name="T0" fmla="*/ 0 w 790"/>
                <a:gd name="T1" fmla="*/ 0 h 1082"/>
                <a:gd name="T2" fmla="*/ 0 w 790"/>
                <a:gd name="T3" fmla="*/ 0 h 1082"/>
                <a:gd name="T4" fmla="*/ 0 w 790"/>
                <a:gd name="T5" fmla="*/ 0 h 1082"/>
                <a:gd name="T6" fmla="*/ 0 w 790"/>
                <a:gd name="T7" fmla="*/ 0 h 1082"/>
                <a:gd name="T8" fmla="*/ 0 w 790"/>
                <a:gd name="T9" fmla="*/ 0 h 1082"/>
                <a:gd name="T10" fmla="*/ 0 w 790"/>
                <a:gd name="T11" fmla="*/ 0 h 1082"/>
                <a:gd name="T12" fmla="*/ 0 w 790"/>
                <a:gd name="T13" fmla="*/ 0 h 1082"/>
                <a:gd name="T14" fmla="*/ 0 w 790"/>
                <a:gd name="T15" fmla="*/ 0 h 1082"/>
                <a:gd name="T16" fmla="*/ 0 w 790"/>
                <a:gd name="T17" fmla="*/ 0 h 1082"/>
                <a:gd name="T18" fmla="*/ 0 w 790"/>
                <a:gd name="T19" fmla="*/ 0 h 1082"/>
                <a:gd name="T20" fmla="*/ 0 w 790"/>
                <a:gd name="T21" fmla="*/ 0 h 1082"/>
                <a:gd name="T22" fmla="*/ 0 w 790"/>
                <a:gd name="T23" fmla="*/ 0 h 1082"/>
                <a:gd name="T24" fmla="*/ 0 w 790"/>
                <a:gd name="T25" fmla="*/ 0 h 1082"/>
                <a:gd name="T26" fmla="*/ 0 w 790"/>
                <a:gd name="T27" fmla="*/ 0 h 1082"/>
                <a:gd name="T28" fmla="*/ 0 w 790"/>
                <a:gd name="T29" fmla="*/ 0 h 1082"/>
                <a:gd name="T30" fmla="*/ 0 w 790"/>
                <a:gd name="T31" fmla="*/ 0 h 1082"/>
                <a:gd name="T32" fmla="*/ 0 w 790"/>
                <a:gd name="T33" fmla="*/ 0 h 1082"/>
                <a:gd name="T34" fmla="*/ 0 w 790"/>
                <a:gd name="T35" fmla="*/ 0 h 1082"/>
                <a:gd name="T36" fmla="*/ 0 w 790"/>
                <a:gd name="T37" fmla="*/ 0 h 1082"/>
                <a:gd name="T38" fmla="*/ 0 w 790"/>
                <a:gd name="T39" fmla="*/ 0 h 1082"/>
                <a:gd name="T40" fmla="*/ 0 w 790"/>
                <a:gd name="T41" fmla="*/ 0 h 1082"/>
                <a:gd name="T42" fmla="*/ 0 w 790"/>
                <a:gd name="T43" fmla="*/ 0 h 1082"/>
                <a:gd name="T44" fmla="*/ 0 w 790"/>
                <a:gd name="T45" fmla="*/ 0 h 1082"/>
                <a:gd name="T46" fmla="*/ 0 w 790"/>
                <a:gd name="T47" fmla="*/ 0 h 1082"/>
                <a:gd name="T48" fmla="*/ 0 w 790"/>
                <a:gd name="T49" fmla="*/ 0 h 1082"/>
                <a:gd name="T50" fmla="*/ 0 w 790"/>
                <a:gd name="T51" fmla="*/ 0 h 1082"/>
                <a:gd name="T52" fmla="*/ 0 w 790"/>
                <a:gd name="T53" fmla="*/ 0 h 1082"/>
                <a:gd name="T54" fmla="*/ 0 w 790"/>
                <a:gd name="T55" fmla="*/ 0 h 1082"/>
                <a:gd name="T56" fmla="*/ 0 w 790"/>
                <a:gd name="T57" fmla="*/ 0 h 1082"/>
                <a:gd name="T58" fmla="*/ 0 w 790"/>
                <a:gd name="T59" fmla="*/ 0 h 1082"/>
                <a:gd name="T60" fmla="*/ 0 w 790"/>
                <a:gd name="T61" fmla="*/ 0 h 1082"/>
                <a:gd name="T62" fmla="*/ 0 w 790"/>
                <a:gd name="T63" fmla="*/ 0 h 1082"/>
                <a:gd name="T64" fmla="*/ 0 w 790"/>
                <a:gd name="T65" fmla="*/ 0 h 1082"/>
                <a:gd name="T66" fmla="*/ 0 w 790"/>
                <a:gd name="T67" fmla="*/ 0 h 1082"/>
                <a:gd name="T68" fmla="*/ 0 w 790"/>
                <a:gd name="T69" fmla="*/ 0 h 1082"/>
                <a:gd name="T70" fmla="*/ 0 w 790"/>
                <a:gd name="T71" fmla="*/ 0 h 1082"/>
                <a:gd name="T72" fmla="*/ 0 w 790"/>
                <a:gd name="T73" fmla="*/ 0 h 1082"/>
                <a:gd name="T74" fmla="*/ 0 w 790"/>
                <a:gd name="T75" fmla="*/ 0 h 1082"/>
                <a:gd name="T76" fmla="*/ 0 w 790"/>
                <a:gd name="T77" fmla="*/ 0 h 1082"/>
                <a:gd name="T78" fmla="*/ 0 w 790"/>
                <a:gd name="T79" fmla="*/ 0 h 1082"/>
                <a:gd name="T80" fmla="*/ 0 w 790"/>
                <a:gd name="T81" fmla="*/ 0 h 1082"/>
                <a:gd name="T82" fmla="*/ 0 w 790"/>
                <a:gd name="T83" fmla="*/ 0 h 1082"/>
                <a:gd name="T84" fmla="*/ 0 w 790"/>
                <a:gd name="T85" fmla="*/ 0 h 1082"/>
                <a:gd name="T86" fmla="*/ 0 w 790"/>
                <a:gd name="T87" fmla="*/ 0 h 1082"/>
                <a:gd name="T88" fmla="*/ 0 w 790"/>
                <a:gd name="T89" fmla="*/ 0 h 1082"/>
                <a:gd name="T90" fmla="*/ 0 w 790"/>
                <a:gd name="T91" fmla="*/ 0 h 1082"/>
                <a:gd name="T92" fmla="*/ 0 w 790"/>
                <a:gd name="T93" fmla="*/ 0 h 1082"/>
                <a:gd name="T94" fmla="*/ 0 w 790"/>
                <a:gd name="T95" fmla="*/ 0 h 1082"/>
                <a:gd name="T96" fmla="*/ 0 w 790"/>
                <a:gd name="T97" fmla="*/ 0 h 1082"/>
                <a:gd name="T98" fmla="*/ 0 w 790"/>
                <a:gd name="T99" fmla="*/ 0 h 1082"/>
                <a:gd name="T100" fmla="*/ 0 w 790"/>
                <a:gd name="T101" fmla="*/ 0 h 1082"/>
                <a:gd name="T102" fmla="*/ 0 w 790"/>
                <a:gd name="T103" fmla="*/ 0 h 1082"/>
                <a:gd name="T104" fmla="*/ 0 w 790"/>
                <a:gd name="T105" fmla="*/ 0 h 1082"/>
                <a:gd name="T106" fmla="*/ 0 w 790"/>
                <a:gd name="T107" fmla="*/ 0 h 1082"/>
                <a:gd name="T108" fmla="*/ 0 w 790"/>
                <a:gd name="T109" fmla="*/ 0 h 1082"/>
                <a:gd name="T110" fmla="*/ 0 w 790"/>
                <a:gd name="T111" fmla="*/ 0 h 1082"/>
                <a:gd name="T112" fmla="*/ 0 w 790"/>
                <a:gd name="T113" fmla="*/ 0 h 1082"/>
                <a:gd name="T114" fmla="*/ 0 w 790"/>
                <a:gd name="T115" fmla="*/ 0 h 1082"/>
                <a:gd name="T116" fmla="*/ 0 w 790"/>
                <a:gd name="T117" fmla="*/ 0 h 1082"/>
                <a:gd name="T118" fmla="*/ 0 w 790"/>
                <a:gd name="T119" fmla="*/ 0 h 1082"/>
                <a:gd name="T120" fmla="*/ 0 w 790"/>
                <a:gd name="T121" fmla="*/ 0 h 1082"/>
                <a:gd name="T122" fmla="*/ 0 w 790"/>
                <a:gd name="T123" fmla="*/ 0 h 10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9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>
                <a:gd name="T0" fmla="*/ 0 w 941"/>
                <a:gd name="T1" fmla="*/ 0 h 1081"/>
                <a:gd name="T2" fmla="*/ 0 w 941"/>
                <a:gd name="T3" fmla="*/ 0 h 1081"/>
                <a:gd name="T4" fmla="*/ 0 w 941"/>
                <a:gd name="T5" fmla="*/ 0 h 1081"/>
                <a:gd name="T6" fmla="*/ 0 w 941"/>
                <a:gd name="T7" fmla="*/ 0 h 1081"/>
                <a:gd name="T8" fmla="*/ 0 w 941"/>
                <a:gd name="T9" fmla="*/ 0 h 1081"/>
                <a:gd name="T10" fmla="*/ 0 w 941"/>
                <a:gd name="T11" fmla="*/ 0 h 1081"/>
                <a:gd name="T12" fmla="*/ 0 w 941"/>
                <a:gd name="T13" fmla="*/ 0 h 1081"/>
                <a:gd name="T14" fmla="*/ 0 w 941"/>
                <a:gd name="T15" fmla="*/ 0 h 1081"/>
                <a:gd name="T16" fmla="*/ 0 w 941"/>
                <a:gd name="T17" fmla="*/ 0 h 1081"/>
                <a:gd name="T18" fmla="*/ 0 w 941"/>
                <a:gd name="T19" fmla="*/ 0 h 1081"/>
                <a:gd name="T20" fmla="*/ 0 w 941"/>
                <a:gd name="T21" fmla="*/ 0 h 1081"/>
                <a:gd name="T22" fmla="*/ 0 w 941"/>
                <a:gd name="T23" fmla="*/ 0 h 1081"/>
                <a:gd name="T24" fmla="*/ 0 w 941"/>
                <a:gd name="T25" fmla="*/ 0 h 1081"/>
                <a:gd name="T26" fmla="*/ 0 w 941"/>
                <a:gd name="T27" fmla="*/ 0 h 1081"/>
                <a:gd name="T28" fmla="*/ 0 w 941"/>
                <a:gd name="T29" fmla="*/ 0 h 1081"/>
                <a:gd name="T30" fmla="*/ 0 w 941"/>
                <a:gd name="T31" fmla="*/ 0 h 1081"/>
                <a:gd name="T32" fmla="*/ 0 w 941"/>
                <a:gd name="T33" fmla="*/ 0 h 1081"/>
                <a:gd name="T34" fmla="*/ 0 w 941"/>
                <a:gd name="T35" fmla="*/ 0 h 1081"/>
                <a:gd name="T36" fmla="*/ 0 w 941"/>
                <a:gd name="T37" fmla="*/ 0 h 1081"/>
                <a:gd name="T38" fmla="*/ 0 w 941"/>
                <a:gd name="T39" fmla="*/ 0 h 1081"/>
                <a:gd name="T40" fmla="*/ 0 w 941"/>
                <a:gd name="T41" fmla="*/ 0 h 1081"/>
                <a:gd name="T42" fmla="*/ 0 w 941"/>
                <a:gd name="T43" fmla="*/ 0 h 1081"/>
                <a:gd name="T44" fmla="*/ 0 w 941"/>
                <a:gd name="T45" fmla="*/ 0 h 1081"/>
                <a:gd name="T46" fmla="*/ 0 w 941"/>
                <a:gd name="T47" fmla="*/ 0 h 1081"/>
                <a:gd name="T48" fmla="*/ 0 w 941"/>
                <a:gd name="T49" fmla="*/ 0 h 1081"/>
                <a:gd name="T50" fmla="*/ 0 w 941"/>
                <a:gd name="T51" fmla="*/ 0 h 1081"/>
                <a:gd name="T52" fmla="*/ 0 w 941"/>
                <a:gd name="T53" fmla="*/ 0 h 1081"/>
                <a:gd name="T54" fmla="*/ 0 w 941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0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w 942"/>
                <a:gd name="T57" fmla="*/ 0 h 1081"/>
                <a:gd name="T58" fmla="*/ 0 w 942"/>
                <a:gd name="T59" fmla="*/ 0 h 1081"/>
                <a:gd name="T60" fmla="*/ 0 w 942"/>
                <a:gd name="T61" fmla="*/ 0 h 1081"/>
                <a:gd name="T62" fmla="*/ 0 w 942"/>
                <a:gd name="T63" fmla="*/ 0 h 1081"/>
                <a:gd name="T64" fmla="*/ 0 w 942"/>
                <a:gd name="T65" fmla="*/ 0 h 1081"/>
                <a:gd name="T66" fmla="*/ 0 w 942"/>
                <a:gd name="T67" fmla="*/ 0 h 1081"/>
                <a:gd name="T68" fmla="*/ 0 w 942"/>
                <a:gd name="T69" fmla="*/ 0 h 1081"/>
                <a:gd name="T70" fmla="*/ 0 w 942"/>
                <a:gd name="T71" fmla="*/ 0 h 1081"/>
                <a:gd name="T72" fmla="*/ 0 w 942"/>
                <a:gd name="T73" fmla="*/ 0 h 1081"/>
                <a:gd name="T74" fmla="*/ 0 w 942"/>
                <a:gd name="T75" fmla="*/ 0 h 1081"/>
                <a:gd name="T76" fmla="*/ 0 w 942"/>
                <a:gd name="T77" fmla="*/ 0 h 1081"/>
                <a:gd name="T78" fmla="*/ 0 w 942"/>
                <a:gd name="T79" fmla="*/ 0 h 1081"/>
                <a:gd name="T80" fmla="*/ 0 w 942"/>
                <a:gd name="T81" fmla="*/ 0 h 1081"/>
                <a:gd name="T82" fmla="*/ 0 w 942"/>
                <a:gd name="T83" fmla="*/ 0 h 1081"/>
                <a:gd name="T84" fmla="*/ 0 w 942"/>
                <a:gd name="T85" fmla="*/ 0 h 1081"/>
                <a:gd name="T86" fmla="*/ 0 w 942"/>
                <a:gd name="T87" fmla="*/ 0 h 1081"/>
                <a:gd name="T88" fmla="*/ 0 w 942"/>
                <a:gd name="T89" fmla="*/ 0 h 1081"/>
                <a:gd name="T90" fmla="*/ 0 w 942"/>
                <a:gd name="T91" fmla="*/ 0 h 1081"/>
                <a:gd name="T92" fmla="*/ 0 w 942"/>
                <a:gd name="T93" fmla="*/ 0 h 1081"/>
                <a:gd name="T94" fmla="*/ 0 w 942"/>
                <a:gd name="T95" fmla="*/ 0 h 1081"/>
                <a:gd name="T96" fmla="*/ 0 w 942"/>
                <a:gd name="T97" fmla="*/ 0 h 1081"/>
                <a:gd name="T98" fmla="*/ 0 w 942"/>
                <a:gd name="T99" fmla="*/ 0 h 1081"/>
                <a:gd name="T100" fmla="*/ 0 w 942"/>
                <a:gd name="T101" fmla="*/ 0 h 1081"/>
                <a:gd name="T102" fmla="*/ 0 w 942"/>
                <a:gd name="T103" fmla="*/ 0 h 1081"/>
                <a:gd name="T104" fmla="*/ 0 w 942"/>
                <a:gd name="T105" fmla="*/ 0 h 1081"/>
                <a:gd name="T106" fmla="*/ 0 w 942"/>
                <a:gd name="T107" fmla="*/ 0 h 1081"/>
                <a:gd name="T108" fmla="*/ 0 w 942"/>
                <a:gd name="T109" fmla="*/ 0 h 1081"/>
                <a:gd name="T110" fmla="*/ 0 w 942"/>
                <a:gd name="T111" fmla="*/ 0 h 1081"/>
                <a:gd name="T112" fmla="*/ 0 w 942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1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>
                <a:gd name="T0" fmla="*/ 0 w 571"/>
                <a:gd name="T1" fmla="*/ 0 h 1075"/>
                <a:gd name="T2" fmla="*/ 0 w 571"/>
                <a:gd name="T3" fmla="*/ 0 h 1075"/>
                <a:gd name="T4" fmla="*/ 0 w 571"/>
                <a:gd name="T5" fmla="*/ 0 h 1075"/>
                <a:gd name="T6" fmla="*/ 0 w 571"/>
                <a:gd name="T7" fmla="*/ 0 h 1075"/>
                <a:gd name="T8" fmla="*/ 0 w 571"/>
                <a:gd name="T9" fmla="*/ 0 h 1075"/>
                <a:gd name="T10" fmla="*/ 0 w 571"/>
                <a:gd name="T11" fmla="*/ 0 h 1075"/>
                <a:gd name="T12" fmla="*/ 0 w 571"/>
                <a:gd name="T13" fmla="*/ 0 h 1075"/>
                <a:gd name="T14" fmla="*/ 0 w 571"/>
                <a:gd name="T15" fmla="*/ 0 h 1075"/>
                <a:gd name="T16" fmla="*/ 0 w 571"/>
                <a:gd name="T17" fmla="*/ 0 h 1075"/>
                <a:gd name="T18" fmla="*/ 0 w 571"/>
                <a:gd name="T19" fmla="*/ 0 h 1075"/>
                <a:gd name="T20" fmla="*/ 0 w 571"/>
                <a:gd name="T21" fmla="*/ 0 h 1075"/>
                <a:gd name="T22" fmla="*/ 0 w 571"/>
                <a:gd name="T23" fmla="*/ 0 h 1075"/>
                <a:gd name="T24" fmla="*/ 0 w 571"/>
                <a:gd name="T25" fmla="*/ 0 h 1075"/>
                <a:gd name="T26" fmla="*/ 0 w 571"/>
                <a:gd name="T27" fmla="*/ 0 h 1075"/>
                <a:gd name="T28" fmla="*/ 0 w 571"/>
                <a:gd name="T29" fmla="*/ 0 h 1075"/>
                <a:gd name="T30" fmla="*/ 0 w 571"/>
                <a:gd name="T31" fmla="*/ 0 h 1075"/>
                <a:gd name="T32" fmla="*/ 0 w 571"/>
                <a:gd name="T33" fmla="*/ 0 h 1075"/>
                <a:gd name="T34" fmla="*/ 0 w 571"/>
                <a:gd name="T35" fmla="*/ 0 h 1075"/>
                <a:gd name="T36" fmla="*/ 0 w 571"/>
                <a:gd name="T37" fmla="*/ 0 h 1075"/>
                <a:gd name="T38" fmla="*/ 0 w 571"/>
                <a:gd name="T39" fmla="*/ 0 h 1075"/>
                <a:gd name="T40" fmla="*/ 0 w 571"/>
                <a:gd name="T41" fmla="*/ 0 h 1075"/>
                <a:gd name="T42" fmla="*/ 0 w 571"/>
                <a:gd name="T43" fmla="*/ 0 h 1075"/>
                <a:gd name="T44" fmla="*/ 0 w 571"/>
                <a:gd name="T45" fmla="*/ 0 h 1075"/>
                <a:gd name="T46" fmla="*/ 0 w 571"/>
                <a:gd name="T47" fmla="*/ 0 h 1075"/>
                <a:gd name="T48" fmla="*/ 0 w 571"/>
                <a:gd name="T49" fmla="*/ 0 h 1075"/>
                <a:gd name="T50" fmla="*/ 0 w 571"/>
                <a:gd name="T51" fmla="*/ 0 h 1075"/>
                <a:gd name="T52" fmla="*/ 0 w 571"/>
                <a:gd name="T53" fmla="*/ 0 h 1075"/>
                <a:gd name="T54" fmla="*/ 0 w 571"/>
                <a:gd name="T55" fmla="*/ 0 h 1075"/>
                <a:gd name="T56" fmla="*/ 0 w 571"/>
                <a:gd name="T57" fmla="*/ 0 h 1075"/>
                <a:gd name="T58" fmla="*/ 0 w 571"/>
                <a:gd name="T59" fmla="*/ 0 h 1075"/>
                <a:gd name="T60" fmla="*/ 0 w 571"/>
                <a:gd name="T61" fmla="*/ 0 h 1075"/>
                <a:gd name="T62" fmla="*/ 0 w 571"/>
                <a:gd name="T63" fmla="*/ 0 h 1075"/>
                <a:gd name="T64" fmla="*/ 0 w 571"/>
                <a:gd name="T65" fmla="*/ 0 h 1075"/>
                <a:gd name="T66" fmla="*/ 0 w 571"/>
                <a:gd name="T67" fmla="*/ 0 h 1075"/>
                <a:gd name="T68" fmla="*/ 0 w 571"/>
                <a:gd name="T69" fmla="*/ 0 h 1075"/>
                <a:gd name="T70" fmla="*/ 0 w 571"/>
                <a:gd name="T71" fmla="*/ 0 h 1075"/>
                <a:gd name="T72" fmla="*/ 0 w 571"/>
                <a:gd name="T73" fmla="*/ 0 h 1075"/>
                <a:gd name="T74" fmla="*/ 0 w 571"/>
                <a:gd name="T75" fmla="*/ 0 h 1075"/>
                <a:gd name="T76" fmla="*/ 0 w 571"/>
                <a:gd name="T77" fmla="*/ 0 h 1075"/>
                <a:gd name="T78" fmla="*/ 0 w 571"/>
                <a:gd name="T79" fmla="*/ 0 h 1075"/>
                <a:gd name="T80" fmla="*/ 0 w 571"/>
                <a:gd name="T81" fmla="*/ 0 h 1075"/>
                <a:gd name="T82" fmla="*/ 0 w 571"/>
                <a:gd name="T83" fmla="*/ 0 h 1075"/>
                <a:gd name="T84" fmla="*/ 0 w 571"/>
                <a:gd name="T85" fmla="*/ 0 h 1075"/>
                <a:gd name="T86" fmla="*/ 0 w 571"/>
                <a:gd name="T87" fmla="*/ 0 h 1075"/>
                <a:gd name="T88" fmla="*/ 0 w 571"/>
                <a:gd name="T89" fmla="*/ 0 h 1075"/>
                <a:gd name="T90" fmla="*/ 0 w 571"/>
                <a:gd name="T91" fmla="*/ 0 h 1075"/>
                <a:gd name="T92" fmla="*/ 0 w 571"/>
                <a:gd name="T93" fmla="*/ 0 h 1075"/>
                <a:gd name="T94" fmla="*/ 0 w 571"/>
                <a:gd name="T95" fmla="*/ 0 h 1075"/>
                <a:gd name="T96" fmla="*/ 0 w 571"/>
                <a:gd name="T97" fmla="*/ 0 h 1075"/>
                <a:gd name="T98" fmla="*/ 0 w 571"/>
                <a:gd name="T99" fmla="*/ 0 h 1075"/>
                <a:gd name="T100" fmla="*/ 0 w 571"/>
                <a:gd name="T101" fmla="*/ 0 h 1075"/>
                <a:gd name="T102" fmla="*/ 0 w 571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2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>
                <a:gd name="T0" fmla="*/ 0 w 1117"/>
                <a:gd name="T1" fmla="*/ 0 h 1086"/>
                <a:gd name="T2" fmla="*/ 0 w 1117"/>
                <a:gd name="T3" fmla="*/ 0 h 1086"/>
                <a:gd name="T4" fmla="*/ 0 w 1117"/>
                <a:gd name="T5" fmla="*/ 0 h 1086"/>
                <a:gd name="T6" fmla="*/ 0 w 1117"/>
                <a:gd name="T7" fmla="*/ 0 h 1086"/>
                <a:gd name="T8" fmla="*/ 0 w 1117"/>
                <a:gd name="T9" fmla="*/ 0 h 1086"/>
                <a:gd name="T10" fmla="*/ 0 w 1117"/>
                <a:gd name="T11" fmla="*/ 0 h 1086"/>
                <a:gd name="T12" fmla="*/ 0 w 1117"/>
                <a:gd name="T13" fmla="*/ 0 h 1086"/>
                <a:gd name="T14" fmla="*/ 0 w 1117"/>
                <a:gd name="T15" fmla="*/ 0 h 1086"/>
                <a:gd name="T16" fmla="*/ 0 w 1117"/>
                <a:gd name="T17" fmla="*/ 0 h 1086"/>
                <a:gd name="T18" fmla="*/ 0 w 1117"/>
                <a:gd name="T19" fmla="*/ 0 h 1086"/>
                <a:gd name="T20" fmla="*/ 0 w 1117"/>
                <a:gd name="T21" fmla="*/ 0 h 1086"/>
                <a:gd name="T22" fmla="*/ 0 w 1117"/>
                <a:gd name="T23" fmla="*/ 0 h 1086"/>
                <a:gd name="T24" fmla="*/ 0 w 1117"/>
                <a:gd name="T25" fmla="*/ 0 h 1086"/>
                <a:gd name="T26" fmla="*/ 0 w 1117"/>
                <a:gd name="T27" fmla="*/ 0 h 1086"/>
                <a:gd name="T28" fmla="*/ 0 w 1117"/>
                <a:gd name="T29" fmla="*/ 0 h 1086"/>
                <a:gd name="T30" fmla="*/ 0 w 1117"/>
                <a:gd name="T31" fmla="*/ 0 h 1086"/>
                <a:gd name="T32" fmla="*/ 0 w 1117"/>
                <a:gd name="T33" fmla="*/ 0 h 1086"/>
                <a:gd name="T34" fmla="*/ 0 w 1117"/>
                <a:gd name="T35" fmla="*/ 0 h 1086"/>
                <a:gd name="T36" fmla="*/ 0 w 1117"/>
                <a:gd name="T37" fmla="*/ 0 h 1086"/>
                <a:gd name="T38" fmla="*/ 0 w 1117"/>
                <a:gd name="T39" fmla="*/ 0 h 1086"/>
                <a:gd name="T40" fmla="*/ 0 w 1117"/>
                <a:gd name="T41" fmla="*/ 0 h 1086"/>
                <a:gd name="T42" fmla="*/ 0 w 1117"/>
                <a:gd name="T43" fmla="*/ 0 h 1086"/>
                <a:gd name="T44" fmla="*/ 0 w 1117"/>
                <a:gd name="T45" fmla="*/ 0 h 1086"/>
                <a:gd name="T46" fmla="*/ 0 w 1117"/>
                <a:gd name="T47" fmla="*/ 0 h 1086"/>
                <a:gd name="T48" fmla="*/ 0 w 1117"/>
                <a:gd name="T49" fmla="*/ 0 h 1086"/>
                <a:gd name="T50" fmla="*/ 0 w 1117"/>
                <a:gd name="T51" fmla="*/ 0 h 1086"/>
                <a:gd name="T52" fmla="*/ 0 w 1117"/>
                <a:gd name="T53" fmla="*/ 0 h 1086"/>
                <a:gd name="T54" fmla="*/ 0 w 1117"/>
                <a:gd name="T55" fmla="*/ 0 h 1086"/>
                <a:gd name="T56" fmla="*/ 0 w 1117"/>
                <a:gd name="T57" fmla="*/ 0 h 1086"/>
                <a:gd name="T58" fmla="*/ 0 w 1117"/>
                <a:gd name="T59" fmla="*/ 0 h 1086"/>
                <a:gd name="T60" fmla="*/ 0 w 1117"/>
                <a:gd name="T61" fmla="*/ 0 h 1086"/>
                <a:gd name="T62" fmla="*/ 0 w 1117"/>
                <a:gd name="T63" fmla="*/ 0 h 1086"/>
                <a:gd name="T64" fmla="*/ 0 w 1117"/>
                <a:gd name="T65" fmla="*/ 0 h 1086"/>
                <a:gd name="T66" fmla="*/ 0 w 1117"/>
                <a:gd name="T67" fmla="*/ 0 h 1086"/>
                <a:gd name="T68" fmla="*/ 0 w 1117"/>
                <a:gd name="T69" fmla="*/ 0 h 1086"/>
                <a:gd name="T70" fmla="*/ 0 w 1117"/>
                <a:gd name="T71" fmla="*/ 0 h 1086"/>
                <a:gd name="T72" fmla="*/ 0 w 1117"/>
                <a:gd name="T73" fmla="*/ 0 h 1086"/>
                <a:gd name="T74" fmla="*/ 0 w 1117"/>
                <a:gd name="T75" fmla="*/ 0 h 1086"/>
                <a:gd name="T76" fmla="*/ 0 w 1117"/>
                <a:gd name="T77" fmla="*/ 0 h 1086"/>
                <a:gd name="T78" fmla="*/ 0 w 1117"/>
                <a:gd name="T79" fmla="*/ 0 h 1086"/>
                <a:gd name="T80" fmla="*/ 0 w 1117"/>
                <a:gd name="T81" fmla="*/ 0 h 1086"/>
                <a:gd name="T82" fmla="*/ 0 w 1117"/>
                <a:gd name="T83" fmla="*/ 0 h 1086"/>
                <a:gd name="T84" fmla="*/ 0 w 1117"/>
                <a:gd name="T85" fmla="*/ 0 h 1086"/>
                <a:gd name="T86" fmla="*/ 0 w 1117"/>
                <a:gd name="T87" fmla="*/ 0 h 1086"/>
                <a:gd name="T88" fmla="*/ 0 w 1117"/>
                <a:gd name="T89" fmla="*/ 0 h 1086"/>
                <a:gd name="T90" fmla="*/ 0 w 1117"/>
                <a:gd name="T91" fmla="*/ 0 h 1086"/>
                <a:gd name="T92" fmla="*/ 0 w 1117"/>
                <a:gd name="T93" fmla="*/ 0 h 1086"/>
                <a:gd name="T94" fmla="*/ 0 w 1117"/>
                <a:gd name="T95" fmla="*/ 0 h 1086"/>
                <a:gd name="T96" fmla="*/ 0 w 1117"/>
                <a:gd name="T97" fmla="*/ 0 h 1086"/>
                <a:gd name="T98" fmla="*/ 0 w 1117"/>
                <a:gd name="T99" fmla="*/ 0 h 1086"/>
                <a:gd name="T100" fmla="*/ 0 w 1117"/>
                <a:gd name="T101" fmla="*/ 0 h 1086"/>
                <a:gd name="T102" fmla="*/ 0 w 1117"/>
                <a:gd name="T103" fmla="*/ 0 h 1086"/>
                <a:gd name="T104" fmla="*/ 0 w 1117"/>
                <a:gd name="T105" fmla="*/ 0 h 1086"/>
                <a:gd name="T106" fmla="*/ 0 w 1117"/>
                <a:gd name="T107" fmla="*/ 0 h 1086"/>
                <a:gd name="T108" fmla="*/ 0 w 1117"/>
                <a:gd name="T109" fmla="*/ 0 h 1086"/>
                <a:gd name="T110" fmla="*/ 0 w 1117"/>
                <a:gd name="T111" fmla="*/ 0 h 1086"/>
                <a:gd name="T112" fmla="*/ 0 w 1117"/>
                <a:gd name="T113" fmla="*/ 0 h 1086"/>
                <a:gd name="T114" fmla="*/ 0 w 1117"/>
                <a:gd name="T115" fmla="*/ 0 h 1086"/>
                <a:gd name="T116" fmla="*/ 0 w 1117"/>
                <a:gd name="T117" fmla="*/ 0 h 1086"/>
                <a:gd name="T118" fmla="*/ 0 w 1117"/>
                <a:gd name="T119" fmla="*/ 0 h 1086"/>
                <a:gd name="T120" fmla="*/ 0 w 1117"/>
                <a:gd name="T121" fmla="*/ 0 h 1086"/>
                <a:gd name="T122" fmla="*/ 0 w 1117"/>
                <a:gd name="T123" fmla="*/ 0 h 10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3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>
                <a:gd name="T0" fmla="*/ 0 w 140"/>
                <a:gd name="T1" fmla="*/ 0 h 1081"/>
                <a:gd name="T2" fmla="*/ 0 w 140"/>
                <a:gd name="T3" fmla="*/ 0 h 1081"/>
                <a:gd name="T4" fmla="*/ 0 w 140"/>
                <a:gd name="T5" fmla="*/ 0 h 1081"/>
                <a:gd name="T6" fmla="*/ 0 w 140"/>
                <a:gd name="T7" fmla="*/ 0 h 1081"/>
                <a:gd name="T8" fmla="*/ 0 w 140"/>
                <a:gd name="T9" fmla="*/ 0 h 1081"/>
                <a:gd name="T10" fmla="*/ 0 w 140"/>
                <a:gd name="T11" fmla="*/ 0 h 1081"/>
                <a:gd name="T12" fmla="*/ 0 w 140"/>
                <a:gd name="T13" fmla="*/ 0 h 1081"/>
                <a:gd name="T14" fmla="*/ 0 w 140"/>
                <a:gd name="T15" fmla="*/ 0 h 1081"/>
                <a:gd name="T16" fmla="*/ 0 w 140"/>
                <a:gd name="T17" fmla="*/ 0 h 1081"/>
                <a:gd name="T18" fmla="*/ 0 w 140"/>
                <a:gd name="T19" fmla="*/ 0 h 1081"/>
                <a:gd name="T20" fmla="*/ 0 w 140"/>
                <a:gd name="T21" fmla="*/ 0 h 1081"/>
                <a:gd name="T22" fmla="*/ 0 w 140"/>
                <a:gd name="T23" fmla="*/ 0 h 1081"/>
                <a:gd name="T24" fmla="*/ 0 w 140"/>
                <a:gd name="T25" fmla="*/ 0 h 1081"/>
                <a:gd name="T26" fmla="*/ 0 w 140"/>
                <a:gd name="T27" fmla="*/ 0 h 10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4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>
                <a:gd name="T0" fmla="*/ 0 w 688"/>
                <a:gd name="T1" fmla="*/ 0 h 1078"/>
                <a:gd name="T2" fmla="*/ 0 w 688"/>
                <a:gd name="T3" fmla="*/ 0 h 1078"/>
                <a:gd name="T4" fmla="*/ 0 w 688"/>
                <a:gd name="T5" fmla="*/ 0 h 1078"/>
                <a:gd name="T6" fmla="*/ 0 w 688"/>
                <a:gd name="T7" fmla="*/ 0 h 1078"/>
                <a:gd name="T8" fmla="*/ 0 w 688"/>
                <a:gd name="T9" fmla="*/ 0 h 1078"/>
                <a:gd name="T10" fmla="*/ 0 w 688"/>
                <a:gd name="T11" fmla="*/ 0 h 1078"/>
                <a:gd name="T12" fmla="*/ 0 w 688"/>
                <a:gd name="T13" fmla="*/ 0 h 1078"/>
                <a:gd name="T14" fmla="*/ 0 w 688"/>
                <a:gd name="T15" fmla="*/ 0 h 1078"/>
                <a:gd name="T16" fmla="*/ 0 w 688"/>
                <a:gd name="T17" fmla="*/ 0 h 1078"/>
                <a:gd name="T18" fmla="*/ 0 w 688"/>
                <a:gd name="T19" fmla="*/ 0 h 1078"/>
                <a:gd name="T20" fmla="*/ 0 w 688"/>
                <a:gd name="T21" fmla="*/ 0 h 1078"/>
                <a:gd name="T22" fmla="*/ 0 w 688"/>
                <a:gd name="T23" fmla="*/ 0 h 1078"/>
                <a:gd name="T24" fmla="*/ 0 w 688"/>
                <a:gd name="T25" fmla="*/ 0 h 1078"/>
                <a:gd name="T26" fmla="*/ 0 w 688"/>
                <a:gd name="T27" fmla="*/ 0 h 1078"/>
                <a:gd name="T28" fmla="*/ 0 w 688"/>
                <a:gd name="T29" fmla="*/ 0 h 1078"/>
                <a:gd name="T30" fmla="*/ 0 w 688"/>
                <a:gd name="T31" fmla="*/ 0 h 1078"/>
                <a:gd name="T32" fmla="*/ 0 w 688"/>
                <a:gd name="T33" fmla="*/ 0 h 1078"/>
                <a:gd name="T34" fmla="*/ 0 w 688"/>
                <a:gd name="T35" fmla="*/ 0 h 1078"/>
                <a:gd name="T36" fmla="*/ 0 w 688"/>
                <a:gd name="T37" fmla="*/ 0 h 1078"/>
                <a:gd name="T38" fmla="*/ 0 w 688"/>
                <a:gd name="T39" fmla="*/ 0 h 1078"/>
                <a:gd name="T40" fmla="*/ 0 w 688"/>
                <a:gd name="T41" fmla="*/ 0 h 1078"/>
                <a:gd name="T42" fmla="*/ 0 w 688"/>
                <a:gd name="T43" fmla="*/ 0 h 1078"/>
                <a:gd name="T44" fmla="*/ 0 w 688"/>
                <a:gd name="T45" fmla="*/ 0 h 1078"/>
                <a:gd name="T46" fmla="*/ 0 w 688"/>
                <a:gd name="T47" fmla="*/ 0 h 1078"/>
                <a:gd name="T48" fmla="*/ 0 w 688"/>
                <a:gd name="T49" fmla="*/ 0 h 1078"/>
                <a:gd name="T50" fmla="*/ 0 w 688"/>
                <a:gd name="T51" fmla="*/ 0 h 1078"/>
                <a:gd name="T52" fmla="*/ 0 w 688"/>
                <a:gd name="T53" fmla="*/ 0 h 1078"/>
                <a:gd name="T54" fmla="*/ 0 w 688"/>
                <a:gd name="T55" fmla="*/ 0 h 1078"/>
                <a:gd name="T56" fmla="*/ 0 w 688"/>
                <a:gd name="T57" fmla="*/ 0 h 1078"/>
                <a:gd name="T58" fmla="*/ 0 w 688"/>
                <a:gd name="T59" fmla="*/ 0 h 1078"/>
                <a:gd name="T60" fmla="*/ 0 w 688"/>
                <a:gd name="T61" fmla="*/ 0 h 1078"/>
                <a:gd name="T62" fmla="*/ 0 w 688"/>
                <a:gd name="T63" fmla="*/ 0 h 1078"/>
                <a:gd name="T64" fmla="*/ 0 w 688"/>
                <a:gd name="T65" fmla="*/ 0 h 1078"/>
                <a:gd name="T66" fmla="*/ 0 w 688"/>
                <a:gd name="T67" fmla="*/ 0 h 1078"/>
                <a:gd name="T68" fmla="*/ 0 w 688"/>
                <a:gd name="T69" fmla="*/ 0 h 1078"/>
                <a:gd name="T70" fmla="*/ 0 w 688"/>
                <a:gd name="T71" fmla="*/ 0 h 1078"/>
                <a:gd name="T72" fmla="*/ 0 w 688"/>
                <a:gd name="T73" fmla="*/ 0 h 1078"/>
                <a:gd name="T74" fmla="*/ 0 w 688"/>
                <a:gd name="T75" fmla="*/ 0 h 1078"/>
                <a:gd name="T76" fmla="*/ 0 w 688"/>
                <a:gd name="T77" fmla="*/ 0 h 1078"/>
                <a:gd name="T78" fmla="*/ 0 w 688"/>
                <a:gd name="T79" fmla="*/ 0 h 1078"/>
                <a:gd name="T80" fmla="*/ 0 w 688"/>
                <a:gd name="T81" fmla="*/ 0 h 1078"/>
                <a:gd name="T82" fmla="*/ 0 w 688"/>
                <a:gd name="T83" fmla="*/ 0 h 1078"/>
                <a:gd name="T84" fmla="*/ 0 w 688"/>
                <a:gd name="T85" fmla="*/ 0 h 1078"/>
                <a:gd name="T86" fmla="*/ 0 w 688"/>
                <a:gd name="T87" fmla="*/ 0 h 1078"/>
                <a:gd name="T88" fmla="*/ 0 w 688"/>
                <a:gd name="T89" fmla="*/ 0 h 1078"/>
                <a:gd name="T90" fmla="*/ 0 w 688"/>
                <a:gd name="T91" fmla="*/ 0 h 1078"/>
                <a:gd name="T92" fmla="*/ 0 w 688"/>
                <a:gd name="T93" fmla="*/ 0 h 1078"/>
                <a:gd name="T94" fmla="*/ 0 w 688"/>
                <a:gd name="T95" fmla="*/ 0 h 1078"/>
                <a:gd name="T96" fmla="*/ 0 w 688"/>
                <a:gd name="T97" fmla="*/ 0 h 1078"/>
                <a:gd name="T98" fmla="*/ 0 w 688"/>
                <a:gd name="T99" fmla="*/ 0 h 1078"/>
                <a:gd name="T100" fmla="*/ 0 w 688"/>
                <a:gd name="T101" fmla="*/ 0 h 1078"/>
                <a:gd name="T102" fmla="*/ 0 w 688"/>
                <a:gd name="T103" fmla="*/ 0 h 1078"/>
                <a:gd name="T104" fmla="*/ 0 w 688"/>
                <a:gd name="T105" fmla="*/ 0 h 1078"/>
                <a:gd name="T106" fmla="*/ 0 w 688"/>
                <a:gd name="T107" fmla="*/ 0 h 1078"/>
                <a:gd name="T108" fmla="*/ 0 w 688"/>
                <a:gd name="T109" fmla="*/ 0 h 1078"/>
                <a:gd name="T110" fmla="*/ 0 w 688"/>
                <a:gd name="T111" fmla="*/ 0 h 1078"/>
                <a:gd name="T112" fmla="*/ 0 w 688"/>
                <a:gd name="T113" fmla="*/ 0 h 1078"/>
                <a:gd name="T114" fmla="*/ 0 w 688"/>
                <a:gd name="T115" fmla="*/ 0 h 1078"/>
                <a:gd name="T116" fmla="*/ 0 w 688"/>
                <a:gd name="T117" fmla="*/ 0 h 1078"/>
                <a:gd name="T118" fmla="*/ 0 w 688"/>
                <a:gd name="T119" fmla="*/ 0 h 1078"/>
                <a:gd name="T120" fmla="*/ 0 w 688"/>
                <a:gd name="T121" fmla="*/ 0 h 10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5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>
                <a:gd name="T0" fmla="*/ 0 w 707"/>
                <a:gd name="T1" fmla="*/ 0 h 1075"/>
                <a:gd name="T2" fmla="*/ 0 w 707"/>
                <a:gd name="T3" fmla="*/ 0 h 1075"/>
                <a:gd name="T4" fmla="*/ 0 w 707"/>
                <a:gd name="T5" fmla="*/ 0 h 1075"/>
                <a:gd name="T6" fmla="*/ 0 w 707"/>
                <a:gd name="T7" fmla="*/ 0 h 1075"/>
                <a:gd name="T8" fmla="*/ 0 w 707"/>
                <a:gd name="T9" fmla="*/ 0 h 1075"/>
                <a:gd name="T10" fmla="*/ 0 w 707"/>
                <a:gd name="T11" fmla="*/ 0 h 1075"/>
                <a:gd name="T12" fmla="*/ 0 w 707"/>
                <a:gd name="T13" fmla="*/ 0 h 1075"/>
                <a:gd name="T14" fmla="*/ 0 w 707"/>
                <a:gd name="T15" fmla="*/ 0 h 1075"/>
                <a:gd name="T16" fmla="*/ 0 w 707"/>
                <a:gd name="T17" fmla="*/ 0 h 1075"/>
                <a:gd name="T18" fmla="*/ 0 w 707"/>
                <a:gd name="T19" fmla="*/ 0 h 1075"/>
                <a:gd name="T20" fmla="*/ 0 w 707"/>
                <a:gd name="T21" fmla="*/ 0 h 1075"/>
                <a:gd name="T22" fmla="*/ 0 w 707"/>
                <a:gd name="T23" fmla="*/ 0 h 1075"/>
                <a:gd name="T24" fmla="*/ 0 w 707"/>
                <a:gd name="T25" fmla="*/ 0 h 1075"/>
                <a:gd name="T26" fmla="*/ 0 w 707"/>
                <a:gd name="T27" fmla="*/ 0 h 1075"/>
                <a:gd name="T28" fmla="*/ 0 w 707"/>
                <a:gd name="T29" fmla="*/ 0 h 1075"/>
                <a:gd name="T30" fmla="*/ 0 w 707"/>
                <a:gd name="T31" fmla="*/ 0 h 1075"/>
                <a:gd name="T32" fmla="*/ 0 w 707"/>
                <a:gd name="T33" fmla="*/ 0 h 1075"/>
                <a:gd name="T34" fmla="*/ 0 w 707"/>
                <a:gd name="T35" fmla="*/ 0 h 1075"/>
                <a:gd name="T36" fmla="*/ 0 w 707"/>
                <a:gd name="T37" fmla="*/ 0 h 1075"/>
                <a:gd name="T38" fmla="*/ 0 w 707"/>
                <a:gd name="T39" fmla="*/ 0 h 1075"/>
                <a:gd name="T40" fmla="*/ 0 w 707"/>
                <a:gd name="T41" fmla="*/ 0 h 1075"/>
                <a:gd name="T42" fmla="*/ 0 w 707"/>
                <a:gd name="T43" fmla="*/ 0 h 1075"/>
                <a:gd name="T44" fmla="*/ 0 w 707"/>
                <a:gd name="T45" fmla="*/ 0 h 1075"/>
                <a:gd name="T46" fmla="*/ 0 w 707"/>
                <a:gd name="T47" fmla="*/ 0 h 1075"/>
                <a:gd name="T48" fmla="*/ 0 w 707"/>
                <a:gd name="T49" fmla="*/ 0 h 1075"/>
                <a:gd name="T50" fmla="*/ 0 w 707"/>
                <a:gd name="T51" fmla="*/ 0 h 1075"/>
                <a:gd name="T52" fmla="*/ 0 w 707"/>
                <a:gd name="T53" fmla="*/ 0 h 1075"/>
                <a:gd name="T54" fmla="*/ 0 w 707"/>
                <a:gd name="T55" fmla="*/ 0 h 1075"/>
                <a:gd name="T56" fmla="*/ 0 w 707"/>
                <a:gd name="T57" fmla="*/ 0 h 1075"/>
                <a:gd name="T58" fmla="*/ 0 w 707"/>
                <a:gd name="T59" fmla="*/ 0 h 1075"/>
                <a:gd name="T60" fmla="*/ 0 w 707"/>
                <a:gd name="T61" fmla="*/ 0 h 1075"/>
                <a:gd name="T62" fmla="*/ 0 w 707"/>
                <a:gd name="T63" fmla="*/ 0 h 1075"/>
                <a:gd name="T64" fmla="*/ 0 w 707"/>
                <a:gd name="T65" fmla="*/ 0 h 1075"/>
                <a:gd name="T66" fmla="*/ 0 w 707"/>
                <a:gd name="T67" fmla="*/ 0 h 1075"/>
                <a:gd name="T68" fmla="*/ 0 w 707"/>
                <a:gd name="T69" fmla="*/ 0 h 1075"/>
                <a:gd name="T70" fmla="*/ 0 w 707"/>
                <a:gd name="T71" fmla="*/ 0 h 1075"/>
                <a:gd name="T72" fmla="*/ 0 w 707"/>
                <a:gd name="T73" fmla="*/ 0 h 1075"/>
                <a:gd name="T74" fmla="*/ 0 w 707"/>
                <a:gd name="T75" fmla="*/ 0 h 1075"/>
                <a:gd name="T76" fmla="*/ 0 w 707"/>
                <a:gd name="T77" fmla="*/ 0 h 1075"/>
                <a:gd name="T78" fmla="*/ 0 w 707"/>
                <a:gd name="T79" fmla="*/ 0 h 1075"/>
                <a:gd name="T80" fmla="*/ 0 w 707"/>
                <a:gd name="T81" fmla="*/ 0 h 1075"/>
                <a:gd name="T82" fmla="*/ 0 w 707"/>
                <a:gd name="T83" fmla="*/ 0 h 1075"/>
                <a:gd name="T84" fmla="*/ 0 w 707"/>
                <a:gd name="T85" fmla="*/ 0 h 1075"/>
                <a:gd name="T86" fmla="*/ 0 w 707"/>
                <a:gd name="T87" fmla="*/ 0 h 1075"/>
                <a:gd name="T88" fmla="*/ 0 w 707"/>
                <a:gd name="T89" fmla="*/ 0 h 1075"/>
                <a:gd name="T90" fmla="*/ 0 w 707"/>
                <a:gd name="T91" fmla="*/ 0 h 1075"/>
                <a:gd name="T92" fmla="*/ 0 w 707"/>
                <a:gd name="T93" fmla="*/ 0 h 1075"/>
                <a:gd name="T94" fmla="*/ 0 w 707"/>
                <a:gd name="T95" fmla="*/ 0 h 1075"/>
                <a:gd name="T96" fmla="*/ 0 w 707"/>
                <a:gd name="T97" fmla="*/ 0 h 1075"/>
                <a:gd name="T98" fmla="*/ 0 w 707"/>
                <a:gd name="T99" fmla="*/ 0 h 1075"/>
                <a:gd name="T100" fmla="*/ 0 w 707"/>
                <a:gd name="T101" fmla="*/ 0 h 1075"/>
                <a:gd name="T102" fmla="*/ 0 w 707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6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7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w 940"/>
                <a:gd name="T57" fmla="*/ 0 h 1081"/>
                <a:gd name="T58" fmla="*/ 0 w 940"/>
                <a:gd name="T59" fmla="*/ 0 h 1081"/>
                <a:gd name="T60" fmla="*/ 0 w 940"/>
                <a:gd name="T61" fmla="*/ 0 h 1081"/>
                <a:gd name="T62" fmla="*/ 0 w 940"/>
                <a:gd name="T63" fmla="*/ 0 h 1081"/>
                <a:gd name="T64" fmla="*/ 0 w 940"/>
                <a:gd name="T65" fmla="*/ 0 h 1081"/>
                <a:gd name="T66" fmla="*/ 0 w 940"/>
                <a:gd name="T67" fmla="*/ 0 h 1081"/>
                <a:gd name="T68" fmla="*/ 0 w 940"/>
                <a:gd name="T69" fmla="*/ 0 h 1081"/>
                <a:gd name="T70" fmla="*/ 0 w 940"/>
                <a:gd name="T71" fmla="*/ 0 h 1081"/>
                <a:gd name="T72" fmla="*/ 0 w 940"/>
                <a:gd name="T73" fmla="*/ 0 h 1081"/>
                <a:gd name="T74" fmla="*/ 0 w 940"/>
                <a:gd name="T75" fmla="*/ 0 h 1081"/>
                <a:gd name="T76" fmla="*/ 0 w 940"/>
                <a:gd name="T77" fmla="*/ 0 h 1081"/>
                <a:gd name="T78" fmla="*/ 0 w 940"/>
                <a:gd name="T79" fmla="*/ 0 h 1081"/>
                <a:gd name="T80" fmla="*/ 0 w 940"/>
                <a:gd name="T81" fmla="*/ 0 h 1081"/>
                <a:gd name="T82" fmla="*/ 0 w 940"/>
                <a:gd name="T83" fmla="*/ 0 h 1081"/>
                <a:gd name="T84" fmla="*/ 0 w 940"/>
                <a:gd name="T85" fmla="*/ 0 h 1081"/>
                <a:gd name="T86" fmla="*/ 0 w 940"/>
                <a:gd name="T87" fmla="*/ 0 h 1081"/>
                <a:gd name="T88" fmla="*/ 0 w 940"/>
                <a:gd name="T89" fmla="*/ 0 h 1081"/>
                <a:gd name="T90" fmla="*/ 0 w 940"/>
                <a:gd name="T91" fmla="*/ 0 h 1081"/>
                <a:gd name="T92" fmla="*/ 0 w 940"/>
                <a:gd name="T93" fmla="*/ 0 h 1081"/>
                <a:gd name="T94" fmla="*/ 0 w 940"/>
                <a:gd name="T95" fmla="*/ 0 h 1081"/>
                <a:gd name="T96" fmla="*/ 0 w 940"/>
                <a:gd name="T97" fmla="*/ 0 h 1081"/>
                <a:gd name="T98" fmla="*/ 0 w 940"/>
                <a:gd name="T99" fmla="*/ 0 h 1081"/>
                <a:gd name="T100" fmla="*/ 0 w 940"/>
                <a:gd name="T101" fmla="*/ 0 h 10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8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>
                <a:gd name="T0" fmla="*/ 1 w 7283"/>
                <a:gd name="T1" fmla="*/ 1 h 4012"/>
                <a:gd name="T2" fmla="*/ 1 w 7283"/>
                <a:gd name="T3" fmla="*/ 1 h 4012"/>
                <a:gd name="T4" fmla="*/ 1 w 7283"/>
                <a:gd name="T5" fmla="*/ 0 h 4012"/>
                <a:gd name="T6" fmla="*/ 1 w 7283"/>
                <a:gd name="T7" fmla="*/ 0 h 4012"/>
                <a:gd name="T8" fmla="*/ 1 w 7283"/>
                <a:gd name="T9" fmla="*/ 0 h 4012"/>
                <a:gd name="T10" fmla="*/ 1 w 7283"/>
                <a:gd name="T11" fmla="*/ 0 h 4012"/>
                <a:gd name="T12" fmla="*/ 1 w 7283"/>
                <a:gd name="T13" fmla="*/ 0 h 4012"/>
                <a:gd name="T14" fmla="*/ 1 w 7283"/>
                <a:gd name="T15" fmla="*/ 0 h 4012"/>
                <a:gd name="T16" fmla="*/ 1 w 7283"/>
                <a:gd name="T17" fmla="*/ 0 h 4012"/>
                <a:gd name="T18" fmla="*/ 1 w 7283"/>
                <a:gd name="T19" fmla="*/ 0 h 4012"/>
                <a:gd name="T20" fmla="*/ 1 w 7283"/>
                <a:gd name="T21" fmla="*/ 0 h 4012"/>
                <a:gd name="T22" fmla="*/ 1 w 7283"/>
                <a:gd name="T23" fmla="*/ 0 h 4012"/>
                <a:gd name="T24" fmla="*/ 1 w 7283"/>
                <a:gd name="T25" fmla="*/ 0 h 4012"/>
                <a:gd name="T26" fmla="*/ 1 w 7283"/>
                <a:gd name="T27" fmla="*/ 0 h 4012"/>
                <a:gd name="T28" fmla="*/ 1 w 7283"/>
                <a:gd name="T29" fmla="*/ 0 h 4012"/>
                <a:gd name="T30" fmla="*/ 1 w 7283"/>
                <a:gd name="T31" fmla="*/ 0 h 4012"/>
                <a:gd name="T32" fmla="*/ 1 w 7283"/>
                <a:gd name="T33" fmla="*/ 0 h 4012"/>
                <a:gd name="T34" fmla="*/ 1 w 7283"/>
                <a:gd name="T35" fmla="*/ 0 h 4012"/>
                <a:gd name="T36" fmla="*/ 1 w 7283"/>
                <a:gd name="T37" fmla="*/ 0 h 4012"/>
                <a:gd name="T38" fmla="*/ 1 w 7283"/>
                <a:gd name="T39" fmla="*/ 0 h 4012"/>
                <a:gd name="T40" fmla="*/ 1 w 7283"/>
                <a:gd name="T41" fmla="*/ 0 h 4012"/>
                <a:gd name="T42" fmla="*/ 1 w 7283"/>
                <a:gd name="T43" fmla="*/ 0 h 4012"/>
                <a:gd name="T44" fmla="*/ 1 w 7283"/>
                <a:gd name="T45" fmla="*/ 0 h 4012"/>
                <a:gd name="T46" fmla="*/ 1 w 7283"/>
                <a:gd name="T47" fmla="*/ 0 h 4012"/>
                <a:gd name="T48" fmla="*/ 1 w 7283"/>
                <a:gd name="T49" fmla="*/ 0 h 4012"/>
                <a:gd name="T50" fmla="*/ 1 w 7283"/>
                <a:gd name="T51" fmla="*/ 0 h 4012"/>
                <a:gd name="T52" fmla="*/ 1 w 7283"/>
                <a:gd name="T53" fmla="*/ 0 h 4012"/>
                <a:gd name="T54" fmla="*/ 1 w 7283"/>
                <a:gd name="T55" fmla="*/ 0 h 4012"/>
                <a:gd name="T56" fmla="*/ 1 w 7283"/>
                <a:gd name="T57" fmla="*/ 0 h 4012"/>
                <a:gd name="T58" fmla="*/ 1 w 7283"/>
                <a:gd name="T59" fmla="*/ 0 h 4012"/>
                <a:gd name="T60" fmla="*/ 1 w 7283"/>
                <a:gd name="T61" fmla="*/ 0 h 4012"/>
                <a:gd name="T62" fmla="*/ 1 w 7283"/>
                <a:gd name="T63" fmla="*/ 0 h 4012"/>
                <a:gd name="T64" fmla="*/ 1 w 7283"/>
                <a:gd name="T65" fmla="*/ 0 h 4012"/>
                <a:gd name="T66" fmla="*/ 1 w 7283"/>
                <a:gd name="T67" fmla="*/ 0 h 4012"/>
                <a:gd name="T68" fmla="*/ 1 w 7283"/>
                <a:gd name="T69" fmla="*/ 0 h 4012"/>
                <a:gd name="T70" fmla="*/ 0 w 7283"/>
                <a:gd name="T71" fmla="*/ 0 h 4012"/>
                <a:gd name="T72" fmla="*/ 0 w 7283"/>
                <a:gd name="T73" fmla="*/ 0 h 4012"/>
                <a:gd name="T74" fmla="*/ 0 w 7283"/>
                <a:gd name="T75" fmla="*/ 0 h 4012"/>
                <a:gd name="T76" fmla="*/ 0 w 7283"/>
                <a:gd name="T77" fmla="*/ 0 h 4012"/>
                <a:gd name="T78" fmla="*/ 0 w 7283"/>
                <a:gd name="T79" fmla="*/ 0 h 4012"/>
                <a:gd name="T80" fmla="*/ 0 w 7283"/>
                <a:gd name="T81" fmla="*/ 0 h 4012"/>
                <a:gd name="T82" fmla="*/ 0 w 7283"/>
                <a:gd name="T83" fmla="*/ 0 h 4012"/>
                <a:gd name="T84" fmla="*/ 0 w 7283"/>
                <a:gd name="T85" fmla="*/ 0 h 4012"/>
                <a:gd name="T86" fmla="*/ 0 w 7283"/>
                <a:gd name="T87" fmla="*/ 0 h 4012"/>
                <a:gd name="T88" fmla="*/ 0 w 7283"/>
                <a:gd name="T89" fmla="*/ 0 h 4012"/>
                <a:gd name="T90" fmla="*/ 0 w 7283"/>
                <a:gd name="T91" fmla="*/ 0 h 4012"/>
                <a:gd name="T92" fmla="*/ 0 w 7283"/>
                <a:gd name="T93" fmla="*/ 0 h 4012"/>
                <a:gd name="T94" fmla="*/ 0 w 7283"/>
                <a:gd name="T95" fmla="*/ 0 h 4012"/>
                <a:gd name="T96" fmla="*/ 0 w 7283"/>
                <a:gd name="T97" fmla="*/ 0 h 4012"/>
                <a:gd name="T98" fmla="*/ 0 w 7283"/>
                <a:gd name="T99" fmla="*/ 0 h 4012"/>
                <a:gd name="T100" fmla="*/ 0 w 7283"/>
                <a:gd name="T101" fmla="*/ 0 h 4012"/>
                <a:gd name="T102" fmla="*/ 0 w 7283"/>
                <a:gd name="T103" fmla="*/ 0 h 4012"/>
                <a:gd name="T104" fmla="*/ 0 w 7283"/>
                <a:gd name="T105" fmla="*/ 0 h 4012"/>
                <a:gd name="T106" fmla="*/ 0 w 7283"/>
                <a:gd name="T107" fmla="*/ 0 h 4012"/>
                <a:gd name="T108" fmla="*/ 0 w 7283"/>
                <a:gd name="T109" fmla="*/ 0 h 4012"/>
                <a:gd name="T110" fmla="*/ 0 w 7283"/>
                <a:gd name="T111" fmla="*/ 0 h 4012"/>
                <a:gd name="T112" fmla="*/ 0 w 7283"/>
                <a:gd name="T113" fmla="*/ 0 h 4012"/>
                <a:gd name="T114" fmla="*/ 0 w 7283"/>
                <a:gd name="T115" fmla="*/ 1 h 4012"/>
                <a:gd name="T116" fmla="*/ 0 w 7283"/>
                <a:gd name="T117" fmla="*/ 1 h 4012"/>
                <a:gd name="T118" fmla="*/ 0 w 7283"/>
                <a:gd name="T119" fmla="*/ 1 h 4012"/>
                <a:gd name="T120" fmla="*/ 0 w 7283"/>
                <a:gd name="T121" fmla="*/ 1 h 4012"/>
                <a:gd name="T122" fmla="*/ 0 w 7283"/>
                <a:gd name="T123" fmla="*/ 1 h 40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0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>
                <a:gd name="T0" fmla="*/ 1 w 7279"/>
                <a:gd name="T1" fmla="*/ 0 h 6066"/>
                <a:gd name="T2" fmla="*/ 0 w 7279"/>
                <a:gd name="T3" fmla="*/ 0 h 6066"/>
                <a:gd name="T4" fmla="*/ 0 w 7279"/>
                <a:gd name="T5" fmla="*/ 0 h 6066"/>
                <a:gd name="T6" fmla="*/ 0 w 7279"/>
                <a:gd name="T7" fmla="*/ 1 h 6066"/>
                <a:gd name="T8" fmla="*/ 0 w 7279"/>
                <a:gd name="T9" fmla="*/ 1 h 6066"/>
                <a:gd name="T10" fmla="*/ 0 w 7279"/>
                <a:gd name="T11" fmla="*/ 1 h 6066"/>
                <a:gd name="T12" fmla="*/ 0 w 7279"/>
                <a:gd name="T13" fmla="*/ 1 h 6066"/>
                <a:gd name="T14" fmla="*/ 0 w 7279"/>
                <a:gd name="T15" fmla="*/ 1 h 6066"/>
                <a:gd name="T16" fmla="*/ 0 w 7279"/>
                <a:gd name="T17" fmla="*/ 1 h 6066"/>
                <a:gd name="T18" fmla="*/ 0 w 7279"/>
                <a:gd name="T19" fmla="*/ 1 h 6066"/>
                <a:gd name="T20" fmla="*/ 0 w 7279"/>
                <a:gd name="T21" fmla="*/ 1 h 6066"/>
                <a:gd name="T22" fmla="*/ 0 w 7279"/>
                <a:gd name="T23" fmla="*/ 1 h 6066"/>
                <a:gd name="T24" fmla="*/ 0 w 7279"/>
                <a:gd name="T25" fmla="*/ 1 h 6066"/>
                <a:gd name="T26" fmla="*/ 0 w 7279"/>
                <a:gd name="T27" fmla="*/ 1 h 6066"/>
                <a:gd name="T28" fmla="*/ 0 w 7279"/>
                <a:gd name="T29" fmla="*/ 1 h 6066"/>
                <a:gd name="T30" fmla="*/ 0 w 7279"/>
                <a:gd name="T31" fmla="*/ 1 h 6066"/>
                <a:gd name="T32" fmla="*/ 0 w 7279"/>
                <a:gd name="T33" fmla="*/ 1 h 6066"/>
                <a:gd name="T34" fmla="*/ 0 w 7279"/>
                <a:gd name="T35" fmla="*/ 1 h 6066"/>
                <a:gd name="T36" fmla="*/ 0 w 7279"/>
                <a:gd name="T37" fmla="*/ 1 h 6066"/>
                <a:gd name="T38" fmla="*/ 0 w 7279"/>
                <a:gd name="T39" fmla="*/ 1 h 6066"/>
                <a:gd name="T40" fmla="*/ 1 w 7279"/>
                <a:gd name="T41" fmla="*/ 1 h 6066"/>
                <a:gd name="T42" fmla="*/ 1 w 7279"/>
                <a:gd name="T43" fmla="*/ 1 h 6066"/>
                <a:gd name="T44" fmla="*/ 1 w 7279"/>
                <a:gd name="T45" fmla="*/ 1 h 6066"/>
                <a:gd name="T46" fmla="*/ 1 w 7279"/>
                <a:gd name="T47" fmla="*/ 1 h 6066"/>
                <a:gd name="T48" fmla="*/ 1 w 7279"/>
                <a:gd name="T49" fmla="*/ 1 h 6066"/>
                <a:gd name="T50" fmla="*/ 1 w 7279"/>
                <a:gd name="T51" fmla="*/ 1 h 6066"/>
                <a:gd name="T52" fmla="*/ 1 w 7279"/>
                <a:gd name="T53" fmla="*/ 1 h 6066"/>
                <a:gd name="T54" fmla="*/ 1 w 7279"/>
                <a:gd name="T55" fmla="*/ 1 h 6066"/>
                <a:gd name="T56" fmla="*/ 1 w 7279"/>
                <a:gd name="T57" fmla="*/ 1 h 6066"/>
                <a:gd name="T58" fmla="*/ 1 w 7279"/>
                <a:gd name="T59" fmla="*/ 1 h 6066"/>
                <a:gd name="T60" fmla="*/ 1 w 7279"/>
                <a:gd name="T61" fmla="*/ 1 h 6066"/>
                <a:gd name="T62" fmla="*/ 1 w 7279"/>
                <a:gd name="T63" fmla="*/ 1 h 6066"/>
                <a:gd name="T64" fmla="*/ 1 w 7279"/>
                <a:gd name="T65" fmla="*/ 1 h 6066"/>
                <a:gd name="T66" fmla="*/ 1 w 7279"/>
                <a:gd name="T67" fmla="*/ 1 h 6066"/>
                <a:gd name="T68" fmla="*/ 1 w 7279"/>
                <a:gd name="T69" fmla="*/ 1 h 6066"/>
                <a:gd name="T70" fmla="*/ 1 w 7279"/>
                <a:gd name="T71" fmla="*/ 1 h 6066"/>
                <a:gd name="T72" fmla="*/ 1 w 7279"/>
                <a:gd name="T73" fmla="*/ 1 h 6066"/>
                <a:gd name="T74" fmla="*/ 1 w 7279"/>
                <a:gd name="T75" fmla="*/ 1 h 6066"/>
                <a:gd name="T76" fmla="*/ 1 w 7279"/>
                <a:gd name="T77" fmla="*/ 1 h 6066"/>
                <a:gd name="T78" fmla="*/ 1 w 7279"/>
                <a:gd name="T79" fmla="*/ 1 h 6066"/>
                <a:gd name="T80" fmla="*/ 1 w 7279"/>
                <a:gd name="T81" fmla="*/ 1 h 6066"/>
                <a:gd name="T82" fmla="*/ 1 w 7279"/>
                <a:gd name="T83" fmla="*/ 1 h 6066"/>
                <a:gd name="T84" fmla="*/ 1 w 7279"/>
                <a:gd name="T85" fmla="*/ 0 h 6066"/>
                <a:gd name="T86" fmla="*/ 1 w 7279"/>
                <a:gd name="T87" fmla="*/ 0 h 6066"/>
                <a:gd name="T88" fmla="*/ 1 w 7279"/>
                <a:gd name="T89" fmla="*/ 0 h 6066"/>
                <a:gd name="T90" fmla="*/ 1 w 7279"/>
                <a:gd name="T91" fmla="*/ 0 h 60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111" name="Рисунок 176" descr="2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t="2670" r="2576" b="2734"/>
          <a:stretch>
            <a:fillRect/>
          </a:stretch>
        </p:blipFill>
        <p:spPr bwMode="auto">
          <a:xfrm>
            <a:off x="9750425" y="86585"/>
            <a:ext cx="2203450" cy="267448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Рисунок 177" descr="11__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" r="15007" b="12390"/>
          <a:stretch>
            <a:fillRect/>
          </a:stretch>
        </p:blipFill>
        <p:spPr bwMode="auto">
          <a:xfrm>
            <a:off x="5975350" y="1107725"/>
            <a:ext cx="3570288" cy="165334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Рисунок 65" descr="2.ti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r="139"/>
          <a:stretch>
            <a:fillRect/>
          </a:stretch>
        </p:blipFill>
        <p:spPr bwMode="auto">
          <a:xfrm>
            <a:off x="2989264" y="2366629"/>
            <a:ext cx="3544887" cy="165334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Прямоугольник 113"/>
          <p:cNvSpPr/>
          <p:nvPr userDrawn="1"/>
        </p:nvSpPr>
        <p:spPr>
          <a:xfrm>
            <a:off x="2719388" y="4026842"/>
            <a:ext cx="258762" cy="192409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688456" y="4422533"/>
            <a:ext cx="8636000" cy="606669"/>
          </a:xfrm>
        </p:spPr>
        <p:txBody>
          <a:bodyPr anchor="t"/>
          <a:lstStyle>
            <a:lvl1pPr>
              <a:defRPr sz="32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9" name="Заголовок 7"/>
          <p:cNvSpPr>
            <a:spLocks noGrp="1"/>
          </p:cNvSpPr>
          <p:nvPr>
            <p:ph type="ctrTitle"/>
          </p:nvPr>
        </p:nvSpPr>
        <p:spPr>
          <a:xfrm>
            <a:off x="2688456" y="4422533"/>
            <a:ext cx="8636000" cy="606669"/>
          </a:xfrm>
        </p:spPr>
        <p:txBody>
          <a:bodyPr anchor="t"/>
          <a:lstStyle>
            <a:lvl1pPr>
              <a:defRPr sz="32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545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34519C9-D241-4ADE-AABA-02762F64FA0C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66DE4-435A-4460-B226-27AD1A7938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7125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3B8D955-4B85-4B50-B7F8-DB3A6FC5522F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1474E-4B4C-4081-9C8A-F6A5B2DBEC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188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895CF4-4A19-4405-80BE-D99932754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998B1EA-837C-4770-BF43-D6471ADB6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ED58981-CCEB-4190-A7CD-9CE18CCBF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0802EA0-F2C8-481F-9E10-09978EBB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6E23-3D46-4F5F-9E68-17ADF25F7594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DEF1AFC-E0CF-41F7-9B3A-866836F10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1B89950-F146-49D7-9C70-DB1903A9E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AA6E-6316-49B5-883D-20FA175E1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55518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7033" y="1989138"/>
            <a:ext cx="53340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54233" y="1989138"/>
            <a:ext cx="53340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4D72ADD-3DC8-484A-8F19-1379F167FAA3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8C4CE-7C9C-4E86-AF6B-4E10B29139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79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4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2365793-5296-4769-A0F8-21A665923F0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F5917-D2B8-4075-8B10-BA794C9C1E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8970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4E8A762-42AD-44B7-9DE2-A4B96F503B7E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3287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2294FDB-51EA-4A98-AA5D-EFC3F72AD21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7C140-663A-40E8-9530-D1ACA481DD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967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6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C9641B-4591-40AC-AA0A-0A7D9D4B262B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8B84F-BC39-4633-8147-86CC27301F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0102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B4B8FC7-C9E5-4A97-94C5-6A77090347E0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AAE9D-AE97-4AD3-9F4B-04786EBD7C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3744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AD50649-CA3D-4E04-A127-EBB4017E390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8BD70-A92C-4862-8993-026EC6A2D5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9896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70433" y="44451"/>
            <a:ext cx="2717800" cy="65531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7033" y="44451"/>
            <a:ext cx="7950200" cy="65531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8AD1D14-9B5C-4CA6-AE1C-3ACA23BE418A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AA248-5997-47BF-8D67-C316DCC68F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3967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EC5774A-4492-4756-B92B-D6B2E1F1628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10.04.2024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9240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6096000" y="3790454"/>
            <a:ext cx="6096000" cy="229517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1107725"/>
            <a:ext cx="6096000" cy="229517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397713"/>
            <a:ext cx="12192000" cy="239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19302413" y="254255"/>
            <a:ext cx="5245100" cy="1493917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7" name="Прямоугольник 56"/>
          <p:cNvSpPr/>
          <p:nvPr userDrawn="1"/>
        </p:nvSpPr>
        <p:spPr>
          <a:xfrm>
            <a:off x="3087312" y="4054246"/>
            <a:ext cx="258762" cy="192409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688456" y="4283652"/>
            <a:ext cx="8636000" cy="1827137"/>
          </a:xfrm>
        </p:spPr>
        <p:txBody>
          <a:bodyPr anchor="t"/>
          <a:lstStyle>
            <a:lvl1pPr>
              <a:defRPr lang="ru-RU" sz="3200" smtClean="0"/>
            </a:lvl1pPr>
          </a:lstStyle>
          <a:p>
            <a:endParaRPr lang="en-US" dirty="0"/>
          </a:p>
        </p:txBody>
      </p:sp>
      <p:pic>
        <p:nvPicPr>
          <p:cNvPr id="58" name="Рисунок 5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27" y="1423825"/>
            <a:ext cx="3169926" cy="1696719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838" y="183548"/>
            <a:ext cx="2978630" cy="171912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2" name="Рисунок 6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89146"/>
            <a:ext cx="4337384" cy="249290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1" name="Рисунок 6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595" y="1347047"/>
            <a:ext cx="3118894" cy="276679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2777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B1A0337-80F7-455B-8BEE-F00FDC7C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E42C724-1155-42C6-A4F4-6B9FD8A812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56CCF21-F24C-44AE-BBE3-8067AB9605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A4E561B-5EEA-4371-9D84-1A3CB462B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6E23-3D46-4F5F-9E68-17ADF25F7594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A08DC5F-A03E-4CB3-AC3B-14E0554EC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5B07F0A-49F7-4383-AA61-6B0C70781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AA6E-6316-49B5-883D-20FA175E1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783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CF0E46-8B8B-483A-8991-64BC33758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3A573B4-D09F-43C1-8EB1-F12A9A7A3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84B2D9E-E847-4749-AE2B-17475E36E0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B6E23-3D46-4F5F-9E68-17ADF25F7594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2CF4C11-9D3D-44F3-BE56-70525F08F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94444BA-6FE7-4265-B96E-09AF0A4A91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DAA6E-6316-49B5-883D-20FA175E1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141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C:\Users\zalega\Desktop\Красноярск 2015\Рисунки\Top.png"/>
          <p:cNvPicPr preferRelativeResize="0">
            <a:picLocks noChangeArrowheads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754656" y="6503352"/>
            <a:ext cx="11437344" cy="361200"/>
          </a:xfrm>
          <a:prstGeom prst="rect">
            <a:avLst/>
          </a:prstGeom>
          <a:noFill/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3"/>
            <a:ext cx="12192000" cy="101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88950" y="1381224"/>
            <a:ext cx="11349038" cy="463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29" name="Заголовок 21"/>
          <p:cNvSpPr>
            <a:spLocks noGrp="1"/>
          </p:cNvSpPr>
          <p:nvPr>
            <p:ph type="title"/>
          </p:nvPr>
        </p:nvSpPr>
        <p:spPr bwMode="auto">
          <a:xfrm>
            <a:off x="2711450" y="43982"/>
            <a:ext cx="9321800" cy="9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0" y="6504813"/>
            <a:ext cx="711200" cy="353207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6551521"/>
            <a:ext cx="711200" cy="24463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7BBC07-F4F4-4D4C-B46D-247CAD9144D1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2609850" y="2"/>
            <a:ext cx="0" cy="109398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45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rgbClr val="FF3300"/>
        </a:buClr>
        <a:buSzPct val="100000"/>
        <a:buFont typeface="Wingdings" pitchFamily="2" charset="2"/>
        <a:buChar char="§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6pPr>
      <a:lvl7pPr marL="27432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7pPr>
      <a:lvl8pPr marL="32004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8pPr>
      <a:lvl9pPr marL="36576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C:\Users\zalega\Desktop\Красноярск 2015\Рисунки\Top.png"/>
          <p:cNvPicPr preferRelativeResize="0">
            <a:picLocks noChangeArrowheads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754656" y="6503352"/>
            <a:ext cx="11437344" cy="361200"/>
          </a:xfrm>
          <a:prstGeom prst="rect">
            <a:avLst/>
          </a:prstGeom>
          <a:noFill/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3"/>
            <a:ext cx="12192000" cy="101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88950" y="1381224"/>
            <a:ext cx="11349038" cy="463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29" name="Заголовок 21"/>
          <p:cNvSpPr>
            <a:spLocks noGrp="1"/>
          </p:cNvSpPr>
          <p:nvPr>
            <p:ph type="title"/>
          </p:nvPr>
        </p:nvSpPr>
        <p:spPr bwMode="auto">
          <a:xfrm>
            <a:off x="2711450" y="43982"/>
            <a:ext cx="9321800" cy="9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0" y="6504811"/>
            <a:ext cx="711200" cy="353207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6551521"/>
            <a:ext cx="711200" cy="24463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7BBC07-F4F4-4D4C-B46D-247CAD9144D1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2609850" y="2"/>
            <a:ext cx="0" cy="109398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88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rgbClr val="FF3300"/>
        </a:buClr>
        <a:buSzPct val="100000"/>
        <a:buFont typeface="Wingdings" pitchFamily="2" charset="2"/>
        <a:buChar char="§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6pPr>
      <a:lvl7pPr marL="27432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7pPr>
      <a:lvl8pPr marL="32004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8pPr>
      <a:lvl9pPr marL="36576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C:\Users\zalega\Desktop\Красноярск 2015\Рисунки\Top.png"/>
          <p:cNvPicPr preferRelativeResize="0">
            <a:picLocks noChangeArrowheads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754656" y="6503352"/>
            <a:ext cx="11437344" cy="361200"/>
          </a:xfrm>
          <a:prstGeom prst="rect">
            <a:avLst/>
          </a:prstGeom>
          <a:noFill/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3"/>
            <a:ext cx="12192000" cy="101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88950" y="1381224"/>
            <a:ext cx="11349038" cy="463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29" name="Заголовок 21"/>
          <p:cNvSpPr>
            <a:spLocks noGrp="1"/>
          </p:cNvSpPr>
          <p:nvPr>
            <p:ph type="title"/>
          </p:nvPr>
        </p:nvSpPr>
        <p:spPr bwMode="auto">
          <a:xfrm>
            <a:off x="2711450" y="43982"/>
            <a:ext cx="9321800" cy="9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0" y="6504808"/>
            <a:ext cx="711200" cy="353207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6551521"/>
            <a:ext cx="711200" cy="24463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7BBC07-F4F4-4D4C-B46D-247CAD9144D1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2609850" y="2"/>
            <a:ext cx="0" cy="109398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42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rgbClr val="FF3300"/>
        </a:buClr>
        <a:buSzPct val="100000"/>
        <a:buFont typeface="Wingdings" pitchFamily="2" charset="2"/>
        <a:buChar char="§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6pPr>
      <a:lvl7pPr marL="27432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7pPr>
      <a:lvl8pPr marL="32004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8pPr>
      <a:lvl9pPr marL="36576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C:\Users\zalega\Desktop\Красноярск 2015\Рисунки\Top.png"/>
          <p:cNvPicPr preferRelativeResize="0">
            <a:picLocks noChangeArrowheads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754656" y="6503352"/>
            <a:ext cx="11437344" cy="361200"/>
          </a:xfrm>
          <a:prstGeom prst="rect">
            <a:avLst/>
          </a:prstGeom>
          <a:noFill/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3"/>
            <a:ext cx="12192000" cy="101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88950" y="1381224"/>
            <a:ext cx="11349038" cy="463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29" name="Заголовок 21"/>
          <p:cNvSpPr>
            <a:spLocks noGrp="1"/>
          </p:cNvSpPr>
          <p:nvPr>
            <p:ph type="title"/>
          </p:nvPr>
        </p:nvSpPr>
        <p:spPr bwMode="auto">
          <a:xfrm>
            <a:off x="2711450" y="43982"/>
            <a:ext cx="9321800" cy="9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0" y="6504804"/>
            <a:ext cx="711200" cy="353207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6551521"/>
            <a:ext cx="711200" cy="24463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7BBC07-F4F4-4D4C-B46D-247CAD9144D1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2609850" y="2"/>
            <a:ext cx="0" cy="109398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56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rgbClr val="FF3300"/>
        </a:buClr>
        <a:buSzPct val="100000"/>
        <a:buFont typeface="Wingdings" pitchFamily="2" charset="2"/>
        <a:buChar char="§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6pPr>
      <a:lvl7pPr marL="27432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7pPr>
      <a:lvl8pPr marL="32004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8pPr>
      <a:lvl9pPr marL="36576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C:\Users\zalega\Desktop\Красноярск 2015\Рисунки\Top.png"/>
          <p:cNvPicPr preferRelativeResize="0">
            <a:picLocks noChangeArrowheads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754656" y="6503352"/>
            <a:ext cx="11437344" cy="361200"/>
          </a:xfrm>
          <a:prstGeom prst="rect">
            <a:avLst/>
          </a:prstGeom>
          <a:noFill/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3"/>
            <a:ext cx="12192000" cy="101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88950" y="1381224"/>
            <a:ext cx="11349038" cy="463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29" name="Заголовок 21"/>
          <p:cNvSpPr>
            <a:spLocks noGrp="1"/>
          </p:cNvSpPr>
          <p:nvPr>
            <p:ph type="title"/>
          </p:nvPr>
        </p:nvSpPr>
        <p:spPr bwMode="auto">
          <a:xfrm>
            <a:off x="2711450" y="43982"/>
            <a:ext cx="9321800" cy="9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0" y="6504799"/>
            <a:ext cx="711200" cy="353207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6551521"/>
            <a:ext cx="711200" cy="24463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7BBC07-F4F4-4D4C-B46D-247CAD9144D1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2609850" y="2"/>
            <a:ext cx="0" cy="109398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124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rgbClr val="FF3300"/>
        </a:buClr>
        <a:buSzPct val="100000"/>
        <a:buFont typeface="Wingdings" pitchFamily="2" charset="2"/>
        <a:buChar char="§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6pPr>
      <a:lvl7pPr marL="27432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7pPr>
      <a:lvl8pPr marL="32004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8pPr>
      <a:lvl9pPr marL="36576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C:\Users\zalega\Desktop\Красноярск 2015\Рисунки\Top.png"/>
          <p:cNvPicPr preferRelativeResize="0">
            <a:picLocks noChangeArrowheads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754656" y="6503351"/>
            <a:ext cx="11437344" cy="361200"/>
          </a:xfrm>
          <a:prstGeom prst="rect">
            <a:avLst/>
          </a:prstGeom>
          <a:noFill/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0"/>
            <a:ext cx="12192000" cy="101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88950" y="1381221"/>
            <a:ext cx="11349038" cy="463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29" name="Заголовок 21"/>
          <p:cNvSpPr>
            <a:spLocks noGrp="1"/>
          </p:cNvSpPr>
          <p:nvPr>
            <p:ph type="title"/>
          </p:nvPr>
        </p:nvSpPr>
        <p:spPr bwMode="auto">
          <a:xfrm>
            <a:off x="2711450" y="43979"/>
            <a:ext cx="9321800" cy="9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0" y="6504793"/>
            <a:ext cx="711200" cy="353207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6551521"/>
            <a:ext cx="711200" cy="24463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7BBC07-F4F4-4D4C-B46D-247CAD9144D1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2609850" y="0"/>
            <a:ext cx="0" cy="109398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302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rgbClr val="FF3300"/>
        </a:buClr>
        <a:buSzPct val="100000"/>
        <a:buFont typeface="Wingdings" pitchFamily="2" charset="2"/>
        <a:buChar char="§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6pPr>
      <a:lvl7pPr marL="27432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7pPr>
      <a:lvl8pPr marL="32004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8pPr>
      <a:lvl9pPr marL="36576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4AA941-60D2-4A7C-AAC6-8D783159B0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</a:rPr>
              <a:t>«ОРГАНИЗАЦИЯ ПРОЕКТНОЙ ДЕЯТЕЛЬНОСТИ НА УРОКЕ»</a:t>
            </a:r>
            <a:br>
              <a:rPr lang="ru-RU" sz="44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3940DA0-405F-4170-8250-CC0A088C7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0103" y="5627802"/>
            <a:ext cx="4974210" cy="9357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631279-33C7-43F8-B908-852F677F8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01" y="2903456"/>
            <a:ext cx="4985939" cy="374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6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864AC805-47B0-4CEF-8B03-3A975ED5DB45}"/>
              </a:ext>
            </a:extLst>
          </p:cNvPr>
          <p:cNvGrpSpPr/>
          <p:nvPr/>
        </p:nvGrpSpPr>
        <p:grpSpPr>
          <a:xfrm>
            <a:off x="1255956" y="1851061"/>
            <a:ext cx="7948535" cy="4391696"/>
            <a:chOff x="3346515" y="2026218"/>
            <a:chExt cx="7948535" cy="4391696"/>
          </a:xfrm>
        </p:grpSpPr>
        <p:pic>
          <p:nvPicPr>
            <p:cNvPr id="3" name="Рисунок 2">
              <a:extLst>
                <a:ext uri="{FF2B5EF4-FFF2-40B4-BE49-F238E27FC236}">
                  <a16:creationId xmlns="" xmlns:a16="http://schemas.microsoft.com/office/drawing/2014/main" id="{7425AD77-30E3-4E91-AE30-43DC7EF0E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46515" y="2026218"/>
              <a:ext cx="7948535" cy="4391696"/>
            </a:xfrm>
            <a:prstGeom prst="rect">
              <a:avLst/>
            </a:prstGeom>
          </p:spPr>
        </p:pic>
        <p:sp>
          <p:nvSpPr>
            <p:cNvPr id="6" name="Полилиния: фигура 5">
              <a:extLst>
                <a:ext uri="{FF2B5EF4-FFF2-40B4-BE49-F238E27FC236}">
                  <a16:creationId xmlns="" xmlns:a16="http://schemas.microsoft.com/office/drawing/2014/main" id="{11FD7514-F570-4271-982A-406529910A48}"/>
                </a:ext>
              </a:extLst>
            </p:cNvPr>
            <p:cNvSpPr/>
            <p:nvPr/>
          </p:nvSpPr>
          <p:spPr>
            <a:xfrm>
              <a:off x="3346515" y="2705493"/>
              <a:ext cx="1809947" cy="499620"/>
            </a:xfrm>
            <a:custGeom>
              <a:avLst/>
              <a:gdLst>
                <a:gd name="connsiteX0" fmla="*/ 179110 w 1809947"/>
                <a:gd name="connsiteY0" fmla="*/ 179109 h 499620"/>
                <a:gd name="connsiteX1" fmla="*/ 84842 w 1809947"/>
                <a:gd name="connsiteY1" fmla="*/ 169682 h 499620"/>
                <a:gd name="connsiteX2" fmla="*/ 47134 w 1809947"/>
                <a:gd name="connsiteY2" fmla="*/ 179109 h 499620"/>
                <a:gd name="connsiteX3" fmla="*/ 0 w 1809947"/>
                <a:gd name="connsiteY3" fmla="*/ 263950 h 499620"/>
                <a:gd name="connsiteX4" fmla="*/ 9427 w 1809947"/>
                <a:gd name="connsiteY4" fmla="*/ 358218 h 499620"/>
                <a:gd name="connsiteX5" fmla="*/ 18854 w 1809947"/>
                <a:gd name="connsiteY5" fmla="*/ 386499 h 499620"/>
                <a:gd name="connsiteX6" fmla="*/ 47134 w 1809947"/>
                <a:gd name="connsiteY6" fmla="*/ 414779 h 499620"/>
                <a:gd name="connsiteX7" fmla="*/ 131976 w 1809947"/>
                <a:gd name="connsiteY7" fmla="*/ 461913 h 499620"/>
                <a:gd name="connsiteX8" fmla="*/ 160256 w 1809947"/>
                <a:gd name="connsiteY8" fmla="*/ 480767 h 499620"/>
                <a:gd name="connsiteX9" fmla="*/ 226244 w 1809947"/>
                <a:gd name="connsiteY9" fmla="*/ 499620 h 499620"/>
                <a:gd name="connsiteX10" fmla="*/ 961534 w 1809947"/>
                <a:gd name="connsiteY10" fmla="*/ 490194 h 499620"/>
                <a:gd name="connsiteX11" fmla="*/ 1216058 w 1809947"/>
                <a:gd name="connsiteY11" fmla="*/ 471340 h 499620"/>
                <a:gd name="connsiteX12" fmla="*/ 1253765 w 1809947"/>
                <a:gd name="connsiteY12" fmla="*/ 461913 h 499620"/>
                <a:gd name="connsiteX13" fmla="*/ 1300899 w 1809947"/>
                <a:gd name="connsiteY13" fmla="*/ 433633 h 499620"/>
                <a:gd name="connsiteX14" fmla="*/ 1385741 w 1809947"/>
                <a:gd name="connsiteY14" fmla="*/ 424206 h 499620"/>
                <a:gd name="connsiteX15" fmla="*/ 1423448 w 1809947"/>
                <a:gd name="connsiteY15" fmla="*/ 414779 h 499620"/>
                <a:gd name="connsiteX16" fmla="*/ 1480009 w 1809947"/>
                <a:gd name="connsiteY16" fmla="*/ 395926 h 499620"/>
                <a:gd name="connsiteX17" fmla="*/ 1555423 w 1809947"/>
                <a:gd name="connsiteY17" fmla="*/ 377072 h 499620"/>
                <a:gd name="connsiteX18" fmla="*/ 1583704 w 1809947"/>
                <a:gd name="connsiteY18" fmla="*/ 367645 h 499620"/>
                <a:gd name="connsiteX19" fmla="*/ 1621411 w 1809947"/>
                <a:gd name="connsiteY19" fmla="*/ 358218 h 499620"/>
                <a:gd name="connsiteX20" fmla="*/ 1649691 w 1809947"/>
                <a:gd name="connsiteY20" fmla="*/ 348792 h 499620"/>
                <a:gd name="connsiteX21" fmla="*/ 1687398 w 1809947"/>
                <a:gd name="connsiteY21" fmla="*/ 339365 h 499620"/>
                <a:gd name="connsiteX22" fmla="*/ 1743959 w 1809947"/>
                <a:gd name="connsiteY22" fmla="*/ 320511 h 499620"/>
                <a:gd name="connsiteX23" fmla="*/ 1772240 w 1809947"/>
                <a:gd name="connsiteY23" fmla="*/ 301658 h 499620"/>
                <a:gd name="connsiteX24" fmla="*/ 1791093 w 1809947"/>
                <a:gd name="connsiteY24" fmla="*/ 273377 h 499620"/>
                <a:gd name="connsiteX25" fmla="*/ 1809947 w 1809947"/>
                <a:gd name="connsiteY25" fmla="*/ 216816 h 499620"/>
                <a:gd name="connsiteX26" fmla="*/ 1800520 w 1809947"/>
                <a:gd name="connsiteY26" fmla="*/ 150829 h 499620"/>
                <a:gd name="connsiteX27" fmla="*/ 1772240 w 1809947"/>
                <a:gd name="connsiteY27" fmla="*/ 131975 h 499620"/>
                <a:gd name="connsiteX28" fmla="*/ 1743959 w 1809947"/>
                <a:gd name="connsiteY28" fmla="*/ 94268 h 499620"/>
                <a:gd name="connsiteX29" fmla="*/ 1696825 w 1809947"/>
                <a:gd name="connsiteY29" fmla="*/ 65987 h 499620"/>
                <a:gd name="connsiteX30" fmla="*/ 1668545 w 1809947"/>
                <a:gd name="connsiteY30" fmla="*/ 47134 h 499620"/>
                <a:gd name="connsiteX31" fmla="*/ 1630838 w 1809947"/>
                <a:gd name="connsiteY31" fmla="*/ 37707 h 499620"/>
                <a:gd name="connsiteX32" fmla="*/ 1574277 w 1809947"/>
                <a:gd name="connsiteY32" fmla="*/ 18853 h 499620"/>
                <a:gd name="connsiteX33" fmla="*/ 1545996 w 1809947"/>
                <a:gd name="connsiteY33" fmla="*/ 9427 h 499620"/>
                <a:gd name="connsiteX34" fmla="*/ 1517716 w 1809947"/>
                <a:gd name="connsiteY34" fmla="*/ 0 h 499620"/>
                <a:gd name="connsiteX35" fmla="*/ 838986 w 1809947"/>
                <a:gd name="connsiteY35" fmla="*/ 9427 h 499620"/>
                <a:gd name="connsiteX36" fmla="*/ 782425 w 1809947"/>
                <a:gd name="connsiteY36" fmla="*/ 28280 h 499620"/>
                <a:gd name="connsiteX37" fmla="*/ 725864 w 1809947"/>
                <a:gd name="connsiteY37" fmla="*/ 56561 h 499620"/>
                <a:gd name="connsiteX38" fmla="*/ 697584 w 1809947"/>
                <a:gd name="connsiteY38" fmla="*/ 75414 h 499620"/>
                <a:gd name="connsiteX39" fmla="*/ 641023 w 1809947"/>
                <a:gd name="connsiteY39" fmla="*/ 94268 h 499620"/>
                <a:gd name="connsiteX40" fmla="*/ 603316 w 1809947"/>
                <a:gd name="connsiteY40" fmla="*/ 113121 h 499620"/>
                <a:gd name="connsiteX41" fmla="*/ 509048 w 1809947"/>
                <a:gd name="connsiteY41" fmla="*/ 131975 h 499620"/>
                <a:gd name="connsiteX42" fmla="*/ 179110 w 1809947"/>
                <a:gd name="connsiteY42" fmla="*/ 150829 h 499620"/>
                <a:gd name="connsiteX43" fmla="*/ 47134 w 1809947"/>
                <a:gd name="connsiteY43" fmla="*/ 160255 h 49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809947" h="499620">
                  <a:moveTo>
                    <a:pt x="179110" y="179109"/>
                  </a:moveTo>
                  <a:cubicBezTo>
                    <a:pt x="147687" y="175967"/>
                    <a:pt x="116421" y="169682"/>
                    <a:pt x="84842" y="169682"/>
                  </a:cubicBezTo>
                  <a:cubicBezTo>
                    <a:pt x="71886" y="169682"/>
                    <a:pt x="56885" y="170577"/>
                    <a:pt x="47134" y="179109"/>
                  </a:cubicBezTo>
                  <a:cubicBezTo>
                    <a:pt x="16628" y="205802"/>
                    <a:pt x="11018" y="230897"/>
                    <a:pt x="0" y="263950"/>
                  </a:cubicBezTo>
                  <a:cubicBezTo>
                    <a:pt x="3142" y="295373"/>
                    <a:pt x="4625" y="327006"/>
                    <a:pt x="9427" y="358218"/>
                  </a:cubicBezTo>
                  <a:cubicBezTo>
                    <a:pt x="10938" y="368039"/>
                    <a:pt x="13342" y="378231"/>
                    <a:pt x="18854" y="386499"/>
                  </a:cubicBezTo>
                  <a:cubicBezTo>
                    <a:pt x="26249" y="397591"/>
                    <a:pt x="36611" y="406594"/>
                    <a:pt x="47134" y="414779"/>
                  </a:cubicBezTo>
                  <a:cubicBezTo>
                    <a:pt x="95755" y="452595"/>
                    <a:pt x="89306" y="447690"/>
                    <a:pt x="131976" y="461913"/>
                  </a:cubicBezTo>
                  <a:cubicBezTo>
                    <a:pt x="141403" y="468198"/>
                    <a:pt x="150123" y="475700"/>
                    <a:pt x="160256" y="480767"/>
                  </a:cubicBezTo>
                  <a:cubicBezTo>
                    <a:pt x="173782" y="487530"/>
                    <a:pt x="214160" y="496599"/>
                    <a:pt x="226244" y="499620"/>
                  </a:cubicBezTo>
                  <a:lnTo>
                    <a:pt x="961534" y="490194"/>
                  </a:lnTo>
                  <a:cubicBezTo>
                    <a:pt x="1009830" y="489155"/>
                    <a:pt x="1160679" y="475955"/>
                    <a:pt x="1216058" y="471340"/>
                  </a:cubicBezTo>
                  <a:cubicBezTo>
                    <a:pt x="1228627" y="468198"/>
                    <a:pt x="1241926" y="467175"/>
                    <a:pt x="1253765" y="461913"/>
                  </a:cubicBezTo>
                  <a:cubicBezTo>
                    <a:pt x="1270508" y="454472"/>
                    <a:pt x="1283282" y="438666"/>
                    <a:pt x="1300899" y="433633"/>
                  </a:cubicBezTo>
                  <a:cubicBezTo>
                    <a:pt x="1328259" y="425816"/>
                    <a:pt x="1357460" y="427348"/>
                    <a:pt x="1385741" y="424206"/>
                  </a:cubicBezTo>
                  <a:cubicBezTo>
                    <a:pt x="1398310" y="421064"/>
                    <a:pt x="1411039" y="418502"/>
                    <a:pt x="1423448" y="414779"/>
                  </a:cubicBezTo>
                  <a:cubicBezTo>
                    <a:pt x="1442483" y="409068"/>
                    <a:pt x="1460729" y="400746"/>
                    <a:pt x="1480009" y="395926"/>
                  </a:cubicBezTo>
                  <a:cubicBezTo>
                    <a:pt x="1505147" y="389641"/>
                    <a:pt x="1530841" y="385266"/>
                    <a:pt x="1555423" y="377072"/>
                  </a:cubicBezTo>
                  <a:cubicBezTo>
                    <a:pt x="1564850" y="373930"/>
                    <a:pt x="1574149" y="370375"/>
                    <a:pt x="1583704" y="367645"/>
                  </a:cubicBezTo>
                  <a:cubicBezTo>
                    <a:pt x="1596161" y="364086"/>
                    <a:pt x="1608954" y="361777"/>
                    <a:pt x="1621411" y="358218"/>
                  </a:cubicBezTo>
                  <a:cubicBezTo>
                    <a:pt x="1630965" y="355488"/>
                    <a:pt x="1640137" y="351522"/>
                    <a:pt x="1649691" y="348792"/>
                  </a:cubicBezTo>
                  <a:cubicBezTo>
                    <a:pt x="1662148" y="345233"/>
                    <a:pt x="1674989" y="343088"/>
                    <a:pt x="1687398" y="339365"/>
                  </a:cubicBezTo>
                  <a:cubicBezTo>
                    <a:pt x="1706433" y="333654"/>
                    <a:pt x="1727423" y="331534"/>
                    <a:pt x="1743959" y="320511"/>
                  </a:cubicBezTo>
                  <a:lnTo>
                    <a:pt x="1772240" y="301658"/>
                  </a:lnTo>
                  <a:cubicBezTo>
                    <a:pt x="1778524" y="292231"/>
                    <a:pt x="1786492" y="283730"/>
                    <a:pt x="1791093" y="273377"/>
                  </a:cubicBezTo>
                  <a:cubicBezTo>
                    <a:pt x="1799164" y="255216"/>
                    <a:pt x="1809947" y="216816"/>
                    <a:pt x="1809947" y="216816"/>
                  </a:cubicBezTo>
                  <a:cubicBezTo>
                    <a:pt x="1806805" y="194820"/>
                    <a:pt x="1809544" y="171133"/>
                    <a:pt x="1800520" y="150829"/>
                  </a:cubicBezTo>
                  <a:cubicBezTo>
                    <a:pt x="1795919" y="140476"/>
                    <a:pt x="1780251" y="139986"/>
                    <a:pt x="1772240" y="131975"/>
                  </a:cubicBezTo>
                  <a:cubicBezTo>
                    <a:pt x="1761130" y="120865"/>
                    <a:pt x="1755783" y="104614"/>
                    <a:pt x="1743959" y="94268"/>
                  </a:cubicBezTo>
                  <a:cubicBezTo>
                    <a:pt x="1730170" y="82203"/>
                    <a:pt x="1712362" y="75698"/>
                    <a:pt x="1696825" y="65987"/>
                  </a:cubicBezTo>
                  <a:cubicBezTo>
                    <a:pt x="1687218" y="59982"/>
                    <a:pt x="1678958" y="51597"/>
                    <a:pt x="1668545" y="47134"/>
                  </a:cubicBezTo>
                  <a:cubicBezTo>
                    <a:pt x="1656637" y="42030"/>
                    <a:pt x="1643247" y="41430"/>
                    <a:pt x="1630838" y="37707"/>
                  </a:cubicBezTo>
                  <a:cubicBezTo>
                    <a:pt x="1611803" y="31996"/>
                    <a:pt x="1593131" y="25137"/>
                    <a:pt x="1574277" y="18853"/>
                  </a:cubicBezTo>
                  <a:lnTo>
                    <a:pt x="1545996" y="9427"/>
                  </a:lnTo>
                  <a:lnTo>
                    <a:pt x="1517716" y="0"/>
                  </a:lnTo>
                  <a:cubicBezTo>
                    <a:pt x="1291473" y="3142"/>
                    <a:pt x="1065084" y="731"/>
                    <a:pt x="838986" y="9427"/>
                  </a:cubicBezTo>
                  <a:cubicBezTo>
                    <a:pt x="819127" y="10191"/>
                    <a:pt x="782425" y="28280"/>
                    <a:pt x="782425" y="28280"/>
                  </a:cubicBezTo>
                  <a:cubicBezTo>
                    <a:pt x="701389" y="82306"/>
                    <a:pt x="803913" y="17537"/>
                    <a:pt x="725864" y="56561"/>
                  </a:cubicBezTo>
                  <a:cubicBezTo>
                    <a:pt x="715731" y="61628"/>
                    <a:pt x="707937" y="70813"/>
                    <a:pt x="697584" y="75414"/>
                  </a:cubicBezTo>
                  <a:cubicBezTo>
                    <a:pt x="679423" y="83485"/>
                    <a:pt x="658799" y="85380"/>
                    <a:pt x="641023" y="94268"/>
                  </a:cubicBezTo>
                  <a:cubicBezTo>
                    <a:pt x="628454" y="100552"/>
                    <a:pt x="616828" y="109260"/>
                    <a:pt x="603316" y="113121"/>
                  </a:cubicBezTo>
                  <a:cubicBezTo>
                    <a:pt x="572504" y="121924"/>
                    <a:pt x="540897" y="128436"/>
                    <a:pt x="509048" y="131975"/>
                  </a:cubicBezTo>
                  <a:cubicBezTo>
                    <a:pt x="342948" y="150431"/>
                    <a:pt x="452640" y="140308"/>
                    <a:pt x="179110" y="150829"/>
                  </a:cubicBezTo>
                  <a:cubicBezTo>
                    <a:pt x="97753" y="164387"/>
                    <a:pt x="141663" y="160255"/>
                    <a:pt x="47134" y="16025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4231D74-EEEC-4006-B9F2-77E15B51D279}"/>
              </a:ext>
            </a:extLst>
          </p:cNvPr>
          <p:cNvSpPr txBox="1"/>
          <p:nvPr/>
        </p:nvSpPr>
        <p:spPr>
          <a:xfrm>
            <a:off x="3176833" y="235672"/>
            <a:ext cx="8818522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733" dirty="0">
                <a:solidFill>
                  <a:srgbClr val="5077A6"/>
                </a:solidFill>
              </a:rPr>
              <a:t>О ЧЕМ «ГОВОРЯТ» ПОКАЗАТЕЛИ ПРОЕКТА «ШКОЛА МИНПРОСВЕЩЕНИЯ РОССИИ?</a:t>
            </a:r>
          </a:p>
        </p:txBody>
      </p:sp>
    </p:spTree>
    <p:extLst>
      <p:ext uri="{BB962C8B-B14F-4D97-AF65-F5344CB8AC3E}">
        <p14:creationId xmlns:p14="http://schemas.microsoft.com/office/powerpoint/2010/main" val="3018998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9AC8A0-D6E2-4479-8A91-8E5E94E6A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ЦЕЛЬ :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E4F9229-244D-4AD7-8A0F-B8EED2D34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8360"/>
            <a:ext cx="10515600" cy="13255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Согласование представлений о проектной деятельности, проектирования как способа организации проектной деятельности на уроке</a:t>
            </a:r>
          </a:p>
        </p:txBody>
      </p:sp>
    </p:spTree>
    <p:extLst>
      <p:ext uri="{BB962C8B-B14F-4D97-AF65-F5344CB8AC3E}">
        <p14:creationId xmlns:p14="http://schemas.microsoft.com/office/powerpoint/2010/main" val="1973508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0-летие Красноярского края: элементы единого фирменного ...">
            <a:extLst>
              <a:ext uri="{FF2B5EF4-FFF2-40B4-BE49-F238E27FC236}">
                <a16:creationId xmlns:a16="http://schemas.microsoft.com/office/drawing/2014/main" xmlns="" id="{2E8A5841-CBB7-E76B-1339-80F6F9A91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753" y="101705"/>
            <a:ext cx="8154296" cy="579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DA4DE7-658C-67D5-8852-7253FA35B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5901C3A-2880-26A4-A912-5FF8E52FD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Как наши </a:t>
            </a:r>
          </a:p>
          <a:p>
            <a:pPr marL="0" indent="0">
              <a:buNone/>
            </a:pPr>
            <a:r>
              <a:rPr lang="ru-RU" dirty="0"/>
              <a:t>предметы могут </a:t>
            </a:r>
          </a:p>
          <a:p>
            <a:pPr marL="0" indent="0">
              <a:buNone/>
            </a:pPr>
            <a:r>
              <a:rPr lang="ru-RU" dirty="0"/>
              <a:t>включиться в </a:t>
            </a:r>
          </a:p>
          <a:p>
            <a:pPr marL="0" indent="0">
              <a:buNone/>
            </a:pPr>
            <a:r>
              <a:rPr lang="ru-RU" dirty="0"/>
              <a:t>реализацию </a:t>
            </a:r>
          </a:p>
          <a:p>
            <a:pPr marL="0" indent="0">
              <a:buNone/>
            </a:pPr>
            <a:r>
              <a:rPr lang="ru-RU" dirty="0"/>
              <a:t>замысла? </a:t>
            </a:r>
          </a:p>
        </p:txBody>
      </p:sp>
    </p:spTree>
    <p:extLst>
      <p:ext uri="{BB962C8B-B14F-4D97-AF65-F5344CB8AC3E}">
        <p14:creationId xmlns:p14="http://schemas.microsoft.com/office/powerpoint/2010/main" val="4140170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D8D9D5-0E54-0E7A-574D-D07A96720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450" y="465662"/>
            <a:ext cx="9321800" cy="490885"/>
          </a:xfrm>
        </p:spPr>
        <p:txBody>
          <a:bodyPr/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 такт проектирования.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Работа в группах.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1ED6045-8EB8-68C4-4578-A6127F190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Технология проектного обучения: проектирование урока на предметном содержании. </a:t>
            </a:r>
          </a:p>
          <a:p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Задание группам</a:t>
            </a:r>
          </a:p>
          <a:p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3600" dirty="0"/>
              <a:t>Создать учебный проект на </a:t>
            </a:r>
            <a:r>
              <a:rPr lang="ru-RU" sz="3600" dirty="0" smtClean="0"/>
              <a:t>уроке </a:t>
            </a:r>
          </a:p>
          <a:p>
            <a:pPr>
              <a:buNone/>
            </a:pPr>
            <a:r>
              <a:rPr lang="ru-RU" sz="3600" dirty="0" smtClean="0"/>
              <a:t>«К 90-летию образования Красноярского края»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92798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D25309-5240-A1F3-0F5C-F103AF5A8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22D0D48-AE81-D037-2051-65C6F60F5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50" y="810268"/>
            <a:ext cx="11349038" cy="5210771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Каждая группа РМО учителей осуществляет пробу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нутри группы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микрогруппы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разрабатывают проекты на конкретном уроке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Представляют свою пробу внутри группы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Выбирают, какой проект будут представлять на вертушке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Распределяются: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 будет проводить урок на другой предметной группе участников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Придумают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вопросы, которые надо задать (не менее 3)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29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8C3858-AEA5-58E4-4E3D-0502F87E6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FF0000"/>
                </a:solidFill>
              </a:rPr>
              <a:t>Сказка «Золушка»</a:t>
            </a:r>
            <a:r>
              <a:rPr lang="ru-RU" sz="3200" dirty="0">
                <a:solidFill>
                  <a:srgbClr val="FF0000"/>
                </a:solidFill>
                <a:latin typeface="Inter"/>
              </a:rPr>
              <a:t> Шарль Перро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FF96A8-0DEC-7787-FECA-6539A9F72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123" y="819565"/>
            <a:ext cx="11694865" cy="5756164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solidFill>
                  <a:srgbClr val="FF0000"/>
                </a:solidFill>
                <a:latin typeface="Inter"/>
              </a:rPr>
              <a:t>Описать и презентовать логическую 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FF0000"/>
                </a:solidFill>
                <a:latin typeface="Inter"/>
              </a:rPr>
              <a:t>цепочку  проектирования 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FF0000"/>
                </a:solidFill>
                <a:latin typeface="Inter"/>
              </a:rPr>
              <a:t>с позиции своего сказочного героя:</a:t>
            </a:r>
          </a:p>
          <a:p>
            <a:pPr marL="0" indent="0">
              <a:buNone/>
            </a:pPr>
            <a:r>
              <a:rPr lang="ru-RU" sz="3600" dirty="0">
                <a:latin typeface="Inter"/>
              </a:rPr>
              <a:t>(</a:t>
            </a:r>
            <a:r>
              <a:rPr lang="ru-RU" sz="3600" u="sng" dirty="0">
                <a:solidFill>
                  <a:srgbClr val="FF0000"/>
                </a:solidFill>
                <a:latin typeface="Inter"/>
              </a:rPr>
              <a:t>До бала)</a:t>
            </a:r>
            <a:endParaRPr lang="ru-RU" sz="3600" dirty="0">
              <a:solidFill>
                <a:srgbClr val="FF0000"/>
              </a:solidFill>
              <a:latin typeface="Inter"/>
            </a:endParaRPr>
          </a:p>
          <a:p>
            <a:r>
              <a:rPr lang="ru-RU" sz="2800" dirty="0">
                <a:latin typeface="Inter"/>
              </a:rPr>
              <a:t>Анализ ситуации </a:t>
            </a:r>
          </a:p>
          <a:p>
            <a:r>
              <a:rPr lang="ru-RU" sz="2800" dirty="0">
                <a:latin typeface="Inter"/>
              </a:rPr>
              <a:t>Проблема</a:t>
            </a:r>
          </a:p>
          <a:p>
            <a:r>
              <a:rPr lang="ru-RU" sz="2800" dirty="0">
                <a:latin typeface="Inter"/>
              </a:rPr>
              <a:t>Цель</a:t>
            </a:r>
          </a:p>
          <a:p>
            <a:r>
              <a:rPr lang="ru-RU" sz="2800" dirty="0">
                <a:latin typeface="Inter"/>
              </a:rPr>
              <a:t>Задачи (не менее 2х)</a:t>
            </a:r>
          </a:p>
          <a:p>
            <a:r>
              <a:rPr lang="ru-RU" sz="2800" dirty="0">
                <a:latin typeface="Inter"/>
              </a:rPr>
              <a:t>Способ решения</a:t>
            </a:r>
          </a:p>
          <a:p>
            <a:r>
              <a:rPr lang="ru-RU" sz="2800" dirty="0">
                <a:latin typeface="Inter"/>
              </a:rPr>
              <a:t>План</a:t>
            </a:r>
          </a:p>
          <a:p>
            <a:r>
              <a:rPr lang="ru-RU" sz="2800" dirty="0">
                <a:latin typeface="Inter"/>
              </a:rPr>
              <a:t>Результат</a:t>
            </a:r>
          </a:p>
          <a:p>
            <a:pPr marL="0" indent="0">
              <a:buNone/>
            </a:pPr>
            <a:endParaRPr lang="ru-RU" sz="3600" dirty="0">
              <a:latin typeface="Inter"/>
            </a:endParaRPr>
          </a:p>
          <a:p>
            <a:pPr marL="0" indent="0">
              <a:buNone/>
            </a:pPr>
            <a:r>
              <a:rPr lang="ru-RU" sz="3600" dirty="0">
                <a:solidFill>
                  <a:srgbClr val="FF0000"/>
                </a:solidFill>
                <a:latin typeface="Inter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Inter"/>
              </a:rPr>
            </a:br>
            <a:endParaRPr lang="ru-RU" sz="3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6CDC7C7-03A9-51E8-C401-646855BFED9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4296" y="1052395"/>
            <a:ext cx="3878954" cy="533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5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001E99-4CC3-A48E-7F51-E20998BB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4F7155C-51CE-7F8C-BD8B-25958315D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Золушка</a:t>
            </a:r>
            <a:r>
              <a:rPr lang="ru-RU" dirty="0"/>
              <a:t> </a:t>
            </a:r>
            <a:r>
              <a:rPr lang="ru-RU" dirty="0" smtClean="0"/>
              <a:t>–химия</a:t>
            </a:r>
            <a:endParaRPr lang="ru-RU" b="1" dirty="0"/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Мачеха</a:t>
            </a:r>
            <a:r>
              <a:rPr lang="ru-RU" dirty="0"/>
              <a:t> –   биология</a:t>
            </a:r>
          </a:p>
          <a:p>
            <a:pPr marL="0" indent="0">
              <a:buNone/>
            </a:pPr>
            <a:r>
              <a:rPr lang="ru-RU" dirty="0"/>
              <a:t>                      </a:t>
            </a:r>
          </a:p>
          <a:p>
            <a:pPr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886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033676-8853-A5BD-82C9-4D03AC4EF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Общая часть.</a:t>
            </a:r>
            <a:r>
              <a:rPr lang="ru-RU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br>
              <a:rPr lang="ru-RU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Реализация проектной деятельности на межпредметном содержании. 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B87FBD8-0B6C-F2BB-9B2B-DA12E2387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Установка - 5 мин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в предметных группах - сказочные герои  - 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Представление героя от групп - 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 (1 герой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мин)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Первая группа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выступает, другая добавляет, корректирует, задает вопросы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бщее обсуждение - 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866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ипк новый">
  <a:themeElements>
    <a:clrScheme name="5_ипк новый 1">
      <a:dk1>
        <a:srgbClr val="000000"/>
      </a:dk1>
      <a:lt1>
        <a:srgbClr val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5_ипк новый">
      <a:majorFont>
        <a:latin typeface="Optima Cyr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ипк новый 1">
        <a:dk1>
          <a:srgbClr val="000000"/>
        </a:dk1>
        <a:lt1>
          <a:srgbClr val="FFFFFF"/>
        </a:lt1>
        <a:dk2>
          <a:srgbClr val="FFFFFF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ипк новый">
  <a:themeElements>
    <a:clrScheme name="5_ипк новый 1">
      <a:dk1>
        <a:srgbClr val="000000"/>
      </a:dk1>
      <a:lt1>
        <a:srgbClr val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5_ипк новый">
      <a:majorFont>
        <a:latin typeface="Optima Cyr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ипк новый 1">
        <a:dk1>
          <a:srgbClr val="000000"/>
        </a:dk1>
        <a:lt1>
          <a:srgbClr val="FFFFFF"/>
        </a:lt1>
        <a:dk2>
          <a:srgbClr val="FFFFFF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ипк новый">
  <a:themeElements>
    <a:clrScheme name="5_ипк новый 1">
      <a:dk1>
        <a:srgbClr val="000000"/>
      </a:dk1>
      <a:lt1>
        <a:srgbClr val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5_ипк новый">
      <a:majorFont>
        <a:latin typeface="Optima Cyr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ипк новый 1">
        <a:dk1>
          <a:srgbClr val="000000"/>
        </a:dk1>
        <a:lt1>
          <a:srgbClr val="FFFFFF"/>
        </a:lt1>
        <a:dk2>
          <a:srgbClr val="FFFFFF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ипк новый">
  <a:themeElements>
    <a:clrScheme name="5_ипк новый 1">
      <a:dk1>
        <a:srgbClr val="000000"/>
      </a:dk1>
      <a:lt1>
        <a:srgbClr val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5_ипк новый">
      <a:majorFont>
        <a:latin typeface="Optima Cyr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ипк новый 1">
        <a:dk1>
          <a:srgbClr val="000000"/>
        </a:dk1>
        <a:lt1>
          <a:srgbClr val="FFFFFF"/>
        </a:lt1>
        <a:dk2>
          <a:srgbClr val="FFFFFF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ипк новый">
  <a:themeElements>
    <a:clrScheme name="5_ипк новый 1">
      <a:dk1>
        <a:srgbClr val="000000"/>
      </a:dk1>
      <a:lt1>
        <a:srgbClr val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5_ипк новый">
      <a:majorFont>
        <a:latin typeface="Optima Cyr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ипк новый 1">
        <a:dk1>
          <a:srgbClr val="000000"/>
        </a:dk1>
        <a:lt1>
          <a:srgbClr val="FFFFFF"/>
        </a:lt1>
        <a:dk2>
          <a:srgbClr val="FFFFFF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ипк новый">
  <a:themeElements>
    <a:clrScheme name="5_ипк новый 1">
      <a:dk1>
        <a:srgbClr val="000000"/>
      </a:dk1>
      <a:lt1>
        <a:srgbClr val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5_ипк новый">
      <a:majorFont>
        <a:latin typeface="Optima Cyr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ипк новый 1">
        <a:dk1>
          <a:srgbClr val="000000"/>
        </a:dk1>
        <a:lt1>
          <a:srgbClr val="FFFFFF"/>
        </a:lt1>
        <a:dk2>
          <a:srgbClr val="FFFFFF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10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1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12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3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4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5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6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7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8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9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30AB10077A724C839E4986156325CC" ma:contentTypeVersion="17" ma:contentTypeDescription="Create a new document." ma:contentTypeScope="" ma:versionID="1de3df42ae0ee3a745416261f44d8f55">
  <xsd:schema xmlns:xsd="http://www.w3.org/2001/XMLSchema" xmlns:xs="http://www.w3.org/2001/XMLSchema" xmlns:p="http://schemas.microsoft.com/office/2006/metadata/properties" xmlns:ns3="f292e62f-e7af-4f2d-abe7-fcfc6bfeaf98" xmlns:ns4="2cd90d2f-c2fa-46b6-ac30-6e67ba23606c" targetNamespace="http://schemas.microsoft.com/office/2006/metadata/properties" ma:root="true" ma:fieldsID="86478132a2c51aca41e3630d4b437d77" ns3:_="" ns4:_="">
    <xsd:import namespace="f292e62f-e7af-4f2d-abe7-fcfc6bfeaf98"/>
    <xsd:import namespace="2cd90d2f-c2fa-46b6-ac30-6e67ba23606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92e62f-e7af-4f2d-abe7-fcfc6bfeaf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d90d2f-c2fa-46b6-ac30-6e67ba23606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33480E-3094-418F-9E1E-6E58DEF14EE9}">
  <ds:schemaRefs>
    <ds:schemaRef ds:uri="http://purl.org/dc/terms/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f292e62f-e7af-4f2d-abe7-fcfc6bfeaf98"/>
    <ds:schemaRef ds:uri="http://schemas.openxmlformats.org/package/2006/metadata/core-properties"/>
    <ds:schemaRef ds:uri="2cd90d2f-c2fa-46b6-ac30-6e67ba23606c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10B9AB3-8D9E-4A61-9EDB-87D6BA29F3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92e62f-e7af-4f2d-abe7-fcfc6bfeaf98"/>
    <ds:schemaRef ds:uri="2cd90d2f-c2fa-46b6-ac30-6e67ba2360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73BA0AC-CC97-49B8-8FCC-E764F02CB1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193</Words>
  <Application>Microsoft Office PowerPoint</Application>
  <PresentationFormat>Произвольный</PresentationFormat>
  <Paragraphs>46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Тема Office</vt:lpstr>
      <vt:lpstr>5_ипк новый</vt:lpstr>
      <vt:lpstr>6_ипк новый</vt:lpstr>
      <vt:lpstr>7_ипк новый</vt:lpstr>
      <vt:lpstr>8_ипк новый</vt:lpstr>
      <vt:lpstr>9_ипк новый</vt:lpstr>
      <vt:lpstr>10_ипк новый</vt:lpstr>
      <vt:lpstr> «ОРГАНИЗАЦИЯ ПРОЕКТНОЙ ДЕЯТЕЛЬНОСТИ НА УРОКЕ» </vt:lpstr>
      <vt:lpstr>Презентация PowerPoint</vt:lpstr>
      <vt:lpstr>ЦЕЛЬ : </vt:lpstr>
      <vt:lpstr>Презентация PowerPoint</vt:lpstr>
      <vt:lpstr>I такт проектирования. Работа в группах.   </vt:lpstr>
      <vt:lpstr>Презентация PowerPoint</vt:lpstr>
      <vt:lpstr>Сказка «Золушка» Шарль Перро</vt:lpstr>
      <vt:lpstr>Презентация PowerPoint</vt:lpstr>
      <vt:lpstr> Общая часть.  Реализация проектной деятельности на межпредметном содержании. 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«Организация проектной деятельности на уроке»</dc:title>
  <dc:creator>Андреева Светлана Юрьевна</dc:creator>
  <cp:lastModifiedBy>User</cp:lastModifiedBy>
  <cp:revision>10</cp:revision>
  <dcterms:created xsi:type="dcterms:W3CDTF">2024-03-18T02:35:14Z</dcterms:created>
  <dcterms:modified xsi:type="dcterms:W3CDTF">2024-04-10T05:48:42Z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0x010100C130AB10077A724C839E4986156325CC</vt:lpwstr>
  </property>
</Properties>
</file>