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AE741A-B37F-410F-A4CF-65231574BE9B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A613C2-9826-4432-BAED-3A9EC12DF0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аттестации педагогов на соответствие занимаемой должности </a:t>
            </a:r>
            <a:br>
              <a:rPr lang="ru-RU" dirty="0" smtClean="0"/>
            </a:br>
            <a:r>
              <a:rPr lang="ru-RU" dirty="0" smtClean="0"/>
              <a:t>в 2018-2019 учебном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Заседание районного методического совета</a:t>
            </a:r>
          </a:p>
          <a:p>
            <a:r>
              <a:rPr lang="ru-RU" dirty="0" smtClean="0"/>
              <a:t>12.04.2019г.</a:t>
            </a:r>
          </a:p>
          <a:p>
            <a:r>
              <a:rPr lang="ru-RU" dirty="0" smtClean="0"/>
              <a:t>Свинина </a:t>
            </a:r>
            <a:r>
              <a:rPr lang="ru-RU" dirty="0" err="1" smtClean="0"/>
              <a:t>Л.Б.,методист</a:t>
            </a:r>
            <a:r>
              <a:rPr lang="ru-RU" dirty="0" smtClean="0"/>
              <a:t> управления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96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документ об аттестации на соответствие занимаемой должности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 Министерства образования и науки Российской Федерации от 07.04.2014 № 276 «Об утверждении Порядка проведения аттестации педагогических работников организаций, осуществляющих образовательную деятельность» (</a:t>
            </a:r>
            <a:r>
              <a:rPr lang="en-US" dirty="0" smtClean="0"/>
              <a:t>II </a:t>
            </a:r>
            <a:r>
              <a:rPr lang="ru-RU" dirty="0" smtClean="0"/>
              <a:t>раздел «Аттестация педагогических работников в целях подтверждения соответствия занимаемой должности»)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411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 предмету (23)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870241"/>
              </p:ext>
            </p:extLst>
          </p:nvPr>
        </p:nvGraphicFramePr>
        <p:xfrm>
          <a:off x="503238" y="530225"/>
          <a:ext cx="8183562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дефектолог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Начальные классы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 - психолог</a:t>
                      </a:r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Социальный педагог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 - организатор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- логопед</a:t>
                      </a:r>
                      <a:endParaRPr lang="ru-RU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29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стажу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От 2 лет</a:t>
            </a:r>
          </a:p>
          <a:p>
            <a:r>
              <a:rPr lang="ru-RU" sz="5400" dirty="0" smtClean="0"/>
              <a:t>До 35 лет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03691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образованию педагогов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Высшее – 19 </a:t>
            </a:r>
          </a:p>
          <a:p>
            <a:pPr marL="0" indent="0">
              <a:buNone/>
            </a:pPr>
            <a:r>
              <a:rPr lang="ru-RU" smtClean="0"/>
              <a:t>(</a:t>
            </a:r>
            <a:r>
              <a:rPr lang="ru-RU" dirty="0" smtClean="0"/>
              <a:t>из них с переподготовкой – </a:t>
            </a:r>
            <a:r>
              <a:rPr lang="ru-RU" smtClean="0"/>
              <a:t>6 </a:t>
            </a:r>
          </a:p>
          <a:p>
            <a:pPr marL="0" indent="0">
              <a:buNone/>
            </a:pPr>
            <a:r>
              <a:rPr lang="ru-RU" smtClean="0"/>
              <a:t>(</a:t>
            </a:r>
            <a:r>
              <a:rPr lang="ru-RU" dirty="0" smtClean="0"/>
              <a:t>4 дефектолога, 1 психолог, 1 </a:t>
            </a:r>
            <a:r>
              <a:rPr lang="ru-RU" smtClean="0"/>
              <a:t>учитель информатики)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Среднее специальное –1</a:t>
            </a:r>
          </a:p>
          <a:p>
            <a:r>
              <a:rPr lang="ru-RU" dirty="0" smtClean="0"/>
              <a:t>Среднее профессиональное - 3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75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157192"/>
            <a:ext cx="8784976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ошибки при организации процедуры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Не выдерживаются сроки;</a:t>
            </a:r>
          </a:p>
          <a:p>
            <a:r>
              <a:rPr lang="ru-RU" dirty="0" smtClean="0"/>
              <a:t>В приказе нет подписей и дат ознакомления с приказом;</a:t>
            </a:r>
          </a:p>
          <a:p>
            <a:r>
              <a:rPr lang="ru-RU" dirty="0" smtClean="0"/>
              <a:t>Председателем комиссии не может быть директор, нецелесообразно;</a:t>
            </a:r>
          </a:p>
          <a:p>
            <a:r>
              <a:rPr lang="ru-RU" dirty="0" smtClean="0"/>
              <a:t>В представлении неполная информация, нет даты ознакомления и подписи педагога;</a:t>
            </a:r>
          </a:p>
          <a:p>
            <a:r>
              <a:rPr lang="ru-RU" dirty="0" smtClean="0"/>
              <a:t>В личном деле нет выписки из протокола аттестационной комиссии с подписью и датой ознакомления;</a:t>
            </a:r>
          </a:p>
          <a:p>
            <a:r>
              <a:rPr lang="ru-RU" dirty="0" smtClean="0"/>
              <a:t>Протоколы либо печатаются и сшиваются, либо пишутся от руки в прошнурованной и пронумерованной тетради.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85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983480"/>
            <a:ext cx="8712968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ошибки при организации процедуры аттестации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универсальной форме Т-2 не делается запись об аттестации;</a:t>
            </a:r>
          </a:p>
          <a:p>
            <a:r>
              <a:rPr lang="ru-RU" dirty="0" smtClean="0"/>
              <a:t>В трудовой книжке запись об аттестации на соответствие занимаемой должности </a:t>
            </a:r>
            <a:r>
              <a:rPr lang="ru-RU" b="1" dirty="0" smtClean="0"/>
              <a:t>не пишется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06860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189</TotalTime>
  <Words>250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Анализ аттестации педагогов на соответствие занимаемой должности  в 2018-2019 учебном году</vt:lpstr>
      <vt:lpstr>Основной документ об аттестации на соответствие занимаемой должности</vt:lpstr>
      <vt:lpstr>Анализ по предмету (23)</vt:lpstr>
      <vt:lpstr>По стажу работы</vt:lpstr>
      <vt:lpstr>По образованию педагогов</vt:lpstr>
      <vt:lpstr>Основные ошибки при организации процедуры аттестации</vt:lpstr>
      <vt:lpstr>Основные ошибки при организации процедуры аттестации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аттестации педагогов на соответствие занимаемой должности  в 2018-2019 учебном году</dc:title>
  <dc:creator>Свинина</dc:creator>
  <cp:lastModifiedBy>Свинина</cp:lastModifiedBy>
  <cp:revision>10</cp:revision>
  <dcterms:created xsi:type="dcterms:W3CDTF">2019-04-11T02:57:24Z</dcterms:created>
  <dcterms:modified xsi:type="dcterms:W3CDTF">2019-04-11T06:07:06Z</dcterms:modified>
</cp:coreProperties>
</file>