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058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67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20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526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79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68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9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22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38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3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8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74A35-757B-4966-8D0D-740ECDB0D46A}" type="datetimeFigureOut">
              <a:rPr lang="ru-RU" smtClean="0"/>
              <a:t>11.04.2019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0AD1-237B-42FF-9C5F-60A28C79C6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93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Критерии оценивания образовательных практик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 региональном Атласе образовательных практик</a:t>
            </a:r>
          </a:p>
          <a:p>
            <a:r>
              <a:rPr lang="ru-RU" dirty="0" smtClean="0"/>
              <a:t>12.04.2019г.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74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47500" lnSpcReduction="20000"/>
          </a:bodyPr>
          <a:lstStyle/>
          <a:p>
            <a:r>
              <a:rPr lang="ru-RU" sz="5100" dirty="0"/>
              <a:t>Ваши аргументированные оценки в свободной форме актуальности практики, правильности указания целевой группы практики, соответствия логики решения задачи целевой группе, соответствия технологии и способа решения задачи целевой группе, соответствия заявленных результатов целям и задачам практики</a:t>
            </a:r>
          </a:p>
          <a:p>
            <a:pPr marL="0" indent="0">
              <a:buNone/>
            </a:pPr>
            <a:r>
              <a:rPr lang="ru-RU" sz="5100" dirty="0"/>
              <a:t> </a:t>
            </a:r>
          </a:p>
          <a:p>
            <a:pPr marL="0" indent="0">
              <a:buNone/>
            </a:pPr>
            <a:r>
              <a:rPr lang="ru-RU" sz="5100" dirty="0"/>
              <a:t> </a:t>
            </a:r>
          </a:p>
          <a:p>
            <a:r>
              <a:rPr lang="ru-RU" sz="5100" dirty="0"/>
              <a:t>Ваше мнение о готовности авторов обеспечить научно-методическое сопровождение по достижению результатов заявленной практики, об уровне становления практики для включения ее в Региональный атлас образовательных практик</a:t>
            </a:r>
          </a:p>
          <a:p>
            <a:pPr marL="0" indent="0">
              <a:buNone/>
            </a:pPr>
            <a:r>
              <a:rPr lang="ru-RU" sz="5100" dirty="0"/>
              <a:t> </a:t>
            </a:r>
          </a:p>
          <a:p>
            <a:r>
              <a:rPr lang="ru-RU" sz="5100" dirty="0"/>
              <a:t>Вашу рекомендацию практики к широкому обсуждению</a:t>
            </a:r>
          </a:p>
          <a:p>
            <a:pPr marL="0" indent="0">
              <a:buNone/>
            </a:pPr>
            <a:r>
              <a:rPr lang="ru-RU" sz="5100" dirty="0"/>
              <a:t> </a:t>
            </a:r>
          </a:p>
          <a:p>
            <a:r>
              <a:rPr lang="ru-RU" sz="5100" dirty="0"/>
              <a:t>Ваши предложения по доработке практики и комментарии о практике</a:t>
            </a:r>
          </a:p>
          <a:p>
            <a:pPr marL="0" indent="0">
              <a:buNone/>
            </a:pPr>
            <a:r>
              <a:rPr lang="ru-RU" sz="51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64153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49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Критерии оценивания образовательных практик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Критерии оценивания образовательных практик</dc:title>
  <dc:creator>Свинина</dc:creator>
  <cp:lastModifiedBy>Свинина</cp:lastModifiedBy>
  <cp:revision>1</cp:revision>
  <dcterms:created xsi:type="dcterms:W3CDTF">2019-04-11T08:48:22Z</dcterms:created>
  <dcterms:modified xsi:type="dcterms:W3CDTF">2019-04-11T08:52:19Z</dcterms:modified>
</cp:coreProperties>
</file>