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6ECED5-0D31-4172-8EBB-2BABBC829FF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AD5C1B-4B6E-4C77-94A2-7E016E3CEC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8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ГОДА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КУРАГИНСКОГО РАЙОНА  - 2019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118" y="4149080"/>
            <a:ext cx="8229600" cy="24482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ПРИВЕТСТВУЕМ УЧАСТНИКОВ КОНКУРСА ПРОФЕССИОНАЛЬНОГО МАСТЕРСТВА !</a:t>
            </a:r>
          </a:p>
          <a:p>
            <a:pPr marL="0" indent="0" algn="ctr">
              <a:lnSpc>
                <a:spcPct val="17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r="14461"/>
          <a:stretch/>
        </p:blipFill>
        <p:spPr bwMode="auto">
          <a:xfrm>
            <a:off x="323528" y="1772816"/>
            <a:ext cx="1662546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1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испытание «Мастер - класс»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dirty="0"/>
              <a:t>Формат задания: конкурсант работает с аудиторией взрослых. Демонстрирует конкретный приём, метод, технологию воспитания, обучения, развития и оздоровления в соответствии с тенденциями развития дошкольного образования.</a:t>
            </a:r>
          </a:p>
          <a:p>
            <a:r>
              <a:rPr lang="ru-RU" dirty="0"/>
              <a:t>Тему мастер-класса участник Конкурса определяет самостоятельно.</a:t>
            </a:r>
          </a:p>
          <a:p>
            <a:r>
              <a:rPr lang="ru-RU" dirty="0"/>
              <a:t>Регламент: выступление - </a:t>
            </a:r>
            <a:r>
              <a:rPr lang="ru-RU" b="1" dirty="0"/>
              <a:t>20 минут</a:t>
            </a:r>
            <a:r>
              <a:rPr lang="ru-RU" dirty="0"/>
              <a:t>, вопросы от членов конкурсной комиссии - </a:t>
            </a:r>
            <a:r>
              <a:rPr lang="ru-RU" b="1" dirty="0"/>
              <a:t>5 минут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0309"/>
          <a:stretch/>
        </p:blipFill>
        <p:spPr bwMode="auto">
          <a:xfrm>
            <a:off x="243887" y="207549"/>
            <a:ext cx="1874982" cy="161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5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5" y="980728"/>
            <a:ext cx="605901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испытание «Педагогические дебаты»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ru-RU" dirty="0"/>
              <a:t>Формат задания: публичное обсуждение </a:t>
            </a:r>
            <a:r>
              <a:rPr lang="ru-RU" dirty="0" smtClean="0"/>
              <a:t>в мини – командах по 3 участника предложенной ведущими </a:t>
            </a:r>
            <a:r>
              <a:rPr lang="ru-RU" dirty="0"/>
              <a:t>темы. </a:t>
            </a:r>
            <a:r>
              <a:rPr lang="ru-RU" dirty="0" smtClean="0"/>
              <a:t>Ведущие </a:t>
            </a:r>
            <a:r>
              <a:rPr lang="ru-RU" dirty="0"/>
              <a:t>ток-шоу и </a:t>
            </a:r>
            <a:r>
              <a:rPr lang="ru-RU" dirty="0" smtClean="0"/>
              <a:t> темы </a:t>
            </a:r>
            <a:r>
              <a:rPr lang="ru-RU" dirty="0"/>
              <a:t>определяются Оргкомитетом Конкурса и оглашаются непосредственно перед началом мероприятия.</a:t>
            </a:r>
          </a:p>
          <a:p>
            <a:r>
              <a:rPr lang="ru-RU" dirty="0"/>
              <a:t>Регламент: </a:t>
            </a:r>
            <a:r>
              <a:rPr lang="ru-RU" b="1" dirty="0" smtClean="0"/>
              <a:t>подготовка 1 час, проведение по схеме дебатов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876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6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Третий день </a:t>
            </a:r>
            <a:br>
              <a:rPr lang="ru-RU" dirty="0" smtClean="0"/>
            </a:br>
            <a:r>
              <a:rPr lang="ru-RU" dirty="0" smtClean="0"/>
              <a:t>26 апреля 2019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ru-RU" dirty="0" smtClean="0"/>
              <a:t>Торжественное закрытие. Объявление результатов. Награждение.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Отъезд.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4876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70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96"/>
            <a:ext cx="8928992" cy="66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43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Конкурс профессионального мастерства</a:t>
            </a:r>
          </a:p>
          <a:p>
            <a:endParaRPr lang="ru-RU" dirty="0" smtClean="0"/>
          </a:p>
          <a:p>
            <a:r>
              <a:rPr lang="ru-RU" dirty="0" smtClean="0"/>
              <a:t>24-26 апреля 2019</a:t>
            </a:r>
          </a:p>
          <a:p>
            <a:r>
              <a:rPr lang="ru-RU" dirty="0" smtClean="0"/>
              <a:t>Б</a:t>
            </a:r>
            <a:r>
              <a:rPr lang="en-US" dirty="0" smtClean="0"/>
              <a:t>/</a:t>
            </a:r>
            <a:r>
              <a:rPr lang="ru-RU" dirty="0" smtClean="0"/>
              <a:t>О «Белая корона» п. </a:t>
            </a:r>
            <a:r>
              <a:rPr lang="ru-RU" dirty="0" err="1" smtClean="0"/>
              <a:t>Краснокаменск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«Воспитатель года </a:t>
            </a:r>
            <a:r>
              <a:rPr lang="ru-RU" dirty="0" err="1" smtClean="0"/>
              <a:t>Курагинского</a:t>
            </a:r>
            <a:r>
              <a:rPr lang="ru-RU" dirty="0" smtClean="0"/>
              <a:t> района - 2018»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448272" cy="19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3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21337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Подача документов до </a:t>
            </a:r>
            <a:br>
              <a:rPr lang="ru-RU" dirty="0" smtClean="0"/>
            </a:br>
            <a:r>
              <a:rPr lang="ru-RU" dirty="0" smtClean="0"/>
              <a:t>11 апреля 2019 года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2287"/>
          <a:stretch/>
        </p:blipFill>
        <p:spPr bwMode="auto">
          <a:xfrm>
            <a:off x="6513798" y="4581128"/>
            <a:ext cx="2309091" cy="208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772816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представление на участие в Конкурсе 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заявление участника муниципального конкурса по </a:t>
            </a:r>
            <a:r>
              <a:rPr lang="ru-RU" dirty="0" smtClean="0"/>
              <a:t>образцу;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информационную </a:t>
            </a:r>
            <a:r>
              <a:rPr lang="ru-RU" dirty="0"/>
              <a:t>карту участника Конкурса с электронной </a:t>
            </a:r>
            <a:r>
              <a:rPr lang="ru-RU" dirty="0" smtClean="0"/>
              <a:t>копией, </a:t>
            </a:r>
            <a:r>
              <a:rPr lang="ru-RU" dirty="0"/>
              <a:t>в соответствии с которой участник представляется в средствах массовой информации. При оформлении информационной карты изменение формы не допускается. Информационная карта должна быть заверена по основному месту </a:t>
            </a:r>
            <a:r>
              <a:rPr lang="ru-RU" dirty="0" smtClean="0"/>
              <a:t>работы;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фото (в электронном варианте).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1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 задачи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Цель Конкурса </a:t>
            </a:r>
            <a:r>
              <a:rPr lang="ru-RU" dirty="0"/>
              <a:t>- выявление и поддержка талантливых, активных, владеющих современными профессиональными компетенциями педагогов образовательных организаций, реализующих ООП ДО (далее педагоги) </a:t>
            </a:r>
            <a:r>
              <a:rPr lang="ru-RU" dirty="0" err="1"/>
              <a:t>Курагинского</a:t>
            </a:r>
            <a:r>
              <a:rPr lang="ru-RU" dirty="0"/>
              <a:t> района.</a:t>
            </a:r>
          </a:p>
          <a:p>
            <a:pPr marL="0" indent="0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Конкурса</a:t>
            </a:r>
            <a:r>
              <a:rPr lang="ru-RU" dirty="0"/>
              <a:t>:</a:t>
            </a:r>
          </a:p>
          <a:p>
            <a:r>
              <a:rPr lang="ru-RU" dirty="0"/>
              <a:t>выявление педагогов, владеющих инновационными средствами, методами и технологиями дошкольного образования;</a:t>
            </a:r>
          </a:p>
          <a:p>
            <a:r>
              <a:rPr lang="ru-RU" dirty="0"/>
              <a:t>создание условий для профессионального развития педагогов;</a:t>
            </a:r>
          </a:p>
          <a:p>
            <a:r>
              <a:rPr lang="ru-RU" dirty="0"/>
              <a:t>публичное признание значительного вклада участников Конкурса в развитие дошкольного образования </a:t>
            </a:r>
            <a:r>
              <a:rPr lang="ru-RU" dirty="0" err="1"/>
              <a:t>Курагинского</a:t>
            </a:r>
            <a:r>
              <a:rPr lang="ru-RU" dirty="0"/>
              <a:t> района.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561"/>
            <a:ext cx="2304256" cy="148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2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конкурсный день</a:t>
            </a:r>
            <a:br>
              <a:rPr lang="ru-RU" dirty="0" smtClean="0"/>
            </a:br>
            <a:r>
              <a:rPr lang="ru-RU" dirty="0" smtClean="0"/>
              <a:t>24 апреля 2018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96320"/>
            <a:ext cx="8229600" cy="4029843"/>
          </a:xfrm>
        </p:spPr>
        <p:txBody>
          <a:bodyPr>
            <a:normAutofit/>
          </a:bodyPr>
          <a:lstStyle/>
          <a:p>
            <a:r>
              <a:rPr lang="ru-RU" dirty="0" smtClean="0"/>
              <a:t>Торжественное открытие конкурса</a:t>
            </a:r>
          </a:p>
          <a:p>
            <a:r>
              <a:rPr lang="ru-RU" dirty="0" smtClean="0"/>
              <a:t>Игровой тренинг на </a:t>
            </a:r>
            <a:r>
              <a:rPr lang="ru-RU" dirty="0" err="1" smtClean="0"/>
              <a:t>командообразование</a:t>
            </a:r>
            <a:endParaRPr lang="ru-RU" dirty="0" smtClean="0"/>
          </a:p>
          <a:p>
            <a:r>
              <a:rPr lang="ru-RU" dirty="0" smtClean="0"/>
              <a:t>Конкурсное испытание «Занятие по речевому развитию с включением дидактической игры по содержанию художественного произведения»</a:t>
            </a:r>
          </a:p>
          <a:p>
            <a:r>
              <a:rPr lang="ru-RU" dirty="0" smtClean="0"/>
              <a:t>Конкурсное испытание «Оформление  информационно – демонстрационного стенда по темам недели»</a:t>
            </a:r>
          </a:p>
          <a:p>
            <a:r>
              <a:rPr lang="ru-RU" dirty="0" smtClean="0"/>
              <a:t>Вечерняя программа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952328" cy="19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3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испытание «Занятие речевому развитию…»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/>
          </a:bodyPr>
          <a:lstStyle/>
          <a:p>
            <a:r>
              <a:rPr lang="ru-RU" dirty="0"/>
              <a:t>Цель: демонстрация умения выразительно читать художественное произведение для детей дошкольного возраста, проведение беседы с детьми о прочитанной книге.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Описание объекта: </a:t>
            </a:r>
            <a:r>
              <a:rPr lang="ru-RU" dirty="0"/>
              <a:t>текст художественного произведения.</a:t>
            </a:r>
          </a:p>
          <a:p>
            <a:r>
              <a:rPr lang="ru-RU" b="1" cap="small" dirty="0"/>
              <a:t>Лимит</a:t>
            </a:r>
            <a:r>
              <a:rPr lang="ru-RU" dirty="0"/>
              <a:t> </a:t>
            </a:r>
            <a:r>
              <a:rPr lang="ru-RU" b="1" dirty="0"/>
              <a:t>времени на выполнение задании: 1 </a:t>
            </a:r>
            <a:r>
              <a:rPr lang="ru-RU" dirty="0" smtClean="0"/>
              <a:t>час 30 мин.</a:t>
            </a:r>
            <a:endParaRPr lang="ru-RU" dirty="0"/>
          </a:p>
          <a:p>
            <a:r>
              <a:rPr lang="ru-RU" b="1" cap="small" dirty="0"/>
              <a:t>Лимит </a:t>
            </a:r>
            <a:r>
              <a:rPr lang="ru-RU" b="1" dirty="0"/>
              <a:t>времени </a:t>
            </a:r>
            <a:r>
              <a:rPr lang="ru-RU" dirty="0"/>
              <a:t>на </a:t>
            </a:r>
            <a:r>
              <a:rPr lang="ru-RU" b="1" dirty="0"/>
              <a:t>представление задания: </a:t>
            </a:r>
            <a:r>
              <a:rPr lang="ru-RU" dirty="0" smtClean="0"/>
              <a:t>15 </a:t>
            </a:r>
            <a:r>
              <a:rPr lang="ru-RU" dirty="0"/>
              <a:t>минут.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" y="116633"/>
            <a:ext cx="267280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испытание «Оформление информационно -  демонстрационного стенда по темам недели»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65512"/>
            <a:ext cx="8229600" cy="43924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демонстрация умения подбирать содержание и материалы для оформления информационно-демонстрационного стенда к праздник) в соответствии с возрастными особенностями  детей.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Описание объекта: </a:t>
            </a:r>
            <a:r>
              <a:rPr lang="ru-RU" dirty="0"/>
              <a:t>оформление информационно-демонстрационного стенда для группы к празднику.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Лими</a:t>
            </a:r>
            <a:r>
              <a:rPr lang="ru-RU" cap="small" dirty="0"/>
              <a:t>т </a:t>
            </a:r>
            <a:r>
              <a:rPr lang="ru-RU" dirty="0"/>
              <a:t>времени </a:t>
            </a:r>
            <a:r>
              <a:rPr lang="ru-RU" b="1" dirty="0"/>
              <a:t>на выполнение задания: </a:t>
            </a:r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часа 00 минут. </a:t>
            </a:r>
          </a:p>
          <a:p>
            <a:r>
              <a:rPr lang="ru-RU" cap="small" dirty="0"/>
              <a:t>Лимит</a:t>
            </a:r>
            <a:r>
              <a:rPr lang="ru-RU" b="1" cap="small" dirty="0"/>
              <a:t> </a:t>
            </a:r>
            <a:r>
              <a:rPr lang="ru-RU" b="1" dirty="0"/>
              <a:t>времени на </a:t>
            </a:r>
            <a:r>
              <a:rPr lang="ru-RU" dirty="0"/>
              <a:t>представление задания не предусмотрен.</a:t>
            </a:r>
          </a:p>
          <a:p>
            <a:r>
              <a:rPr lang="ru-RU" b="1" dirty="0"/>
              <a:t>Описание объекта: </a:t>
            </a:r>
            <a:r>
              <a:rPr lang="ru-RU" dirty="0"/>
              <a:t>в соответствии с темой выполнить оформление информационно-демонстрационного стенда к празднику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95"/>
            <a:ext cx="2226879" cy="144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Второй конкурсный день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25 апреля 2019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ru-RU" dirty="0" smtClean="0"/>
              <a:t>Конкурсное испытание «Педагогическое мероприятие с детьми» (по группам)</a:t>
            </a:r>
          </a:p>
          <a:p>
            <a:r>
              <a:rPr lang="ru-RU" dirty="0" smtClean="0"/>
              <a:t>Конкурсное испытание «Мастер - класс» (по группам)</a:t>
            </a:r>
          </a:p>
          <a:p>
            <a:r>
              <a:rPr lang="ru-RU" dirty="0" smtClean="0"/>
              <a:t>Конкурсное испытание «Педагогические дебаты»</a:t>
            </a:r>
          </a:p>
          <a:p>
            <a:r>
              <a:rPr lang="ru-RU" dirty="0" smtClean="0"/>
              <a:t>Ассамблея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33855" cy="182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9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испытание «Педагогическое мероприятие с детьми»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Формат задания: участник Конкурса демонстрирует фрагмент занятия, отражающего характерную для участника педагогическую технологию и методические приёмы. Участниками занятия являются дети </a:t>
            </a:r>
            <a:r>
              <a:rPr lang="ru-RU" dirty="0" err="1"/>
              <a:t>Краснокаменского</a:t>
            </a:r>
            <a:r>
              <a:rPr lang="ru-RU" dirty="0"/>
              <a:t> детского сада. Возраст детей определяется участником </a:t>
            </a:r>
            <a:r>
              <a:rPr lang="ru-RU" dirty="0" smtClean="0"/>
              <a:t>Конкурса</a:t>
            </a:r>
            <a:r>
              <a:rPr lang="ru-RU" dirty="0"/>
              <a:t>.</a:t>
            </a:r>
          </a:p>
          <a:p>
            <a:r>
              <a:rPr lang="ru-RU" dirty="0"/>
              <a:t>Сценарный план педагогического мероприятия предоставляется членам Конкурсной комиссии до начала конкурсного испытания (в печатном виде) и включает цель, основные задачи, используемые средства, примерный ход мероприятия и планируемый результат. Объём текста сценария не должен превышать 2 страницы формата А4, кегль шрифта 12, межстрочный интервал 1,5.</a:t>
            </a:r>
          </a:p>
          <a:p>
            <a:r>
              <a:rPr lang="ru-RU" dirty="0"/>
              <a:t>Регламент педагогического мероприятия: </a:t>
            </a:r>
            <a:r>
              <a:rPr lang="ru-RU" b="1" dirty="0"/>
              <a:t>30 минут </a:t>
            </a:r>
            <a:r>
              <a:rPr lang="ru-RU" dirty="0"/>
              <a:t>(проведение мероприятия - </a:t>
            </a:r>
            <a:r>
              <a:rPr lang="ru-RU" b="1" dirty="0"/>
              <a:t>до 20 минут</a:t>
            </a:r>
            <a:r>
              <a:rPr lang="ru-RU" dirty="0"/>
              <a:t>, вопросы от членов конкурсной комиссии - </a:t>
            </a:r>
            <a:r>
              <a:rPr lang="ru-RU" b="1" dirty="0"/>
              <a:t>10 минут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2487215" cy="161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4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60</TotalTime>
  <Words>532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«ВОСПИТАТЕЛЬ ГОДА  КУРАГИНСКОГО РАЙОНА  - 2019» </vt:lpstr>
      <vt:lpstr>«Воспитатель года Курагинского района - 2018»</vt:lpstr>
      <vt:lpstr>Подача документов до  11 апреля 2019 года</vt:lpstr>
      <vt:lpstr>Цель и задачи конкурса</vt:lpstr>
      <vt:lpstr>Первый конкурсный день 24 апреля 2018 года</vt:lpstr>
      <vt:lpstr>Конкурсное испытание «Занятие речевому развитию…» </vt:lpstr>
      <vt:lpstr>Конкурсное испытание «Оформление информационно -  демонстрационного стенда по темам недели» </vt:lpstr>
      <vt:lpstr>Второй конкурсный день 25 апреля 2019 года</vt:lpstr>
      <vt:lpstr>Конкурсное испытание «Педагогическое мероприятие с детьми»</vt:lpstr>
      <vt:lpstr>Конкурсное испытание «Мастер - класс»</vt:lpstr>
      <vt:lpstr>Конкурсное испытание «Педагогические дебаты» </vt:lpstr>
      <vt:lpstr>Третий день  26 апреля 2019 года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«Воспитатель года Курагинского района - 2018»</dc:title>
  <dc:creator>Свинина</dc:creator>
  <cp:lastModifiedBy>Свинина</cp:lastModifiedBy>
  <cp:revision>23</cp:revision>
  <cp:lastPrinted>2018-03-27T01:28:06Z</cp:lastPrinted>
  <dcterms:created xsi:type="dcterms:W3CDTF">2018-03-27T00:53:06Z</dcterms:created>
  <dcterms:modified xsi:type="dcterms:W3CDTF">2019-04-10T10:23:21Z</dcterms:modified>
</cp:coreProperties>
</file>