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0718800" cy="7562850"/>
  <p:notesSz cx="107188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" userDrawn="1">
          <p15:clr>
            <a:srgbClr val="A4A3A4"/>
          </p15:clr>
        </p15:guide>
        <p15:guide id="2" pos="428" userDrawn="1">
          <p15:clr>
            <a:srgbClr val="A4A3A4"/>
          </p15:clr>
        </p15:guide>
        <p15:guide id="3" pos="6234" userDrawn="1">
          <p15:clr>
            <a:srgbClr val="A4A3A4"/>
          </p15:clr>
        </p15:guide>
        <p15:guide id="4" orient="horz" pos="4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18F"/>
    <a:srgbClr val="8240BF"/>
    <a:srgbClr val="6171A8"/>
    <a:srgbClr val="2D3689"/>
    <a:srgbClr val="DC53CD"/>
    <a:srgbClr val="FF62EC"/>
    <a:srgbClr val="1A2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0C07D-95B2-5047-A3C7-A1BFA45AE382}" v="190" dt="2022-08-02T15:37:51.5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9"/>
    <p:restoredTop sz="94444"/>
  </p:normalViewPr>
  <p:slideViewPr>
    <p:cSldViewPr snapToGrid="0">
      <p:cViewPr varScale="1">
        <p:scale>
          <a:sx n="87" d="100"/>
          <a:sy n="87" d="100"/>
        </p:scale>
        <p:origin x="1320" y="200"/>
      </p:cViewPr>
      <p:guideLst>
        <p:guide orient="horz" pos="341"/>
        <p:guide pos="428"/>
        <p:guide pos="6234"/>
        <p:guide orient="horz" pos="44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Токарев" userId="366fc827-0930-4cfc-91c7-c21498d36c9f" providerId="ADAL" clId="{A740C07D-95B2-5047-A3C7-A1BFA45AE382}"/>
    <pc:docChg chg="undo custSel modSld">
      <pc:chgData name="Александр Токарев" userId="366fc827-0930-4cfc-91c7-c21498d36c9f" providerId="ADAL" clId="{A740C07D-95B2-5047-A3C7-A1BFA45AE382}" dt="2022-08-02T15:37:51.566" v="899" actId="1037"/>
      <pc:docMkLst>
        <pc:docMk/>
      </pc:docMkLst>
      <pc:sldChg chg="addSp delSp modSp mod">
        <pc:chgData name="Александр Токарев" userId="366fc827-0930-4cfc-91c7-c21498d36c9f" providerId="ADAL" clId="{A740C07D-95B2-5047-A3C7-A1BFA45AE382}" dt="2022-08-02T15:37:51.566" v="899" actId="1037"/>
        <pc:sldMkLst>
          <pc:docMk/>
          <pc:sldMk cId="0" sldId="258"/>
        </pc:sldMkLst>
        <pc:spChg chg="mod">
          <ac:chgData name="Александр Токарев" userId="366fc827-0930-4cfc-91c7-c21498d36c9f" providerId="ADAL" clId="{A740C07D-95B2-5047-A3C7-A1BFA45AE382}" dt="2022-08-02T15:37:51.566" v="899" actId="1037"/>
          <ac:spMkLst>
            <pc:docMk/>
            <pc:sldMk cId="0" sldId="258"/>
            <ac:spMk id="6" creationId="{519AE7E6-A683-B44C-BA9D-2CFBE01BCFF9}"/>
          </ac:spMkLst>
        </pc:spChg>
        <pc:spChg chg="mod">
          <ac:chgData name="Александр Токарев" userId="366fc827-0930-4cfc-91c7-c21498d36c9f" providerId="ADAL" clId="{A740C07D-95B2-5047-A3C7-A1BFA45AE382}" dt="2022-08-02T15:37:20.556" v="886" actId="1038"/>
          <ac:spMkLst>
            <pc:docMk/>
            <pc:sldMk cId="0" sldId="258"/>
            <ac:spMk id="13" creationId="{50DB6079-482B-9443-8099-5B0D99AB05EE}"/>
          </ac:spMkLst>
        </pc:spChg>
        <pc:spChg chg="mod">
          <ac:chgData name="Александр Токарев" userId="366fc827-0930-4cfc-91c7-c21498d36c9f" providerId="ADAL" clId="{A740C07D-95B2-5047-A3C7-A1BFA45AE382}" dt="2022-08-02T15:37:20.556" v="886" actId="1038"/>
          <ac:spMkLst>
            <pc:docMk/>
            <pc:sldMk cId="0" sldId="258"/>
            <ac:spMk id="20" creationId="{F4ABB8D0-8BA7-E94C-9E1B-EAD0D9B8F4D7}"/>
          </ac:spMkLst>
        </pc:spChg>
        <pc:spChg chg="mod">
          <ac:chgData name="Александр Токарев" userId="366fc827-0930-4cfc-91c7-c21498d36c9f" providerId="ADAL" clId="{A740C07D-95B2-5047-A3C7-A1BFA45AE382}" dt="2022-08-02T15:37:51.566" v="899" actId="1037"/>
          <ac:spMkLst>
            <pc:docMk/>
            <pc:sldMk cId="0" sldId="258"/>
            <ac:spMk id="29" creationId="{AB94125E-A138-BB4F-B85D-A9821FD5BF64}"/>
          </ac:spMkLst>
        </pc:spChg>
        <pc:spChg chg="mod">
          <ac:chgData name="Александр Токарев" userId="366fc827-0930-4cfc-91c7-c21498d36c9f" providerId="ADAL" clId="{A740C07D-95B2-5047-A3C7-A1BFA45AE382}" dt="2022-08-02T15:37:51.566" v="899" actId="1037"/>
          <ac:spMkLst>
            <pc:docMk/>
            <pc:sldMk cId="0" sldId="258"/>
            <ac:spMk id="32" creationId="{DD89DC75-E465-9446-9909-136E840327A7}"/>
          </ac:spMkLst>
        </pc:spChg>
        <pc:spChg chg="mod">
          <ac:chgData name="Александр Токарев" userId="366fc827-0930-4cfc-91c7-c21498d36c9f" providerId="ADAL" clId="{A740C07D-95B2-5047-A3C7-A1BFA45AE382}" dt="2022-08-02T15:37:51.566" v="899" actId="1037"/>
          <ac:spMkLst>
            <pc:docMk/>
            <pc:sldMk cId="0" sldId="258"/>
            <ac:spMk id="33" creationId="{C0759FBD-10EA-D747-B995-EBA1695E1C35}"/>
          </ac:spMkLst>
        </pc:spChg>
        <pc:spChg chg="mod">
          <ac:chgData name="Александр Токарев" userId="366fc827-0930-4cfc-91c7-c21498d36c9f" providerId="ADAL" clId="{A740C07D-95B2-5047-A3C7-A1BFA45AE382}" dt="2022-08-02T15:37:51.566" v="899" actId="1037"/>
          <ac:spMkLst>
            <pc:docMk/>
            <pc:sldMk cId="0" sldId="258"/>
            <ac:spMk id="34" creationId="{477095A4-5945-6D45-87ED-6BFEC7EDA6C2}"/>
          </ac:spMkLst>
        </pc:spChg>
        <pc:spChg chg="mod">
          <ac:chgData name="Александр Токарев" userId="366fc827-0930-4cfc-91c7-c21498d36c9f" providerId="ADAL" clId="{A740C07D-95B2-5047-A3C7-A1BFA45AE382}" dt="2022-08-02T15:37:20.556" v="886" actId="1038"/>
          <ac:spMkLst>
            <pc:docMk/>
            <pc:sldMk cId="0" sldId="258"/>
            <ac:spMk id="35" creationId="{66ADB4FD-7373-CE42-A757-65E67E9BB3DC}"/>
          </ac:spMkLst>
        </pc:spChg>
        <pc:spChg chg="mod">
          <ac:chgData name="Александр Токарев" userId="366fc827-0930-4cfc-91c7-c21498d36c9f" providerId="ADAL" clId="{A740C07D-95B2-5047-A3C7-A1BFA45AE382}" dt="2022-08-02T15:33:02.826" v="780" actId="20577"/>
          <ac:spMkLst>
            <pc:docMk/>
            <pc:sldMk cId="0" sldId="258"/>
            <ac:spMk id="37" creationId="{6A43D05F-C4EB-7947-8B9A-FE4123883146}"/>
          </ac:spMkLst>
        </pc:spChg>
        <pc:spChg chg="mod">
          <ac:chgData name="Александр Токарев" userId="366fc827-0930-4cfc-91c7-c21498d36c9f" providerId="ADAL" clId="{A740C07D-95B2-5047-A3C7-A1BFA45AE382}" dt="2022-08-02T15:32:35.509" v="775" actId="1036"/>
          <ac:spMkLst>
            <pc:docMk/>
            <pc:sldMk cId="0" sldId="258"/>
            <ac:spMk id="39" creationId="{CD923214-758A-FB4D-93B7-4C756F5B466A}"/>
          </ac:spMkLst>
        </pc:spChg>
        <pc:spChg chg="mod">
          <ac:chgData name="Александр Токарев" userId="366fc827-0930-4cfc-91c7-c21498d36c9f" providerId="ADAL" clId="{A740C07D-95B2-5047-A3C7-A1BFA45AE382}" dt="2022-08-02T15:32:52.300" v="778" actId="1076"/>
          <ac:spMkLst>
            <pc:docMk/>
            <pc:sldMk cId="0" sldId="258"/>
            <ac:spMk id="43" creationId="{0F597425-8BB0-7245-88AE-4AC7A977F347}"/>
          </ac:spMkLst>
        </pc:spChg>
        <pc:grpChg chg="mod">
          <ac:chgData name="Александр Токарев" userId="366fc827-0930-4cfc-91c7-c21498d36c9f" providerId="ADAL" clId="{A740C07D-95B2-5047-A3C7-A1BFA45AE382}" dt="2022-08-02T15:37:20.556" v="886" actId="1038"/>
          <ac:grpSpMkLst>
            <pc:docMk/>
            <pc:sldMk cId="0" sldId="258"/>
            <ac:grpSpMk id="14" creationId="{7CC8FEF3-F965-784C-92AF-A9E09F1C1202}"/>
          </ac:grpSpMkLst>
        </pc:grpChg>
        <pc:grpChg chg="mod">
          <ac:chgData name="Александр Токарев" userId="366fc827-0930-4cfc-91c7-c21498d36c9f" providerId="ADAL" clId="{A740C07D-95B2-5047-A3C7-A1BFA45AE382}" dt="2022-08-02T15:20:25.989" v="352"/>
          <ac:grpSpMkLst>
            <pc:docMk/>
            <pc:sldMk cId="0" sldId="258"/>
            <ac:grpSpMk id="46" creationId="{B3CE5A5F-9123-5F44-B9D2-1B7B2D7A1BE7}"/>
          </ac:grpSpMkLst>
        </pc:grpChg>
        <pc:picChg chg="add del mod">
          <ac:chgData name="Александр Токарев" userId="366fc827-0930-4cfc-91c7-c21498d36c9f" providerId="ADAL" clId="{A740C07D-95B2-5047-A3C7-A1BFA45AE382}" dt="2022-08-02T15:09:54.263" v="2" actId="478"/>
          <ac:picMkLst>
            <pc:docMk/>
            <pc:sldMk cId="0" sldId="258"/>
            <ac:picMk id="1026" creationId="{E2877FA9-378F-209E-527F-F3074E865D38}"/>
          </ac:picMkLst>
        </pc:picChg>
        <pc:picChg chg="add del mod">
          <ac:chgData name="Александр Токарев" userId="366fc827-0930-4cfc-91c7-c21498d36c9f" providerId="ADAL" clId="{A740C07D-95B2-5047-A3C7-A1BFA45AE382}" dt="2022-08-02T15:13:02.830" v="5" actId="478"/>
          <ac:picMkLst>
            <pc:docMk/>
            <pc:sldMk cId="0" sldId="258"/>
            <ac:picMk id="1028" creationId="{59ECEED7-B819-1588-A5E2-403978971154}"/>
          </ac:picMkLst>
        </pc:picChg>
        <pc:picChg chg="add mod">
          <ac:chgData name="Александр Токарев" userId="366fc827-0930-4cfc-91c7-c21498d36c9f" providerId="ADAL" clId="{A740C07D-95B2-5047-A3C7-A1BFA45AE382}" dt="2022-08-02T15:37:51.566" v="899" actId="1037"/>
          <ac:picMkLst>
            <pc:docMk/>
            <pc:sldMk cId="0" sldId="258"/>
            <ac:picMk id="1030" creationId="{CF3520CD-3356-A0BD-BEB5-1DC875F163ED}"/>
          </ac:picMkLst>
        </pc:picChg>
        <pc:picChg chg="add mod">
          <ac:chgData name="Александр Токарев" userId="366fc827-0930-4cfc-91c7-c21498d36c9f" providerId="ADAL" clId="{A740C07D-95B2-5047-A3C7-A1BFA45AE382}" dt="2022-08-02T15:37:51.566" v="899" actId="1037"/>
          <ac:picMkLst>
            <pc:docMk/>
            <pc:sldMk cId="0" sldId="258"/>
            <ac:picMk id="1032" creationId="{169FAF3D-D84C-AEEF-F66C-C4C217A30C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450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72188" y="0"/>
            <a:ext cx="4643437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A6BA1-C128-3546-BD2E-DFD5D9A47D5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1238" y="946150"/>
            <a:ext cx="36163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71563" y="3640138"/>
            <a:ext cx="8575675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450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72188" y="7183438"/>
            <a:ext cx="4643437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E94E4-B5C0-8F4F-9E7A-27717FF4A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6677"/>
            <a:ext cx="46417" cy="32826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30" y="11684"/>
            <a:ext cx="10691977" cy="754838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721707" cy="75600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213644"/>
            <a:ext cx="66724" cy="3346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702" y="1439329"/>
            <a:ext cx="5918834" cy="1132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697" y="2516048"/>
            <a:ext cx="5168900" cy="274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448DC3-8CED-3049-BBDD-0A3FE1B3644B}"/>
              </a:ext>
            </a:extLst>
          </p:cNvPr>
          <p:cNvSpPr/>
          <p:nvPr/>
        </p:nvSpPr>
        <p:spPr>
          <a:xfrm>
            <a:off x="0" y="12823"/>
            <a:ext cx="10718800" cy="7568431"/>
          </a:xfrm>
          <a:prstGeom prst="rect">
            <a:avLst/>
          </a:prstGeom>
          <a:gradFill flip="none" rotWithShape="1">
            <a:gsLst>
              <a:gs pos="0">
                <a:srgbClr val="1A2EA7">
                  <a:alpha val="78000"/>
                </a:srgbClr>
              </a:gs>
              <a:gs pos="53000">
                <a:srgbClr val="8240BF">
                  <a:alpha val="62000"/>
                </a:srgbClr>
              </a:gs>
              <a:gs pos="100000">
                <a:srgbClr val="DC53CD">
                  <a:alpha val="46000"/>
                </a:srgbClr>
              </a:gs>
            </a:gsLst>
            <a:lin ang="3000000" scaled="0"/>
            <a:tileRect/>
          </a:gra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0DB6079-482B-9443-8099-5B0D99AB05EE}"/>
              </a:ext>
            </a:extLst>
          </p:cNvPr>
          <p:cNvSpPr txBox="1">
            <a:spLocks/>
          </p:cNvSpPr>
          <p:nvPr/>
        </p:nvSpPr>
        <p:spPr>
          <a:xfrm>
            <a:off x="1824572" y="900590"/>
            <a:ext cx="500678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b="1" kern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kern="0" spc="-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b="1" kern="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kern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3200" b="1" kern="0" spc="-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kern="0" spc="-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3200" b="1" kern="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200" b="1" kern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</a:t>
            </a:r>
            <a:r>
              <a:rPr lang="ru-RU" sz="3200" b="1" kern="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  <a:endParaRPr lang="ru-RU" sz="3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44">
            <a:extLst>
              <a:ext uri="{FF2B5EF4-FFF2-40B4-BE49-F238E27FC236}">
                <a16:creationId xmlns:a16="http://schemas.microsoft.com/office/drawing/2014/main" id="{F4ABB8D0-8BA7-E94C-9E1B-EAD0D9B8F4D7}"/>
              </a:ext>
            </a:extLst>
          </p:cNvPr>
          <p:cNvSpPr txBox="1"/>
          <p:nvPr/>
        </p:nvSpPr>
        <p:spPr>
          <a:xfrm>
            <a:off x="1824572" y="557392"/>
            <a:ext cx="184295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</a:t>
            </a:r>
            <a:r>
              <a:rPr sz="1000" spc="1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1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</a:t>
            </a:r>
            <a:r>
              <a:rPr sz="10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</a:t>
            </a:r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4">
            <a:extLst>
              <a:ext uri="{FF2B5EF4-FFF2-40B4-BE49-F238E27FC236}">
                <a16:creationId xmlns:a16="http://schemas.microsoft.com/office/drawing/2014/main" id="{7CC8FEF3-F965-784C-92AF-A9E09F1C1202}"/>
              </a:ext>
            </a:extLst>
          </p:cNvPr>
          <p:cNvGrpSpPr/>
          <p:nvPr/>
        </p:nvGrpSpPr>
        <p:grpSpPr>
          <a:xfrm>
            <a:off x="688995" y="534138"/>
            <a:ext cx="875944" cy="930275"/>
            <a:chOff x="488950" y="759841"/>
            <a:chExt cx="875944" cy="930275"/>
          </a:xfrm>
        </p:grpSpPr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F9EC233A-F1B9-0741-B72F-C977EEEDA6D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950" y="783095"/>
              <a:ext cx="875944" cy="875944"/>
            </a:xfrm>
            <a:prstGeom prst="rect">
              <a:avLst/>
            </a:prstGeom>
          </p:spPr>
        </p:pic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5BC9CAC4-5BDD-CD45-98E1-4094309EBFF4}"/>
                </a:ext>
              </a:extLst>
            </p:cNvPr>
            <p:cNvSpPr/>
            <p:nvPr/>
          </p:nvSpPr>
          <p:spPr>
            <a:xfrm>
              <a:off x="543220" y="837362"/>
              <a:ext cx="775335" cy="775335"/>
            </a:xfrm>
            <a:custGeom>
              <a:avLst/>
              <a:gdLst/>
              <a:ahLst/>
              <a:cxnLst/>
              <a:rect l="l" t="t" r="r" b="b"/>
              <a:pathLst>
                <a:path w="775335" h="775335">
                  <a:moveTo>
                    <a:pt x="517171" y="483743"/>
                  </a:moveTo>
                  <a:lnTo>
                    <a:pt x="339953" y="483743"/>
                  </a:lnTo>
                  <a:lnTo>
                    <a:pt x="383222" y="775182"/>
                  </a:lnTo>
                  <a:lnTo>
                    <a:pt x="426681" y="487362"/>
                  </a:lnTo>
                  <a:lnTo>
                    <a:pt x="519621" y="487362"/>
                  </a:lnTo>
                  <a:lnTo>
                    <a:pt x="517171" y="483743"/>
                  </a:lnTo>
                  <a:close/>
                </a:path>
                <a:path w="775335" h="775335">
                  <a:moveTo>
                    <a:pt x="519621" y="487362"/>
                  </a:moveTo>
                  <a:lnTo>
                    <a:pt x="426681" y="487362"/>
                  </a:lnTo>
                  <a:lnTo>
                    <a:pt x="597230" y="602018"/>
                  </a:lnTo>
                  <a:lnTo>
                    <a:pt x="519621" y="487362"/>
                  </a:lnTo>
                  <a:close/>
                </a:path>
                <a:path w="775335" h="775335">
                  <a:moveTo>
                    <a:pt x="173139" y="177939"/>
                  </a:moveTo>
                  <a:lnTo>
                    <a:pt x="287820" y="348221"/>
                  </a:lnTo>
                  <a:lnTo>
                    <a:pt x="0" y="390982"/>
                  </a:lnTo>
                  <a:lnTo>
                    <a:pt x="282879" y="433692"/>
                  </a:lnTo>
                  <a:lnTo>
                    <a:pt x="172453" y="596557"/>
                  </a:lnTo>
                  <a:lnTo>
                    <a:pt x="339953" y="483743"/>
                  </a:lnTo>
                  <a:lnTo>
                    <a:pt x="517171" y="483743"/>
                  </a:lnTo>
                  <a:lnTo>
                    <a:pt x="509813" y="472871"/>
                  </a:lnTo>
                  <a:lnTo>
                    <a:pt x="383717" y="472871"/>
                  </a:lnTo>
                  <a:lnTo>
                    <a:pt x="352031" y="466473"/>
                  </a:lnTo>
                  <a:lnTo>
                    <a:pt x="326155" y="449025"/>
                  </a:lnTo>
                  <a:lnTo>
                    <a:pt x="308708" y="423145"/>
                  </a:lnTo>
                  <a:lnTo>
                    <a:pt x="302310" y="391452"/>
                  </a:lnTo>
                  <a:lnTo>
                    <a:pt x="308708" y="359774"/>
                  </a:lnTo>
                  <a:lnTo>
                    <a:pt x="326155" y="333906"/>
                  </a:lnTo>
                  <a:lnTo>
                    <a:pt x="352031" y="316465"/>
                  </a:lnTo>
                  <a:lnTo>
                    <a:pt x="383717" y="310070"/>
                  </a:lnTo>
                  <a:lnTo>
                    <a:pt x="504011" y="310070"/>
                  </a:lnTo>
                  <a:lnTo>
                    <a:pt x="516829" y="291007"/>
                  </a:lnTo>
                  <a:lnTo>
                    <a:pt x="339852" y="291007"/>
                  </a:lnTo>
                  <a:lnTo>
                    <a:pt x="173139" y="177939"/>
                  </a:lnTo>
                  <a:close/>
                </a:path>
                <a:path w="775335" h="775335">
                  <a:moveTo>
                    <a:pt x="504011" y="310070"/>
                  </a:moveTo>
                  <a:lnTo>
                    <a:pt x="383717" y="310070"/>
                  </a:lnTo>
                  <a:lnTo>
                    <a:pt x="415387" y="316465"/>
                  </a:lnTo>
                  <a:lnTo>
                    <a:pt x="441251" y="333906"/>
                  </a:lnTo>
                  <a:lnTo>
                    <a:pt x="458691" y="359774"/>
                  </a:lnTo>
                  <a:lnTo>
                    <a:pt x="465086" y="391452"/>
                  </a:lnTo>
                  <a:lnTo>
                    <a:pt x="458691" y="423145"/>
                  </a:lnTo>
                  <a:lnTo>
                    <a:pt x="441251" y="449025"/>
                  </a:lnTo>
                  <a:lnTo>
                    <a:pt x="415387" y="466473"/>
                  </a:lnTo>
                  <a:lnTo>
                    <a:pt x="383717" y="472871"/>
                  </a:lnTo>
                  <a:lnTo>
                    <a:pt x="509813" y="472871"/>
                  </a:lnTo>
                  <a:lnTo>
                    <a:pt x="484212" y="435051"/>
                  </a:lnTo>
                  <a:lnTo>
                    <a:pt x="775169" y="390982"/>
                  </a:lnTo>
                  <a:lnTo>
                    <a:pt x="479247" y="346900"/>
                  </a:lnTo>
                  <a:lnTo>
                    <a:pt x="504011" y="310070"/>
                  </a:lnTo>
                  <a:close/>
                </a:path>
                <a:path w="775335" h="775335">
                  <a:moveTo>
                    <a:pt x="383222" y="0"/>
                  </a:moveTo>
                  <a:lnTo>
                    <a:pt x="339852" y="291007"/>
                  </a:lnTo>
                  <a:lnTo>
                    <a:pt x="516829" y="291007"/>
                  </a:lnTo>
                  <a:lnTo>
                    <a:pt x="519262" y="287388"/>
                  </a:lnTo>
                  <a:lnTo>
                    <a:pt x="426745" y="287388"/>
                  </a:lnTo>
                  <a:lnTo>
                    <a:pt x="383222" y="0"/>
                  </a:lnTo>
                  <a:close/>
                </a:path>
                <a:path w="775335" h="775335">
                  <a:moveTo>
                    <a:pt x="596544" y="172453"/>
                  </a:moveTo>
                  <a:lnTo>
                    <a:pt x="426745" y="287388"/>
                  </a:lnTo>
                  <a:lnTo>
                    <a:pt x="519262" y="287388"/>
                  </a:lnTo>
                  <a:lnTo>
                    <a:pt x="596544" y="172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DEC47D94-A95F-E743-BFF8-55C0B703EF5C}"/>
                </a:ext>
              </a:extLst>
            </p:cNvPr>
            <p:cNvSpPr/>
            <p:nvPr/>
          </p:nvSpPr>
          <p:spPr>
            <a:xfrm>
              <a:off x="543220" y="837362"/>
              <a:ext cx="775335" cy="775335"/>
            </a:xfrm>
            <a:custGeom>
              <a:avLst/>
              <a:gdLst/>
              <a:ahLst/>
              <a:cxnLst/>
              <a:rect l="l" t="t" r="r" b="b"/>
              <a:pathLst>
                <a:path w="775335" h="775335">
                  <a:moveTo>
                    <a:pt x="517171" y="483743"/>
                  </a:moveTo>
                  <a:lnTo>
                    <a:pt x="339953" y="483743"/>
                  </a:lnTo>
                  <a:lnTo>
                    <a:pt x="383222" y="775182"/>
                  </a:lnTo>
                  <a:lnTo>
                    <a:pt x="426681" y="487362"/>
                  </a:lnTo>
                  <a:lnTo>
                    <a:pt x="519621" y="487362"/>
                  </a:lnTo>
                  <a:lnTo>
                    <a:pt x="517171" y="483743"/>
                  </a:lnTo>
                  <a:close/>
                </a:path>
                <a:path w="775335" h="775335">
                  <a:moveTo>
                    <a:pt x="519621" y="487362"/>
                  </a:moveTo>
                  <a:lnTo>
                    <a:pt x="426681" y="487362"/>
                  </a:lnTo>
                  <a:lnTo>
                    <a:pt x="597230" y="602018"/>
                  </a:lnTo>
                  <a:lnTo>
                    <a:pt x="519621" y="487362"/>
                  </a:lnTo>
                  <a:close/>
                </a:path>
                <a:path w="775335" h="775335">
                  <a:moveTo>
                    <a:pt x="173139" y="177939"/>
                  </a:moveTo>
                  <a:lnTo>
                    <a:pt x="287820" y="348221"/>
                  </a:lnTo>
                  <a:lnTo>
                    <a:pt x="0" y="390982"/>
                  </a:lnTo>
                  <a:lnTo>
                    <a:pt x="282879" y="433692"/>
                  </a:lnTo>
                  <a:lnTo>
                    <a:pt x="172453" y="596557"/>
                  </a:lnTo>
                  <a:lnTo>
                    <a:pt x="339953" y="483743"/>
                  </a:lnTo>
                  <a:lnTo>
                    <a:pt x="517171" y="483743"/>
                  </a:lnTo>
                  <a:lnTo>
                    <a:pt x="509813" y="472871"/>
                  </a:lnTo>
                  <a:lnTo>
                    <a:pt x="383717" y="472871"/>
                  </a:lnTo>
                  <a:lnTo>
                    <a:pt x="352031" y="466473"/>
                  </a:lnTo>
                  <a:lnTo>
                    <a:pt x="326155" y="449025"/>
                  </a:lnTo>
                  <a:lnTo>
                    <a:pt x="308708" y="423145"/>
                  </a:lnTo>
                  <a:lnTo>
                    <a:pt x="302310" y="391452"/>
                  </a:lnTo>
                  <a:lnTo>
                    <a:pt x="308708" y="359774"/>
                  </a:lnTo>
                  <a:lnTo>
                    <a:pt x="326155" y="333906"/>
                  </a:lnTo>
                  <a:lnTo>
                    <a:pt x="352031" y="316465"/>
                  </a:lnTo>
                  <a:lnTo>
                    <a:pt x="383717" y="310070"/>
                  </a:lnTo>
                  <a:lnTo>
                    <a:pt x="504011" y="310070"/>
                  </a:lnTo>
                  <a:lnTo>
                    <a:pt x="516829" y="291007"/>
                  </a:lnTo>
                  <a:lnTo>
                    <a:pt x="339852" y="291007"/>
                  </a:lnTo>
                  <a:lnTo>
                    <a:pt x="173139" y="177939"/>
                  </a:lnTo>
                  <a:close/>
                </a:path>
                <a:path w="775335" h="775335">
                  <a:moveTo>
                    <a:pt x="504011" y="310070"/>
                  </a:moveTo>
                  <a:lnTo>
                    <a:pt x="383717" y="310070"/>
                  </a:lnTo>
                  <a:lnTo>
                    <a:pt x="415387" y="316465"/>
                  </a:lnTo>
                  <a:lnTo>
                    <a:pt x="441251" y="333906"/>
                  </a:lnTo>
                  <a:lnTo>
                    <a:pt x="458691" y="359774"/>
                  </a:lnTo>
                  <a:lnTo>
                    <a:pt x="465086" y="391452"/>
                  </a:lnTo>
                  <a:lnTo>
                    <a:pt x="458691" y="423145"/>
                  </a:lnTo>
                  <a:lnTo>
                    <a:pt x="441251" y="449025"/>
                  </a:lnTo>
                  <a:lnTo>
                    <a:pt x="415387" y="466473"/>
                  </a:lnTo>
                  <a:lnTo>
                    <a:pt x="383717" y="472871"/>
                  </a:lnTo>
                  <a:lnTo>
                    <a:pt x="509813" y="472871"/>
                  </a:lnTo>
                  <a:lnTo>
                    <a:pt x="484212" y="435051"/>
                  </a:lnTo>
                  <a:lnTo>
                    <a:pt x="775169" y="390982"/>
                  </a:lnTo>
                  <a:lnTo>
                    <a:pt x="479247" y="346900"/>
                  </a:lnTo>
                  <a:lnTo>
                    <a:pt x="504011" y="310070"/>
                  </a:lnTo>
                  <a:close/>
                </a:path>
                <a:path w="775335" h="775335">
                  <a:moveTo>
                    <a:pt x="383222" y="0"/>
                  </a:moveTo>
                  <a:lnTo>
                    <a:pt x="339852" y="291007"/>
                  </a:lnTo>
                  <a:lnTo>
                    <a:pt x="516829" y="291007"/>
                  </a:lnTo>
                  <a:lnTo>
                    <a:pt x="519262" y="287388"/>
                  </a:lnTo>
                  <a:lnTo>
                    <a:pt x="426745" y="287388"/>
                  </a:lnTo>
                  <a:lnTo>
                    <a:pt x="383222" y="0"/>
                  </a:lnTo>
                  <a:close/>
                </a:path>
                <a:path w="775335" h="775335">
                  <a:moveTo>
                    <a:pt x="596544" y="172453"/>
                  </a:moveTo>
                  <a:lnTo>
                    <a:pt x="426745" y="287388"/>
                  </a:lnTo>
                  <a:lnTo>
                    <a:pt x="519262" y="287388"/>
                  </a:lnTo>
                  <a:lnTo>
                    <a:pt x="596544" y="172453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CA9B9499-92BD-FD42-82FB-9F4CA000B3E3}"/>
                </a:ext>
              </a:extLst>
            </p:cNvPr>
            <p:cNvSpPr/>
            <p:nvPr/>
          </p:nvSpPr>
          <p:spPr>
            <a:xfrm>
              <a:off x="825746" y="759841"/>
              <a:ext cx="516255" cy="557530"/>
            </a:xfrm>
            <a:custGeom>
              <a:avLst/>
              <a:gdLst/>
              <a:ahLst/>
              <a:cxnLst/>
              <a:rect l="l" t="t" r="r" b="b"/>
              <a:pathLst>
                <a:path w="516255" h="557530">
                  <a:moveTo>
                    <a:pt x="515899" y="0"/>
                  </a:moveTo>
                  <a:lnTo>
                    <a:pt x="121069" y="326491"/>
                  </a:lnTo>
                  <a:lnTo>
                    <a:pt x="115823" y="325894"/>
                  </a:lnTo>
                  <a:lnTo>
                    <a:pt x="110464" y="325577"/>
                  </a:lnTo>
                  <a:lnTo>
                    <a:pt x="105054" y="325577"/>
                  </a:lnTo>
                  <a:lnTo>
                    <a:pt x="74568" y="328919"/>
                  </a:lnTo>
                  <a:lnTo>
                    <a:pt x="46416" y="338462"/>
                  </a:lnTo>
                  <a:lnTo>
                    <a:pt x="21320" y="353486"/>
                  </a:lnTo>
                  <a:lnTo>
                    <a:pt x="0" y="373265"/>
                  </a:lnTo>
                  <a:lnTo>
                    <a:pt x="52400" y="419315"/>
                  </a:lnTo>
                  <a:lnTo>
                    <a:pt x="63079" y="409375"/>
                  </a:lnTo>
                  <a:lnTo>
                    <a:pt x="75655" y="401821"/>
                  </a:lnTo>
                  <a:lnTo>
                    <a:pt x="89767" y="397020"/>
                  </a:lnTo>
                  <a:lnTo>
                    <a:pt x="105054" y="395338"/>
                  </a:lnTo>
                  <a:lnTo>
                    <a:pt x="132210" y="400821"/>
                  </a:lnTo>
                  <a:lnTo>
                    <a:pt x="154384" y="415772"/>
                  </a:lnTo>
                  <a:lnTo>
                    <a:pt x="169333" y="437943"/>
                  </a:lnTo>
                  <a:lnTo>
                    <a:pt x="174815" y="465086"/>
                  </a:lnTo>
                  <a:lnTo>
                    <a:pt x="173604" y="478101"/>
                  </a:lnTo>
                  <a:lnTo>
                    <a:pt x="170121" y="490308"/>
                  </a:lnTo>
                  <a:lnTo>
                    <a:pt x="164587" y="501487"/>
                  </a:lnTo>
                  <a:lnTo>
                    <a:pt x="157225" y="511416"/>
                  </a:lnTo>
                  <a:lnTo>
                    <a:pt x="209638" y="557466"/>
                  </a:lnTo>
                  <a:lnTo>
                    <a:pt x="224265" y="537635"/>
                  </a:lnTo>
                  <a:lnTo>
                    <a:pt x="235256" y="515343"/>
                  </a:lnTo>
                  <a:lnTo>
                    <a:pt x="242173" y="491018"/>
                  </a:lnTo>
                  <a:lnTo>
                    <a:pt x="244576" y="465086"/>
                  </a:lnTo>
                  <a:lnTo>
                    <a:pt x="244368" y="457342"/>
                  </a:lnTo>
                  <a:lnTo>
                    <a:pt x="243746" y="449703"/>
                  </a:lnTo>
                  <a:lnTo>
                    <a:pt x="242717" y="442183"/>
                  </a:lnTo>
                  <a:lnTo>
                    <a:pt x="241287" y="434797"/>
                  </a:lnTo>
                  <a:lnTo>
                    <a:pt x="5158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FDABCD1C-F60F-3E43-BF2D-4F9F9F4022C8}"/>
                </a:ext>
              </a:extLst>
            </p:cNvPr>
            <p:cNvSpPr/>
            <p:nvPr/>
          </p:nvSpPr>
          <p:spPr>
            <a:xfrm>
              <a:off x="519958" y="1132586"/>
              <a:ext cx="516255" cy="557530"/>
            </a:xfrm>
            <a:custGeom>
              <a:avLst/>
              <a:gdLst/>
              <a:ahLst/>
              <a:cxnLst/>
              <a:rect l="l" t="t" r="r" b="b"/>
              <a:pathLst>
                <a:path w="516255" h="557530">
                  <a:moveTo>
                    <a:pt x="306273" y="0"/>
                  </a:moveTo>
                  <a:lnTo>
                    <a:pt x="291626" y="19825"/>
                  </a:lnTo>
                  <a:lnTo>
                    <a:pt x="280628" y="42113"/>
                  </a:lnTo>
                  <a:lnTo>
                    <a:pt x="273711" y="66429"/>
                  </a:lnTo>
                  <a:lnTo>
                    <a:pt x="271310" y="92341"/>
                  </a:lnTo>
                  <a:lnTo>
                    <a:pt x="271522" y="100098"/>
                  </a:lnTo>
                  <a:lnTo>
                    <a:pt x="272151" y="107743"/>
                  </a:lnTo>
                  <a:lnTo>
                    <a:pt x="273185" y="115269"/>
                  </a:lnTo>
                  <a:lnTo>
                    <a:pt x="274612" y="122669"/>
                  </a:lnTo>
                  <a:lnTo>
                    <a:pt x="0" y="557466"/>
                  </a:lnTo>
                  <a:lnTo>
                    <a:pt x="394804" y="230987"/>
                  </a:lnTo>
                  <a:lnTo>
                    <a:pt x="400075" y="231571"/>
                  </a:lnTo>
                  <a:lnTo>
                    <a:pt x="405422" y="231876"/>
                  </a:lnTo>
                  <a:lnTo>
                    <a:pt x="410832" y="231876"/>
                  </a:lnTo>
                  <a:lnTo>
                    <a:pt x="441325" y="228536"/>
                  </a:lnTo>
                  <a:lnTo>
                    <a:pt x="469479" y="218995"/>
                  </a:lnTo>
                  <a:lnTo>
                    <a:pt x="494573" y="203973"/>
                  </a:lnTo>
                  <a:lnTo>
                    <a:pt x="515886" y="184188"/>
                  </a:lnTo>
                  <a:lnTo>
                    <a:pt x="463473" y="138125"/>
                  </a:lnTo>
                  <a:lnTo>
                    <a:pt x="452816" y="148078"/>
                  </a:lnTo>
                  <a:lnTo>
                    <a:pt x="440248" y="155635"/>
                  </a:lnTo>
                  <a:lnTo>
                    <a:pt x="426133" y="160435"/>
                  </a:lnTo>
                  <a:lnTo>
                    <a:pt x="410832" y="162115"/>
                  </a:lnTo>
                  <a:lnTo>
                    <a:pt x="383681" y="156633"/>
                  </a:lnTo>
                  <a:lnTo>
                    <a:pt x="361507" y="141682"/>
                  </a:lnTo>
                  <a:lnTo>
                    <a:pt x="346554" y="119504"/>
                  </a:lnTo>
                  <a:lnTo>
                    <a:pt x="341071" y="92341"/>
                  </a:lnTo>
                  <a:lnTo>
                    <a:pt x="342281" y="79348"/>
                  </a:lnTo>
                  <a:lnTo>
                    <a:pt x="345765" y="67151"/>
                  </a:lnTo>
                  <a:lnTo>
                    <a:pt x="351299" y="55972"/>
                  </a:lnTo>
                  <a:lnTo>
                    <a:pt x="358660" y="46037"/>
                  </a:lnTo>
                  <a:lnTo>
                    <a:pt x="306273" y="0"/>
                  </a:lnTo>
                  <a:close/>
                </a:path>
              </a:pathLst>
            </a:custGeom>
            <a:solidFill>
              <a:srgbClr val="0CA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19AE7E6-A683-B44C-BA9D-2CFBE01BCFF9}"/>
              </a:ext>
            </a:extLst>
          </p:cNvPr>
          <p:cNvSpPr/>
          <p:nvPr/>
        </p:nvSpPr>
        <p:spPr>
          <a:xfrm>
            <a:off x="7344249" y="1687566"/>
            <a:ext cx="2539096" cy="2388184"/>
          </a:xfrm>
          <a:prstGeom prst="roundRect">
            <a:avLst>
              <a:gd name="adj" fmla="val 4843"/>
            </a:avLst>
          </a:prstGeom>
          <a:solidFill>
            <a:schemeClr val="bg1"/>
          </a:solidFill>
          <a:ln w="38100">
            <a:solidFill>
              <a:srgbClr val="8240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AB94125E-A138-BB4F-B85D-A9821FD5BF64}"/>
              </a:ext>
            </a:extLst>
          </p:cNvPr>
          <p:cNvSpPr txBox="1">
            <a:spLocks/>
          </p:cNvSpPr>
          <p:nvPr/>
        </p:nvSpPr>
        <p:spPr>
          <a:xfrm>
            <a:off x="7625898" y="1317760"/>
            <a:ext cx="24057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b="1" kern="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8–9 классов:</a:t>
            </a:r>
            <a:endParaRPr lang="ru-RU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C0759FBD-10EA-D747-B995-EBA1695E1C35}"/>
              </a:ext>
            </a:extLst>
          </p:cNvPr>
          <p:cNvSpPr/>
          <p:nvPr/>
        </p:nvSpPr>
        <p:spPr>
          <a:xfrm>
            <a:off x="7354128" y="4627757"/>
            <a:ext cx="2539096" cy="2388184"/>
          </a:xfrm>
          <a:prstGeom prst="roundRect">
            <a:avLst>
              <a:gd name="adj" fmla="val 4843"/>
            </a:avLst>
          </a:prstGeom>
          <a:solidFill>
            <a:schemeClr val="bg1"/>
          </a:solidFill>
          <a:ln w="38100">
            <a:solidFill>
              <a:srgbClr val="8240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DD89DC75-E465-9446-9909-136E840327A7}"/>
              </a:ext>
            </a:extLst>
          </p:cNvPr>
          <p:cNvSpPr txBox="1">
            <a:spLocks/>
          </p:cNvSpPr>
          <p:nvPr/>
        </p:nvSpPr>
        <p:spPr>
          <a:xfrm>
            <a:off x="7689768" y="498712"/>
            <a:ext cx="184295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ru-RU" sz="2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-код для регистрации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477095A4-5945-6D45-87ED-6BFEC7EDA6C2}"/>
              </a:ext>
            </a:extLst>
          </p:cNvPr>
          <p:cNvSpPr txBox="1">
            <a:spLocks/>
          </p:cNvSpPr>
          <p:nvPr/>
        </p:nvSpPr>
        <p:spPr>
          <a:xfrm>
            <a:off x="7531709" y="4244648"/>
            <a:ext cx="24057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b="1" kern="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10–11 классов:</a:t>
            </a:r>
            <a:endParaRPr lang="ru-RU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66ADB4FD-7373-CE42-A757-65E67E9BB3DC}"/>
              </a:ext>
            </a:extLst>
          </p:cNvPr>
          <p:cNvSpPr txBox="1">
            <a:spLocks/>
          </p:cNvSpPr>
          <p:nvPr/>
        </p:nvSpPr>
        <p:spPr>
          <a:xfrm>
            <a:off x="1824572" y="1449175"/>
            <a:ext cx="480419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200" b="1" kern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августа 2022 года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3CE5A5F-9123-5F44-B9D2-1B7B2D7A1BE7}"/>
              </a:ext>
            </a:extLst>
          </p:cNvPr>
          <p:cNvGrpSpPr/>
          <p:nvPr/>
        </p:nvGrpSpPr>
        <p:grpSpPr>
          <a:xfrm>
            <a:off x="1076299" y="2520096"/>
            <a:ext cx="5386348" cy="3473763"/>
            <a:chOff x="1061402" y="2481678"/>
            <a:chExt cx="5386348" cy="3473763"/>
          </a:xfrm>
          <a:effectLst>
            <a:glow rad="101600">
              <a:srgbClr val="24318F">
                <a:alpha val="60000"/>
              </a:srgbClr>
            </a:glow>
          </a:effectLst>
        </p:grpSpPr>
        <p:sp>
          <p:nvSpPr>
            <p:cNvPr id="39" name="Скругленный прямоугольник 38">
              <a:extLst>
                <a:ext uri="{FF2B5EF4-FFF2-40B4-BE49-F238E27FC236}">
                  <a16:creationId xmlns:a16="http://schemas.microsoft.com/office/drawing/2014/main" id="{CD923214-758A-FB4D-93B7-4C756F5B466A}"/>
                </a:ext>
              </a:extLst>
            </p:cNvPr>
            <p:cNvSpPr/>
            <p:nvPr/>
          </p:nvSpPr>
          <p:spPr>
            <a:xfrm>
              <a:off x="1061402" y="2481678"/>
              <a:ext cx="5386348" cy="3473763"/>
            </a:xfrm>
            <a:prstGeom prst="roundRect">
              <a:avLst>
                <a:gd name="adj" fmla="val 4843"/>
              </a:avLst>
            </a:prstGeom>
            <a:solidFill>
              <a:schemeClr val="bg1"/>
            </a:solidFill>
            <a:ln w="38100">
              <a:solidFill>
                <a:srgbClr val="2431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6A43D05F-C4EB-7947-8B9A-FE4123883146}"/>
                </a:ext>
              </a:extLst>
            </p:cNvPr>
            <p:cNvSpPr/>
            <p:nvPr/>
          </p:nvSpPr>
          <p:spPr>
            <a:xfrm>
              <a:off x="1293485" y="2620088"/>
              <a:ext cx="49916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b="1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Ученики</a:t>
              </a:r>
              <a:r>
                <a:rPr lang="en-US" sz="1600" b="1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r>
                <a:rPr lang="ru-RU" sz="1600" b="1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b="1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</a:t>
              </a:r>
              <a:r>
                <a:rPr lang="ru-RU" sz="1600" b="1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классов и их родители смогут: </a:t>
              </a:r>
            </a:p>
            <a:p>
              <a:pPr marL="138113" indent="-138113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узнать о программах обучения в российских колледжах и вузах</a:t>
              </a:r>
              <a:r>
                <a:rPr lang="en-US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138113" indent="-138113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получить ответы на вопросы о поступлении</a:t>
              </a:r>
              <a:r>
                <a:rPr lang="en-US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1600" dirty="0">
                <a:solidFill>
                  <a:srgbClr val="2431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8113" indent="-138113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сформировать стратегию выбора направления обучения и определиться с будущей профессией.</a:t>
              </a:r>
            </a:p>
            <a:p>
              <a:pPr marL="138113" indent="-138113">
                <a:buFont typeface="Arial" panose="020B0604020202020204" pitchFamily="34" charset="0"/>
                <a:buChar char="•"/>
              </a:pPr>
              <a:endParaRPr lang="ru-RU" sz="1600" dirty="0">
                <a:solidFill>
                  <a:srgbClr val="2431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b="1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участия в онлайн-выставке необходимо: </a:t>
              </a:r>
            </a:p>
            <a:p>
              <a:r>
                <a:rPr lang="ru-RU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1) заранее пройти регистрацию</a:t>
              </a:r>
              <a:r>
                <a:rPr lang="en-US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1600" dirty="0">
                <a:solidFill>
                  <a:srgbClr val="2431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2) 21 августа 2022 года пройти по полученной ссылке и присоединиться к трансляции</a:t>
              </a:r>
              <a:r>
                <a:rPr lang="en-US" sz="1600" dirty="0">
                  <a:solidFill>
                    <a:srgbClr val="2431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dirty="0">
                <a:solidFill>
                  <a:srgbClr val="24318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F597425-8BB0-7245-88AE-4AC7A977F347}"/>
              </a:ext>
            </a:extLst>
          </p:cNvPr>
          <p:cNvSpPr/>
          <p:nvPr/>
        </p:nvSpPr>
        <p:spPr>
          <a:xfrm>
            <a:off x="1007722" y="6357496"/>
            <a:ext cx="5530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 на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propostuplenie.ru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F3520CD-3356-A0BD-BEB5-1DC875F1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91" y="1753481"/>
            <a:ext cx="2262706" cy="22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69FAF3D-D84C-AEEF-F66C-C4C217A30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65" y="4694129"/>
            <a:ext cx="2262706" cy="22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472708ECCFD494396C4C5B64C9FFD6E" ma:contentTypeVersion="4" ma:contentTypeDescription="Создание документа." ma:contentTypeScope="" ma:versionID="58d625397a7a6e84cf5890e136728557">
  <xsd:schema xmlns:xsd="http://www.w3.org/2001/XMLSchema" xmlns:xs="http://www.w3.org/2001/XMLSchema" xmlns:p="http://schemas.microsoft.com/office/2006/metadata/properties" xmlns:ns2="b627c62a-d6bc-43d2-a56d-71e0e73ccaf4" xmlns:ns3="c0faf6d2-12a1-4534-83e0-2ed1716379d5" targetNamespace="http://schemas.microsoft.com/office/2006/metadata/properties" ma:root="true" ma:fieldsID="86bcd45c0e59065609bd971100b29dcf" ns2:_="" ns3:_="">
    <xsd:import namespace="b627c62a-d6bc-43d2-a56d-71e0e73ccaf4"/>
    <xsd:import namespace="c0faf6d2-12a1-4534-83e0-2ed1716379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7c62a-d6bc-43d2-a56d-71e0e73cca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af6d2-12a1-4534-83e0-2ed1716379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8B2AC-87CB-43BB-8CEB-1A76B99E2EFD}">
  <ds:schemaRefs>
    <ds:schemaRef ds:uri="http://purl.org/dc/dcmitype/"/>
    <ds:schemaRef ds:uri="http://schemas.microsoft.com/office/2006/metadata/properties"/>
    <ds:schemaRef ds:uri="b627c62a-d6bc-43d2-a56d-71e0e73ccaf4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0faf6d2-12a1-4534-83e0-2ed1716379d5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101D2CF-005C-4ED5-B6CB-96351421A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38B9A2-D264-49FE-A084-F0031DA6A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7c62a-d6bc-43d2-a56d-71e0e73ccaf4"/>
    <ds:schemaRef ds:uri="c0faf6d2-12a1-4534-83e0-2ed171637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3832</TotalTime>
  <Words>92</Words>
  <Application>Microsoft Macintosh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Навигатор</dc:title>
  <dc:creator>Алиса Шмыгова</dc:creator>
  <cp:lastModifiedBy>Александр Токарев</cp:lastModifiedBy>
  <cp:revision>16</cp:revision>
  <dcterms:created xsi:type="dcterms:W3CDTF">2021-08-17T09:48:20Z</dcterms:created>
  <dcterms:modified xsi:type="dcterms:W3CDTF">2022-08-02T15:37:59Z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2021-08-17T00:00:00Z</vt:filetime>
  </property>
  <property fmtid="{D5CDD505-2E9C-101B-9397-08002B2CF9AE}" pid="3" name="ContentTypeId">
    <vt:lpwstr>0x010100B472708ECCFD494396C4C5B64C9FFD6E</vt:lpwstr>
  </property>
</Properties>
</file>