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rao.ru/publications/federalnyie-konkursyi_1/vserossijskaya-olimpiada-shkolnikov/" TargetMode="External"/><Relationship Id="rId2" Type="http://schemas.openxmlformats.org/officeDocument/2006/relationships/hyperlink" Target="http://vserosolymp.rudn.ru/mm/mp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школьного этапа Всероссийской олимпиады школьников в 2019 году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Приказ Министерства образования и науки Российской Федерации от 18.11.2013 № 1252 «Об утверждении Порядка проведения всероссийской олимпиады школьников».</a:t>
            </a:r>
          </a:p>
          <a:p>
            <a:r>
              <a:rPr lang="ru-RU" sz="3400" dirty="0" smtClean="0"/>
              <a:t>Письмо Министерства образования и науки Красноярского края от 16.08.2019 № 75-9507 «О проведении школьного этапа всероссийской олимпиады школьников и методических рекомендациях для школьного и муниципального этапов».</a:t>
            </a:r>
          </a:p>
          <a:p>
            <a:r>
              <a:rPr lang="ru-RU" sz="3400" dirty="0" smtClean="0"/>
              <a:t>Письмо министерства образования и науки Красноярского края от 22.08.2019 № 75-9675 «О проведении школьного этапа всероссийской олимпиады школьников по информатике и ИКТ в 2019/20 учебном году»</a:t>
            </a:r>
          </a:p>
          <a:p>
            <a:r>
              <a:rPr lang="ru-RU" sz="3400" dirty="0" smtClean="0"/>
              <a:t>Письмо управления образования администрации Курагинского района от 21.08.2019 № 2224 «О мероприятиях по подготовке школьного этапа всероссийской олимпиады школьников».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46"/>
          <a:ext cx="8229600" cy="614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4729186"/>
                <a:gridCol w="2743200"/>
              </a:tblGrid>
              <a:tr h="2589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Дата проведения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01.10.2019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 (пробный тур)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02.10.2019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03.10.2019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04.10.2019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07.10.2019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08.10.2019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 (основной тур)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09.10.2019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(включая 4 класс)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(включая 4 класс)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14.10.2019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Экология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16.10.2019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Экономика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17.10.2019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Немецкий язык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18.10.2019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21.10.2019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22.10.2019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23.10.2019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Мировая художественная культура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24.10.2019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25.10.2019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28.10.2019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Основы безопасности жизнедеятельности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29.10.2019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2862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Сроки проведения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Разработать </a:t>
            </a:r>
            <a:r>
              <a:rPr lang="ru-RU" dirty="0" smtClean="0"/>
              <a:t>задания для проведения </a:t>
            </a:r>
            <a:r>
              <a:rPr lang="ru-RU" dirty="0" smtClean="0"/>
              <a:t>школьного </a:t>
            </a:r>
            <a:r>
              <a:rPr lang="ru-RU" dirty="0" smtClean="0"/>
              <a:t>этапа </a:t>
            </a:r>
            <a:r>
              <a:rPr lang="ru-RU" dirty="0" smtClean="0"/>
              <a:t>олимпиады:</a:t>
            </a:r>
          </a:p>
          <a:p>
            <a:r>
              <a:rPr lang="ru-RU" dirty="0" smtClean="0"/>
              <a:t> Задания;</a:t>
            </a:r>
          </a:p>
          <a:p>
            <a:r>
              <a:rPr lang="ru-RU" dirty="0" smtClean="0"/>
              <a:t>Ответы; </a:t>
            </a:r>
          </a:p>
          <a:p>
            <a:r>
              <a:rPr lang="ru-RU" dirty="0" smtClean="0"/>
              <a:t>Методические </a:t>
            </a:r>
            <a:r>
              <a:rPr lang="ru-RU" dirty="0" smtClean="0"/>
              <a:t>рекомендации с указанием необходимого оборудования для проведения олимпиады, а также </a:t>
            </a:r>
            <a:r>
              <a:rPr lang="ru-RU" dirty="0" smtClean="0"/>
              <a:t>критериями </a:t>
            </a:r>
            <a:r>
              <a:rPr lang="ru-RU" dirty="0" smtClean="0"/>
              <a:t>оценивания.</a:t>
            </a:r>
          </a:p>
          <a:p>
            <a:pPr>
              <a:buNone/>
            </a:pPr>
            <a:r>
              <a:rPr lang="ru-RU" dirty="0" smtClean="0"/>
              <a:t>Ссылки на методические материалы в помощь предметным комиссиям: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vserosolymp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rudn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mm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mpp</a:t>
            </a:r>
            <a:r>
              <a:rPr lang="ru-RU" u="sng" dirty="0" smtClean="0">
                <a:hlinkClick r:id="rId2"/>
              </a:rPr>
              <a:t>/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u="sng" dirty="0" smtClean="0">
                <a:hlinkClick r:id="rId3"/>
              </a:rPr>
              <a:t>https://krao.ru/publications/federalnyie-konkursyi_1/vserossijskaya-olimpiada-shkolnikov/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До 20 сентября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29600" cy="6215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3071834"/>
                <a:gridCol w="2457424"/>
                <a:gridCol w="2057400"/>
              </a:tblGrid>
              <a:tr h="573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Общеобразовательный предмет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Методическое объединение (МО)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ФИО председателя МО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язык, литература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и литература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Истомина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Немецкий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Немецкий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Могильников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Е.В.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Ульчугачева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О.Г.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Суханова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Е.А.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История, обществознание, экономика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История, обществознание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Киреева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Федоренко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О.М.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Физика, астрономия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Вахрамеева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Биология, экология, химия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Биология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Коломакина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Валута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С.С.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ОБЖ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ОБЖ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Мосягин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Е.В.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Ковалева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МХК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Музыка, искусство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Копейкина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А.В.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(4 класс),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(4 класс)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Начальные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Черкова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391</Words>
  <Application>Microsoft Office PowerPoint</Application>
  <PresentationFormat>Экран (4:3)</PresentationFormat>
  <Paragraphs>137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Организация школьного этапа Всероссийской олимпиады школьников в 2019 году</vt:lpstr>
      <vt:lpstr>Слайд 2</vt:lpstr>
      <vt:lpstr>Сроки проведения</vt:lpstr>
      <vt:lpstr>До 20 сентября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школьного этапа Всероссийской олимпиады школьников в 2019 году</dc:title>
  <cp:lastModifiedBy>User</cp:lastModifiedBy>
  <cp:revision>3</cp:revision>
  <dcterms:modified xsi:type="dcterms:W3CDTF">2019-08-23T07:10:46Z</dcterms:modified>
</cp:coreProperties>
</file>