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29" autoAdjust="0"/>
    <p:restoredTop sz="94660"/>
  </p:normalViewPr>
  <p:slideViewPr>
    <p:cSldViewPr>
      <p:cViewPr varScale="1">
        <p:scale>
          <a:sx n="106" d="100"/>
          <a:sy n="106" d="100"/>
        </p:scale>
        <p:origin x="-19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39AE-1C25-493C-B790-14CA18AB5E1C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E7B5-6296-4B05-8D87-B9126C0434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39AE-1C25-493C-B790-14CA18AB5E1C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E7B5-6296-4B05-8D87-B9126C0434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39AE-1C25-493C-B790-14CA18AB5E1C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E7B5-6296-4B05-8D87-B9126C0434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39AE-1C25-493C-B790-14CA18AB5E1C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E7B5-6296-4B05-8D87-B9126C0434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39AE-1C25-493C-B790-14CA18AB5E1C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E7B5-6296-4B05-8D87-B9126C0434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39AE-1C25-493C-B790-14CA18AB5E1C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E7B5-6296-4B05-8D87-B9126C0434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39AE-1C25-493C-B790-14CA18AB5E1C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E7B5-6296-4B05-8D87-B9126C0434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39AE-1C25-493C-B790-14CA18AB5E1C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E7B5-6296-4B05-8D87-B9126C0434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39AE-1C25-493C-B790-14CA18AB5E1C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E7B5-6296-4B05-8D87-B9126C0434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39AE-1C25-493C-B790-14CA18AB5E1C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E7B5-6296-4B05-8D87-B9126C0434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39AE-1C25-493C-B790-14CA18AB5E1C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E7B5-6296-4B05-8D87-B9126C0434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39AE-1C25-493C-B790-14CA18AB5E1C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BE7B5-6296-4B05-8D87-B9126C04341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5" Type="http://schemas.openxmlformats.org/officeDocument/2006/relationships/image" Target="../media/image4.png"/><Relationship Id="rId4" Type="http://schemas.microsoft.com/office/2007/relationships/media" Target="../media/media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ёга\Desktop\3417937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260648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ПРОЕКТ «ПОЕЗД ЗДОРОВЬЯ»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79912" y="1412776"/>
            <a:ext cx="5760640" cy="1464568"/>
          </a:xfrm>
        </p:spPr>
        <p:txBody>
          <a:bodyPr>
            <a:normAutofit fontScale="70000" lnSpcReduction="20000"/>
          </a:bodyPr>
          <a:lstStyle/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rgbClr val="00B050"/>
                </a:solidFill>
              </a:rPr>
              <a:t>М</a:t>
            </a:r>
            <a:r>
              <a:rPr lang="ru-RU" b="1" dirty="0" smtClean="0">
                <a:solidFill>
                  <a:srgbClr val="00B050"/>
                </a:solidFill>
              </a:rPr>
              <a:t>одуль «Экология и здоровье»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1 «А» класс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051720" y="5229200"/>
            <a:ext cx="5760640" cy="14645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2015 год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:\Фото Поезд здоровья\DSCN45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Остановка № 1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«Мойте </a:t>
            </a:r>
            <a:r>
              <a:rPr lang="ru-RU" b="1" dirty="0">
                <a:solidFill>
                  <a:srgbClr val="0070C0"/>
                </a:solidFill>
              </a:rPr>
              <a:t>руки чаще, чем едите».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:\Фото Поезд здоровья\DSCN44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0"/>
            <a:ext cx="7020272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Остановка № 2 «Проветривайте  помещение!» 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Остановка № 3 «Смазывайте нос!»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L:\Фото Поезд здоровья\DSCN45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0"/>
            <a:ext cx="7632848" cy="57246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Остановка № 4 «Эх, мёд, медок!»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L:\Фото Поезд здоровья\DSCN44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17340"/>
            <a:ext cx="7920880" cy="59406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507288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Остановка № 5 «Квашеная капуста!»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7171" name="Picture 3" descr="L:\Фото Поезд здоровья\DSCN44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7848872" cy="58866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L:\Фото Поезд здоровья\DSCN45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Остановка № 6 «Яблочко наливное!»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9218" name="Picture 2" descr="L:\Фото Поезд здоровья\DSCN45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632848" cy="57246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764704"/>
            <a:ext cx="4139952" cy="316835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Остановка № 7 «Кефир и йогурт вам помогут!»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1267" name="Picture 3" descr="L:\Фото Поезд здоровья\DSCN44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4968552" cy="6624736"/>
          </a:xfrm>
          <a:prstGeom prst="rect">
            <a:avLst/>
          </a:prstGeom>
          <a:noFill/>
        </p:spPr>
      </p:pic>
      <p:pic>
        <p:nvPicPr>
          <p:cNvPr id="11268" name="Picture 4" descr="C:\Users\Серёга\Desktop\10071817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077072"/>
            <a:ext cx="2850687" cy="24696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Остановка № 8 «Рыбий жир»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42" name="Picture 2" descr="L:\Фото Поезд здоровья\DSCN45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7416824" cy="556261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L:\Фото Поезд здоровья\DSCN44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6652"/>
            <a:ext cx="8748464" cy="65613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Остановка № 9 «Чеснок очень многим помог!»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Проблема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37318"/>
            <a:ext cx="8229600" cy="4525963"/>
          </a:xfrm>
        </p:spPr>
        <p:txBody>
          <a:bodyPr/>
          <a:lstStyle/>
          <a:p>
            <a:r>
              <a:rPr lang="ru-RU" b="1" dirty="0" smtClean="0"/>
              <a:t>Осенью и зимой люди часто болеют простудными заболеваниями.</a:t>
            </a:r>
          </a:p>
          <a:p>
            <a:r>
              <a:rPr lang="ru-RU" b="1" dirty="0" smtClean="0"/>
              <a:t>Например, у нас в городе  за осенний период  количество людей, обратившихся в больницу с простудой увеличилось  на </a:t>
            </a:r>
          </a:p>
          <a:p>
            <a:pPr marL="0" indent="0">
              <a:buNone/>
            </a:pPr>
            <a:r>
              <a:rPr lang="ru-RU" b="1" dirty="0" smtClean="0"/>
              <a:t>   20 %. И многие не обращаются, лечатся дома.</a:t>
            </a:r>
            <a:endParaRPr lang="ru-RU" b="1" dirty="0"/>
          </a:p>
        </p:txBody>
      </p:sp>
      <p:pic>
        <p:nvPicPr>
          <p:cNvPr id="19458" name="Picture 2" descr="C:\Users\Серёга\Desktop\9457_html_6734e62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84336">
            <a:off x="1065515" y="4905544"/>
            <a:ext cx="6565961" cy="20686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Остановка № 10 «Чудо-отвар!»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3314" name="Picture 2" descr="L:\Фото Поезд здоровья\DSCN44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7453336" cy="559000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Остановка № 11 «Ароматная»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14338" name="Picture 2" descr="L:\Фото Поезд здоровья\DSCN45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17340"/>
            <a:ext cx="7776864" cy="58326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L:\Фото Поезд здоровья\DSCN45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856984" cy="66427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Остановка № 12 «Чайная»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6386" name="Picture 2" descr="L:\Фото Поезд здоровья\DSCN45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7704856" cy="577864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СПАСИБО ЗА ВНИМАНИЕ!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7410" name="Picture 2" descr="C:\Users\Серёга\Desktop\9f95c3a8053856a255bef404006fdf7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52736"/>
            <a:ext cx="8770574" cy="4176464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39552" y="54452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Не болейте! Берегите себя!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Цель проекта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b="1" dirty="0" smtClean="0"/>
              <a:t>Рассказать и показать детям и взрослым про простые и доступные   профилактические средства  против гриппа и простуды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8434" name="Picture 2" descr="C:\Users\Серёга\Desktop\9457_html_6734e62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21707">
            <a:off x="1331640" y="3645024"/>
            <a:ext cx="6565961" cy="282269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Задачи: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b="1" dirty="0" smtClean="0"/>
              <a:t>Собрать информацию про профилактические средства от простуды.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Провести игровую перемену «Поезд здоровья»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20482" name="Picture 2" descr="C:\Users\Серёга\Desktop\9457_html_6734e62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35287">
            <a:off x="1259632" y="3789040"/>
            <a:ext cx="6565961" cy="282269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Целевая группа: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Проект  был направлен на учащихся школы, их родителей, учителей</a:t>
            </a:r>
          </a:p>
          <a:p>
            <a:r>
              <a:rPr lang="ru-RU" dirty="0" smtClean="0"/>
              <a:t>Деятельностью по проекту было охвачено примерно 95 человек</a:t>
            </a:r>
          </a:p>
          <a:p>
            <a:endParaRPr lang="ru-RU" dirty="0"/>
          </a:p>
        </p:txBody>
      </p:sp>
      <p:pic>
        <p:nvPicPr>
          <p:cNvPr id="21506" name="Picture 2" descr="C:\Users\Серёга\Desktop\9457_html_6734e62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05180">
            <a:off x="1373348" y="4302614"/>
            <a:ext cx="6565961" cy="23073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Этапы работы над проектом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b="1" dirty="0" smtClean="0"/>
              <a:t>Подготовительный</a:t>
            </a:r>
          </a:p>
          <a:p>
            <a:pPr marL="514350" indent="-514350">
              <a:buNone/>
            </a:pPr>
            <a:r>
              <a:rPr lang="ru-RU" dirty="0" smtClean="0"/>
              <a:t>     Собирали информацию про то, что надо делать, чтобы не заболеть:</a:t>
            </a:r>
          </a:p>
          <a:p>
            <a:pPr marL="514350" indent="-514350">
              <a:buFontTx/>
              <a:buChar char="-"/>
            </a:pPr>
            <a:r>
              <a:rPr lang="ru-RU" dirty="0" smtClean="0"/>
              <a:t>Спрашивали у родителей, у бабушек;</a:t>
            </a:r>
          </a:p>
          <a:p>
            <a:pPr marL="514350" indent="-514350">
              <a:buFontTx/>
              <a:buChar char="-"/>
            </a:pPr>
            <a:r>
              <a:rPr lang="ru-RU" dirty="0" smtClean="0"/>
              <a:t>Искали в интернете;</a:t>
            </a:r>
          </a:p>
          <a:p>
            <a:pPr marL="514350" indent="-514350">
              <a:buFontTx/>
              <a:buChar char="-"/>
            </a:pPr>
            <a:r>
              <a:rPr lang="ru-RU" dirty="0" smtClean="0"/>
              <a:t>Читали с родителями в журналах и газетах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Этапы работы над проектом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2. Основной </a:t>
            </a:r>
          </a:p>
          <a:p>
            <a:pPr>
              <a:buNone/>
            </a:pPr>
            <a:r>
              <a:rPr lang="ru-RU" dirty="0" smtClean="0"/>
              <a:t>   Подготовка и проведение игровой переменки «Поезд здоровья»:</a:t>
            </a:r>
          </a:p>
          <a:p>
            <a:pPr>
              <a:buFontTx/>
              <a:buChar char="-"/>
            </a:pPr>
            <a:r>
              <a:rPr lang="ru-RU" dirty="0" smtClean="0"/>
              <a:t>Распределили обязанности;</a:t>
            </a:r>
          </a:p>
          <a:p>
            <a:pPr>
              <a:buFontTx/>
              <a:buChar char="-"/>
            </a:pPr>
            <a:r>
              <a:rPr lang="ru-RU" dirty="0" smtClean="0"/>
              <a:t>Заготовили с родителями необходимые средства, выучили свои слова;</a:t>
            </a:r>
          </a:p>
          <a:p>
            <a:pPr>
              <a:buFontTx/>
              <a:buChar char="-"/>
            </a:pPr>
            <a:r>
              <a:rPr lang="ru-RU" dirty="0" smtClean="0"/>
              <a:t>Оповестили учащихся о проведении игровой переменки.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Этапы работы над проектом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3. Заключительный</a:t>
            </a:r>
          </a:p>
          <a:p>
            <a:pPr>
              <a:buFontTx/>
              <a:buChar char="-"/>
            </a:pPr>
            <a:r>
              <a:rPr lang="ru-RU" dirty="0" smtClean="0"/>
              <a:t>Обсудили, удалось ли реализовать проект, как хотели;</a:t>
            </a:r>
          </a:p>
          <a:p>
            <a:pPr>
              <a:buFontTx/>
              <a:buChar char="-"/>
            </a:pPr>
            <a:r>
              <a:rPr lang="ru-RU" dirty="0" smtClean="0"/>
              <a:t>Подсчитали количество участников проекта.</a:t>
            </a:r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2530" name="Picture 2" descr="C:\Users\Серёга\Desktop\9457_html_6734e62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39646">
            <a:off x="1331640" y="4365104"/>
            <a:ext cx="6565961" cy="282269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Фото Поезд здоровья\DSCN45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252520" cy="693939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Продуктом проекта стала игровая перемена «Поезд здоровья»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detskaya-pesnya-veselaya-beshenaya-muzyka(muzofon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548680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317</Words>
  <Application>Microsoft Office PowerPoint</Application>
  <PresentationFormat>Экран (4:3)</PresentationFormat>
  <Paragraphs>52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ПРОЕКТ «ПОЕЗД ЗДОРОВЬЯ»</vt:lpstr>
      <vt:lpstr>Проблема</vt:lpstr>
      <vt:lpstr>Цель проекта</vt:lpstr>
      <vt:lpstr>Задачи:</vt:lpstr>
      <vt:lpstr>Целевая группа:</vt:lpstr>
      <vt:lpstr>Этапы работы над проектом</vt:lpstr>
      <vt:lpstr>Этапы работы над проектом</vt:lpstr>
      <vt:lpstr>Этапы работы над проектом</vt:lpstr>
      <vt:lpstr>Продуктом проекта стала игровая перемена «Поезд здоровья»</vt:lpstr>
      <vt:lpstr>Остановка № 1 «Мойте руки чаще, чем едите».</vt:lpstr>
      <vt:lpstr>Остановка № 2 «Проветривайте  помещение!» </vt:lpstr>
      <vt:lpstr>Остановка № 3 «Смазывайте нос!»</vt:lpstr>
      <vt:lpstr>Остановка № 4 «Эх, мёд, медок!»</vt:lpstr>
      <vt:lpstr>Остановка № 5 «Квашеная капуста!»</vt:lpstr>
      <vt:lpstr>Слайд 15</vt:lpstr>
      <vt:lpstr>Остановка № 6 «Яблочко наливное!»</vt:lpstr>
      <vt:lpstr>Остановка № 7 «Кефир и йогурт вам помогут!»</vt:lpstr>
      <vt:lpstr>Остановка № 8 «Рыбий жир»</vt:lpstr>
      <vt:lpstr>Остановка № 9 «Чеснок очень многим помог!»</vt:lpstr>
      <vt:lpstr>Остановка № 10 «Чудо-отвар!» </vt:lpstr>
      <vt:lpstr>Остановка № 11 «Ароматная»</vt:lpstr>
      <vt:lpstr>Слайд 22</vt:lpstr>
      <vt:lpstr>Остановка № 12 «Чайная»</vt:lpstr>
      <vt:lpstr>СПАСИБО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«ПОЕЗД ЗДОРОВЬЯ»</dc:title>
  <dc:creator>Серёга</dc:creator>
  <cp:lastModifiedBy>Серёга</cp:lastModifiedBy>
  <cp:revision>16</cp:revision>
  <dcterms:created xsi:type="dcterms:W3CDTF">2015-11-10T15:10:17Z</dcterms:created>
  <dcterms:modified xsi:type="dcterms:W3CDTF">2019-05-30T15:48:28Z</dcterms:modified>
</cp:coreProperties>
</file>