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проектов «Билет в будущее» и «</a:t>
            </a:r>
            <a:r>
              <a:rPr lang="ru-RU" dirty="0" err="1" smtClean="0"/>
              <a:t>ПроеКТОриЯ</a:t>
            </a:r>
            <a:r>
              <a:rPr lang="ru-RU" dirty="0" smtClean="0"/>
              <a:t>» в Курагинском районе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53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57403"/>
          </a:xfrm>
        </p:spPr>
        <p:txBody>
          <a:bodyPr/>
          <a:lstStyle/>
          <a:p>
            <a:r>
              <a:rPr lang="ru-RU" dirty="0" smtClean="0"/>
              <a:t>Площадки для апробации проекта: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«Билет в будущее»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83850"/>
              </p:ext>
            </p:extLst>
          </p:nvPr>
        </p:nvGraphicFramePr>
        <p:xfrm>
          <a:off x="755576" y="1556792"/>
          <a:ext cx="741682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4104456"/>
                <a:gridCol w="2736304"/>
              </a:tblGrid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Общеобразовательная 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зарегистрированных участников</a:t>
                      </a:r>
                      <a:endParaRPr lang="ru-RU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Ирбинская</a:t>
                      </a:r>
                      <a:r>
                        <a:rPr lang="ru-RU" dirty="0" smtClean="0"/>
                        <a:t> СОШ 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Кошурниковская</a:t>
                      </a:r>
                      <a:r>
                        <a:rPr lang="ru-RU" dirty="0" smtClean="0"/>
                        <a:t> СОШ №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Кошурниковская</a:t>
                      </a:r>
                      <a:r>
                        <a:rPr lang="ru-RU" dirty="0" smtClean="0"/>
                        <a:t> ООШ № 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Шалоболинская</a:t>
                      </a:r>
                      <a:r>
                        <a:rPr lang="ru-RU" dirty="0" smtClean="0"/>
                        <a:t> СОШ №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Артемовская СОШ 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Марининская</a:t>
                      </a:r>
                      <a:r>
                        <a:rPr lang="ru-RU" dirty="0" smtClean="0"/>
                        <a:t> СОШ № 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Кордовская СОШ №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Курагинская</a:t>
                      </a:r>
                      <a:r>
                        <a:rPr lang="ru-RU" dirty="0" smtClean="0"/>
                        <a:t> СОШ 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45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Курагинская</a:t>
                      </a:r>
                      <a:r>
                        <a:rPr lang="ru-RU" dirty="0" smtClean="0"/>
                        <a:t> СОШ №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109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МБОУ </a:t>
                      </a:r>
                      <a:r>
                        <a:rPr lang="ru-RU" dirty="0" err="1" smtClean="0"/>
                        <a:t>Курагинская</a:t>
                      </a:r>
                      <a:r>
                        <a:rPr lang="ru-RU" dirty="0" smtClean="0"/>
                        <a:t> СОШ №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81</a:t>
                      </a:r>
                      <a:endParaRPr lang="ru-RU" b="1" dirty="0"/>
                    </a:p>
                  </a:txBody>
                  <a:tcPr/>
                </a:tc>
              </a:tr>
              <a:tr h="3553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49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В рамках проекта участники посетили мероприятия:</a:t>
            </a:r>
          </a:p>
          <a:p>
            <a:r>
              <a:rPr lang="ru-RU" sz="2800" dirty="0" smtClean="0"/>
              <a:t>мастер-классы </a:t>
            </a:r>
            <a:r>
              <a:rPr lang="ru-RU" sz="2800" dirty="0"/>
              <a:t>на краевом фестивале «</a:t>
            </a:r>
            <a:r>
              <a:rPr lang="en-US" sz="2800" dirty="0"/>
              <a:t>RUKAMI</a:t>
            </a:r>
            <a:r>
              <a:rPr lang="ru-RU" sz="2800" dirty="0"/>
              <a:t>»;</a:t>
            </a:r>
          </a:p>
          <a:p>
            <a:r>
              <a:rPr lang="ru-RU" sz="2800" dirty="0" smtClean="0"/>
              <a:t>онлайн-тестирование </a:t>
            </a:r>
            <a:r>
              <a:rPr lang="ru-RU" sz="2800" dirty="0"/>
              <a:t>«</a:t>
            </a:r>
            <a:r>
              <a:rPr lang="ru-RU" sz="2800" dirty="0" err="1"/>
              <a:t>Профнавигатор</a:t>
            </a:r>
            <a:r>
              <a:rPr lang="ru-RU" sz="2800" dirty="0"/>
              <a:t>»;</a:t>
            </a:r>
          </a:p>
          <a:p>
            <a:r>
              <a:rPr lang="ru-RU" sz="2800" dirty="0" smtClean="0"/>
              <a:t>экскурсия </a:t>
            </a:r>
            <a:r>
              <a:rPr lang="ru-RU" sz="2800" dirty="0"/>
              <a:t>в пожарную часть в </a:t>
            </a:r>
            <a:r>
              <a:rPr lang="ru-RU" sz="2800" dirty="0" err="1"/>
              <a:t>пгт</a:t>
            </a:r>
            <a:r>
              <a:rPr lang="ru-RU" sz="2800" dirty="0"/>
              <a:t>. Курагино;</a:t>
            </a:r>
          </a:p>
          <a:p>
            <a:r>
              <a:rPr lang="ru-RU" sz="2800" dirty="0" smtClean="0"/>
              <a:t>мини-пробы </a:t>
            </a:r>
            <a:r>
              <a:rPr lang="en-US" sz="2800" dirty="0"/>
              <a:t>try</a:t>
            </a:r>
            <a:r>
              <a:rPr lang="ru-RU" sz="2800" dirty="0"/>
              <a:t>-</a:t>
            </a:r>
            <a:r>
              <a:rPr lang="en-US" sz="2800" dirty="0"/>
              <a:t>a</a:t>
            </a:r>
            <a:r>
              <a:rPr lang="ru-RU" sz="2800" dirty="0"/>
              <a:t>-</a:t>
            </a:r>
            <a:r>
              <a:rPr lang="en-US" sz="2800" dirty="0"/>
              <a:t>skill </a:t>
            </a:r>
            <a:r>
              <a:rPr lang="ru-RU" sz="2800" dirty="0"/>
              <a:t>в рамках </a:t>
            </a:r>
            <a:r>
              <a:rPr lang="ru-RU" sz="2800" dirty="0" err="1"/>
              <a:t>профориентационного</a:t>
            </a:r>
            <a:r>
              <a:rPr lang="ru-RU" sz="2800" dirty="0"/>
              <a:t> события;</a:t>
            </a:r>
          </a:p>
          <a:p>
            <a:r>
              <a:rPr lang="ru-RU" sz="2800" dirty="0" err="1" smtClean="0"/>
              <a:t>квест</a:t>
            </a:r>
            <a:r>
              <a:rPr lang="ru-RU" sz="2800" dirty="0" smtClean="0"/>
              <a:t> </a:t>
            </a:r>
            <a:r>
              <a:rPr lang="ru-RU" sz="2800" dirty="0"/>
              <a:t>и «Своя игра» по компетенции «Поварское дело» в филиале Минусинского с/х колледжа (</a:t>
            </a:r>
            <a:r>
              <a:rPr lang="ru-RU" sz="2800" dirty="0" err="1"/>
              <a:t>пгт</a:t>
            </a:r>
            <a:r>
              <a:rPr lang="ru-RU" sz="2800" dirty="0"/>
              <a:t>. </a:t>
            </a:r>
            <a:r>
              <a:rPr lang="ru-RU" sz="2800" dirty="0" err="1"/>
              <a:t>Кошурниково</a:t>
            </a:r>
            <a:r>
              <a:rPr lang="ru-RU" sz="2800" dirty="0"/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Прошли все 4 этапа тестирования – </a:t>
            </a:r>
            <a:r>
              <a:rPr lang="ru-RU" sz="3200" b="1" dirty="0" smtClean="0"/>
              <a:t>262</a:t>
            </a:r>
            <a:r>
              <a:rPr lang="ru-RU" sz="3200" dirty="0" smtClean="0"/>
              <a:t> чел.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853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возможность для самостоятельной организации деятельности участников при прохождении этапов тестирования (сроки, объем тестов);</a:t>
            </a:r>
          </a:p>
          <a:p>
            <a:r>
              <a:rPr lang="ru-RU" dirty="0" smtClean="0"/>
              <a:t>есть </a:t>
            </a:r>
            <a:r>
              <a:rPr lang="ru-RU" dirty="0"/>
              <a:t>возможность посетить </a:t>
            </a:r>
            <a:r>
              <a:rPr lang="ru-RU" dirty="0" err="1"/>
              <a:t>профориентационные</a:t>
            </a:r>
            <a:r>
              <a:rPr lang="ru-RU" dirty="0"/>
              <a:t> мероприятия разной направленности, погрузиться в содержание конкретных профессиональных компетенций;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индивидуальных рекомендаций участникам, что позволяет ребенку определиться в выборе экзаменов и дальнейшем выборе профессии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моменты: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65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отсутствие </a:t>
            </a:r>
            <a:r>
              <a:rPr lang="ru-RU" dirty="0"/>
              <a:t>стабильного интернета, </a:t>
            </a:r>
          </a:p>
          <a:p>
            <a:r>
              <a:rPr lang="ru-RU" dirty="0" smtClean="0"/>
              <a:t>удаленность </a:t>
            </a:r>
            <a:r>
              <a:rPr lang="ru-RU" dirty="0"/>
              <a:t>учреждений, организующих </a:t>
            </a:r>
            <a:r>
              <a:rPr lang="ru-RU" dirty="0" err="1"/>
              <a:t>профориентационные</a:t>
            </a:r>
            <a:r>
              <a:rPr lang="ru-RU" dirty="0"/>
              <a:t> мероприятия;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финансирования для выезда участников на мероприятия;</a:t>
            </a:r>
          </a:p>
          <a:p>
            <a:r>
              <a:rPr lang="ru-RU" dirty="0" smtClean="0"/>
              <a:t>список </a:t>
            </a:r>
            <a:r>
              <a:rPr lang="ru-RU" dirty="0"/>
              <a:t>ознакомительных мероприятий не в полной мере соответствовал запросам участников;</a:t>
            </a:r>
          </a:p>
          <a:p>
            <a:r>
              <a:rPr lang="ru-RU" dirty="0" smtClean="0"/>
              <a:t>техническая </a:t>
            </a:r>
            <a:r>
              <a:rPr lang="ru-RU" dirty="0"/>
              <a:t>недоработка платформы;</a:t>
            </a:r>
          </a:p>
          <a:p>
            <a:r>
              <a:rPr lang="ru-RU" dirty="0" smtClean="0"/>
              <a:t>нет </a:t>
            </a:r>
            <a:r>
              <a:rPr lang="ru-RU" dirty="0"/>
              <a:t>рекомендаций для участников на платформе проекта;</a:t>
            </a:r>
          </a:p>
          <a:p>
            <a:r>
              <a:rPr lang="ru-RU" dirty="0" smtClean="0"/>
              <a:t>нет </a:t>
            </a:r>
            <a:r>
              <a:rPr lang="ru-RU" dirty="0"/>
              <a:t>доступа на платформу для муниципального координатора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 моменты: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9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Зарегистрировано 23 общеобразовательных учреждения района</a:t>
            </a:r>
          </a:p>
          <a:p>
            <a:r>
              <a:rPr lang="ru-RU" dirty="0" smtClean="0"/>
              <a:t>Муниципальный показатель участия в онлайн-уроках, установленный министерством образования Красноярского края – 1453 чел.</a:t>
            </a:r>
          </a:p>
          <a:p>
            <a:r>
              <a:rPr lang="ru-RU" dirty="0" smtClean="0"/>
              <a:t>Число участников онлайн-урока 19.12.2019 – 1588 чел.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ПроеКТОриЯ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77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Число участников открытых онлайн-уроков, реализуемых с учетом опыта цикла открытых уроков «</a:t>
            </a:r>
            <a:r>
              <a:rPr lang="ru-RU" dirty="0" err="1"/>
              <a:t>Проектория</a:t>
            </a:r>
            <a:r>
              <a:rPr lang="ru-RU" dirty="0"/>
              <a:t>», «Уроки настоящего» или иных аналогичных по возможностям, функциям и результатам проектах, направленных на раннюю профориентацию – </a:t>
            </a:r>
            <a:r>
              <a:rPr lang="ru-RU" b="1" dirty="0"/>
              <a:t>2035</a:t>
            </a:r>
            <a:r>
              <a:rPr lang="ru-RU" dirty="0"/>
              <a:t> чел</a:t>
            </a:r>
            <a:r>
              <a:rPr lang="ru-RU" dirty="0" smtClean="0"/>
              <a:t>.</a:t>
            </a:r>
          </a:p>
          <a:p>
            <a:r>
              <a:rPr lang="ru-RU" dirty="0"/>
              <a:t>Число детей (учащихся 6 – 11 классов), участвующих в проекте «Билет в будущее» (зарегистрированных на платформе проекта) – </a:t>
            </a:r>
            <a:r>
              <a:rPr lang="ru-RU" b="1" dirty="0"/>
              <a:t>450</a:t>
            </a:r>
            <a:r>
              <a:rPr lang="ru-RU" dirty="0"/>
              <a:t> чел.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на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Заявочная кампания – апрель.</a:t>
            </a:r>
          </a:p>
          <a:p>
            <a:r>
              <a:rPr lang="ru-RU" dirty="0" smtClean="0"/>
              <a:t>Основные мероприятия проекта – осень.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Ориентировочные сроки реализации проекта «Билет в будущее» в 2020 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622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399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Реализация проектов «Билет в будущее» и «ПроеКТОриЯ» в Курагинском районе</vt:lpstr>
      <vt:lpstr>«Билет в будущее»</vt:lpstr>
      <vt:lpstr>Прошли все 4 этапа тестирования – 262 чел.</vt:lpstr>
      <vt:lpstr>Положительные моменты:</vt:lpstr>
      <vt:lpstr>Отрицательные моменты:</vt:lpstr>
      <vt:lpstr>«ПроеКТОриЯ»</vt:lpstr>
      <vt:lpstr>Перспективы на 2020 год</vt:lpstr>
      <vt:lpstr>Ориентировочные сроки реализации проекта «Билет в будущее» в 2020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проектов «Билет в будущее» и «ПроеКТОриЯ» в Курагинском районе</dc:title>
  <dc:creator>Березина</dc:creator>
  <cp:lastModifiedBy>Березина</cp:lastModifiedBy>
  <cp:revision>5</cp:revision>
  <dcterms:created xsi:type="dcterms:W3CDTF">2020-01-27T06:57:52Z</dcterms:created>
  <dcterms:modified xsi:type="dcterms:W3CDTF">2020-02-10T06:51:57Z</dcterms:modified>
</cp:coreProperties>
</file>