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okuragino@yandex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и проведение школьного этапа всероссийской олимпиады школьников в 2021-2022 учебном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38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8" t="13817" r="24746" b="27343"/>
          <a:stretch/>
        </p:blipFill>
        <p:spPr bwMode="auto">
          <a:xfrm>
            <a:off x="36484" y="404664"/>
            <a:ext cx="9118354" cy="590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81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1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 Олимпиада по общеобразовательным предметам проводится строго в день, утвержденный приказом управления образования. 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2. Олимпиадные задания, разработанные муниципальной предметной комиссией, высылаются в общеобразовательные организации в день проведения олимпиады по тому или иному образовательному предмету в </a:t>
            </a:r>
            <a:r>
              <a:rPr lang="ru-RU" dirty="0" smtClean="0"/>
              <a:t>08.00 на </a:t>
            </a:r>
            <a:r>
              <a:rPr lang="ru-RU" dirty="0"/>
              <a:t>адрес электронной почты лица, ответственного за проведение школьного этапа в общеобразовательной организации. </a:t>
            </a:r>
            <a:r>
              <a:rPr lang="ru-RU" dirty="0" smtClean="0"/>
              <a:t> После </a:t>
            </a:r>
            <a:r>
              <a:rPr lang="ru-RU" dirty="0"/>
              <a:t>распечатывания олимпиадные задания хранятся у ответственного лица, назначенного приказом руководителя пункта проведения олимпиады.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3. </a:t>
            </a:r>
            <a:r>
              <a:rPr lang="ru-RU" dirty="0" smtClean="0"/>
              <a:t>Не </a:t>
            </a:r>
            <a:r>
              <a:rPr lang="ru-RU" dirty="0"/>
              <a:t>ранее 09:45 ответственный за проведение олимпиады на пункте (далее-Ответственный) выдает олимпиадные задания ответственным организаторам в аудитории.</a:t>
            </a:r>
          </a:p>
          <a:p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/>
              <a:t>В 09:55 участники олимпиады заполняют карточку участника.</a:t>
            </a:r>
          </a:p>
          <a:p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/>
              <a:t>В 10:00 организаторы в аудитории выдают олимпиадные задания участникам. Фиксируют время начала и окончания олимпиады на доске.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dirty="0" smtClean="0"/>
              <a:t>Правила проведения олимпиады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4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60486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6. </a:t>
            </a:r>
            <a:r>
              <a:rPr lang="ru-RU" dirty="0"/>
              <a:t>Участники олимпиады вправе иметь справочные материалы, средства связи и электронно-вычислительную технику, разрешенные к использованию во время проведения олимпиады, перечень которых определяется в требованиях к организации и проведению муниципального этапа олимпиады по каждому общеобразовательному предмету.</a:t>
            </a:r>
          </a:p>
          <a:p>
            <a:endParaRPr lang="ru-RU" dirty="0" smtClean="0"/>
          </a:p>
          <a:p>
            <a:r>
              <a:rPr lang="ru-RU" dirty="0" smtClean="0"/>
              <a:t>7. </a:t>
            </a:r>
            <a:r>
              <a:rPr lang="ru-RU" dirty="0"/>
              <a:t>В случае нарушения участником олимпиады Порядка проведения олимпиады и (или) утвержденных требований к организации и проведению соответствующего этапа олимпиады по каждому общеобразовательному предмету, ответственный за проведение муниципального этапа олимпиады на пункте вправе удалить данного участника олимпиады из аудитории, составив акт об удалении участника олимпиады.</a:t>
            </a:r>
          </a:p>
          <a:p>
            <a:endParaRPr lang="ru-RU" dirty="0" smtClean="0"/>
          </a:p>
          <a:p>
            <a:r>
              <a:rPr lang="ru-RU" dirty="0" smtClean="0"/>
              <a:t>8. </a:t>
            </a:r>
            <a:r>
              <a:rPr lang="ru-RU" dirty="0"/>
              <a:t>После завершения олимпиады организаторы в аудитории собирают работы участников и передают Ответственному. </a:t>
            </a:r>
          </a:p>
          <a:p>
            <a:endParaRPr lang="ru-RU" dirty="0" smtClean="0"/>
          </a:p>
          <a:p>
            <a:r>
              <a:rPr lang="ru-RU" dirty="0" smtClean="0"/>
              <a:t>9. </a:t>
            </a:r>
            <a:r>
              <a:rPr lang="ru-RU" dirty="0"/>
              <a:t>Далее происходит обезличивание (кодирование) олимпиадных работ участников. Кодировать необходимо следующим образом: код школы, в которой обучается участник олимпиады по КИАСУО + заглавная буква предмета, по которому проходит олимпиада + класс участника олимпиады + порядковый номер участника. Пример: </a:t>
            </a:r>
            <a:r>
              <a:rPr lang="ru-RU" dirty="0" smtClean="0"/>
              <a:t>730001Р71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02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59" cy="5793507"/>
          </a:xfrm>
        </p:spPr>
        <p:txBody>
          <a:bodyPr>
            <a:normAutofit/>
          </a:bodyPr>
          <a:lstStyle/>
          <a:p>
            <a:r>
              <a:rPr lang="ru-RU" dirty="0" smtClean="0"/>
              <a:t>10. Ответы </a:t>
            </a:r>
            <a:r>
              <a:rPr lang="ru-RU" dirty="0"/>
              <a:t>на задания будут высланы в день проведения олимпиады по соответствующему предмету в 14.00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11. </a:t>
            </a:r>
            <a:r>
              <a:rPr lang="ru-RU" dirty="0"/>
              <a:t>Олимпиадные работы школьного этапа проверяет комиссия, созданная в каждой общеобразовательной организации.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12. </a:t>
            </a:r>
            <a:r>
              <a:rPr lang="ru-RU" dirty="0"/>
              <a:t>Результаты проверки олимпиадных работ оформляются протоколом и направляются в управление образования по адресу </a:t>
            </a:r>
            <a:r>
              <a:rPr lang="en-US" dirty="0">
                <a:hlinkClick r:id="rId2"/>
              </a:rPr>
              <a:t>uokuragino@yandex.ru</a:t>
            </a:r>
            <a:r>
              <a:rPr lang="en-US" dirty="0"/>
              <a:t> 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58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624547"/>
              </p:ext>
            </p:extLst>
          </p:nvPr>
        </p:nvGraphicFramePr>
        <p:xfrm>
          <a:off x="323528" y="1052736"/>
          <a:ext cx="8424937" cy="5976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1286"/>
                <a:gridCol w="1598038"/>
                <a:gridCol w="1441237"/>
                <a:gridCol w="1512168"/>
                <a:gridCol w="1872208"/>
              </a:tblGrid>
              <a:tr h="504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проведения олимпиады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проверки работ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проведения апелляции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предоставления итоговых документов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595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ИКТ (по отдельному графику)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Экология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978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639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МХК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18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Астрономия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29.10.2021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01.11.2021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01.11.2021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  <a:tr h="26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29.10.2021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01.11.2021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02.11.2021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02.11.2021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231" marR="29231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График проведения школьного этапа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2141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767633"/>
              </p:ext>
            </p:extLst>
          </p:nvPr>
        </p:nvGraphicFramePr>
        <p:xfrm>
          <a:off x="179512" y="188640"/>
          <a:ext cx="8784976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199"/>
                <a:gridCol w="785177"/>
                <a:gridCol w="792088"/>
                <a:gridCol w="792088"/>
                <a:gridCol w="792088"/>
                <a:gridCol w="792088"/>
                <a:gridCol w="792088"/>
                <a:gridCol w="720080"/>
                <a:gridCol w="720080"/>
              </a:tblGrid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Немецкий язык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МХК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ОБЖ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763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Астрономия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2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62</TotalTime>
  <Words>427</Words>
  <Application>Microsoft Office PowerPoint</Application>
  <PresentationFormat>Экран (4:3)</PresentationFormat>
  <Paragraphs>225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Организация и проведение школьного этапа всероссийской олимпиады школьников в 2021-2022 учебном году</vt:lpstr>
      <vt:lpstr>Презентация PowerPoint</vt:lpstr>
      <vt:lpstr>Правила проведения олимпиады</vt:lpstr>
      <vt:lpstr>Презентация PowerPoint</vt:lpstr>
      <vt:lpstr>Презентация PowerPoint</vt:lpstr>
      <vt:lpstr>График проведения школьного этапа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проведение школьного этапа всероссийской олимпиады школьников в 2021-2022 учебном году</dc:title>
  <dc:creator>Березина</dc:creator>
  <cp:lastModifiedBy>Березина</cp:lastModifiedBy>
  <cp:revision>10</cp:revision>
  <dcterms:created xsi:type="dcterms:W3CDTF">2021-09-27T02:02:27Z</dcterms:created>
  <dcterms:modified xsi:type="dcterms:W3CDTF">2021-09-28T02:49:08Z</dcterms:modified>
</cp:coreProperties>
</file>