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7A5-1E68-4FD4-BCC2-188675901B9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D014-582E-445C-9A05-57175AE4B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7A5-1E68-4FD4-BCC2-188675901B9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D014-582E-445C-9A05-57175AE4B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4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7A5-1E68-4FD4-BCC2-188675901B9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D014-582E-445C-9A05-57175AE4B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1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7A5-1E68-4FD4-BCC2-188675901B9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D014-582E-445C-9A05-57175AE4B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7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7A5-1E68-4FD4-BCC2-188675901B9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D014-582E-445C-9A05-57175AE4B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7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7A5-1E68-4FD4-BCC2-188675901B9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D014-582E-445C-9A05-57175AE4B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8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7A5-1E68-4FD4-BCC2-188675901B9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D014-582E-445C-9A05-57175AE4B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4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7A5-1E68-4FD4-BCC2-188675901B9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D014-582E-445C-9A05-57175AE4B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3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7A5-1E68-4FD4-BCC2-188675901B9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D014-582E-445C-9A05-57175AE4B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3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7A5-1E68-4FD4-BCC2-188675901B9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D014-582E-445C-9A05-57175AE4B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3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E7A5-1E68-4FD4-BCC2-188675901B9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D014-582E-445C-9A05-57175AE4B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6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7E7A5-1E68-4FD4-BCC2-188675901B9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6D014-582E-445C-9A05-57175AE4B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vbinfo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проекта «Успех каждого ребенка» в 2021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2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Отрицательные моменты: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невозможность </a:t>
            </a:r>
            <a:r>
              <a:rPr lang="ru-RU" sz="3200" dirty="0"/>
              <a:t>контролировать участие детей в </a:t>
            </a:r>
            <a:r>
              <a:rPr lang="ru-RU" sz="3200" dirty="0" smtClean="0"/>
              <a:t>проекте;</a:t>
            </a:r>
          </a:p>
          <a:p>
            <a:endParaRPr lang="ru-RU" sz="3200" dirty="0"/>
          </a:p>
          <a:p>
            <a:r>
              <a:rPr lang="ru-RU" sz="3200" dirty="0" smtClean="0"/>
              <a:t>сложности </a:t>
            </a:r>
            <a:r>
              <a:rPr lang="ru-RU" sz="3200" dirty="0"/>
              <a:t>в сборе согласий родителей на участие детей в </a:t>
            </a:r>
            <a:r>
              <a:rPr lang="ru-RU" sz="3200" dirty="0" smtClean="0"/>
              <a:t>проекте;</a:t>
            </a:r>
          </a:p>
          <a:p>
            <a:endParaRPr lang="ru-RU" sz="3200" dirty="0"/>
          </a:p>
          <a:p>
            <a:r>
              <a:rPr lang="ru-RU" sz="3200" dirty="0" smtClean="0"/>
              <a:t>несвоевременность </a:t>
            </a:r>
            <a:r>
              <a:rPr lang="ru-RU" sz="3200" dirty="0"/>
              <a:t>прохождения детьми стартовой диагностики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62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b="16745"/>
          <a:stretch/>
        </p:blipFill>
        <p:spPr>
          <a:xfrm>
            <a:off x="2532888" y="292608"/>
            <a:ext cx="6349165" cy="6565392"/>
          </a:xfrm>
        </p:spPr>
      </p:pic>
    </p:spTree>
    <p:extLst>
      <p:ext uri="{BB962C8B-B14F-4D97-AF65-F5344CB8AC3E}">
        <p14:creationId xmlns:p14="http://schemas.microsoft.com/office/powerpoint/2010/main" val="147325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" t="58053" r="447" b="7183"/>
          <a:stretch/>
        </p:blipFill>
        <p:spPr>
          <a:xfrm>
            <a:off x="749809" y="658368"/>
            <a:ext cx="11260132" cy="4873752"/>
          </a:xfrm>
        </p:spPr>
      </p:pic>
    </p:spTree>
    <p:extLst>
      <p:ext uri="{BB962C8B-B14F-4D97-AF65-F5344CB8AC3E}">
        <p14:creationId xmlns:p14="http://schemas.microsoft.com/office/powerpoint/2010/main" val="380684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8" b="53696"/>
          <a:stretch/>
        </p:blipFill>
        <p:spPr>
          <a:xfrm>
            <a:off x="295251" y="320039"/>
            <a:ext cx="11623465" cy="6281929"/>
          </a:xfrm>
        </p:spPr>
      </p:pic>
    </p:spTree>
    <p:extLst>
      <p:ext uri="{BB962C8B-B14F-4D97-AF65-F5344CB8AC3E}">
        <p14:creationId xmlns:p14="http://schemas.microsoft.com/office/powerpoint/2010/main" val="411015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851027"/>
          </a:xfrm>
        </p:spPr>
        <p:txBody>
          <a:bodyPr/>
          <a:lstStyle/>
          <a:p>
            <a:pPr algn="ctr"/>
            <a:r>
              <a:rPr lang="ru-RU" b="1" dirty="0" smtClean="0"/>
              <a:t>Проект «Билет в будущее»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5257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Платформа проекта: </a:t>
            </a:r>
            <a:r>
              <a:rPr lang="en-US" sz="3600" dirty="0" smtClean="0">
                <a:hlinkClick r:id="rId2"/>
              </a:rPr>
              <a:t>https://bvbinfo.ru/</a:t>
            </a:r>
            <a:r>
              <a:rPr lang="ru-RU" sz="3600" dirty="0" smtClean="0"/>
              <a:t> </a:t>
            </a:r>
          </a:p>
          <a:p>
            <a:endParaRPr lang="ru-RU" sz="3600" dirty="0" smtClean="0"/>
          </a:p>
          <a:p>
            <a:r>
              <a:rPr lang="ru-RU" sz="3600" dirty="0" smtClean="0"/>
              <a:t>Участники: 140 человек из МБОУ </a:t>
            </a:r>
            <a:r>
              <a:rPr lang="ru-RU" sz="3600" dirty="0" err="1" smtClean="0"/>
              <a:t>Курагинской</a:t>
            </a:r>
            <a:r>
              <a:rPr lang="ru-RU" sz="3600" dirty="0" smtClean="0"/>
              <a:t> СОШ № 1 (73 чел.) и МБОУ </a:t>
            </a:r>
            <a:r>
              <a:rPr lang="ru-RU" sz="3600" dirty="0" err="1" smtClean="0"/>
              <a:t>Курагинской</a:t>
            </a:r>
            <a:r>
              <a:rPr lang="ru-RU" sz="3600" dirty="0" smtClean="0"/>
              <a:t> СОШ № 3 (67 чел.)</a:t>
            </a:r>
          </a:p>
          <a:p>
            <a:endParaRPr lang="ru-RU" sz="3600" dirty="0"/>
          </a:p>
          <a:p>
            <a:r>
              <a:rPr lang="ru-RU" sz="3600" dirty="0" smtClean="0"/>
              <a:t>Начало старта реализации нового этапа проекта – август 2021 года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6204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36" b="20898"/>
          <a:stretch/>
        </p:blipFill>
        <p:spPr>
          <a:xfrm>
            <a:off x="310896" y="365125"/>
            <a:ext cx="11770369" cy="50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329"/>
          </a:xfrm>
        </p:spPr>
        <p:txBody>
          <a:bodyPr/>
          <a:lstStyle/>
          <a:p>
            <a:pPr algn="ctr"/>
            <a:r>
              <a:rPr lang="ru-RU" b="1" dirty="0" smtClean="0"/>
              <a:t>Этапы проекта: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0585" y="1304740"/>
            <a:ext cx="9724292" cy="6506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Регистрация на электронной платформе проекта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0585" y="2327946"/>
            <a:ext cx="9724292" cy="6506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тестирование (онлайн-диагностика)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0585" y="3369590"/>
            <a:ext cx="9724292" cy="6506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система практических мероприятий, реализуемых на </a:t>
            </a:r>
            <a:r>
              <a:rPr lang="ru-RU" sz="2600" dirty="0" smtClean="0">
                <a:solidFill>
                  <a:schemeClr val="tx1"/>
                </a:solidFill>
              </a:rPr>
              <a:t>площадках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0585" y="4411234"/>
            <a:ext cx="9724292" cy="6506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просмотр </a:t>
            </a:r>
            <a:r>
              <a:rPr lang="ru-RU" sz="3200" dirty="0" err="1">
                <a:solidFill>
                  <a:schemeClr val="tx1"/>
                </a:solidFill>
              </a:rPr>
              <a:t>профориентационных</a:t>
            </a:r>
            <a:r>
              <a:rPr lang="ru-RU" sz="3200" dirty="0">
                <a:solidFill>
                  <a:schemeClr val="tx1"/>
                </a:solidFill>
              </a:rPr>
              <a:t> уроков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0585" y="5512899"/>
            <a:ext cx="9724292" cy="6506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tx1"/>
                </a:solidFill>
              </a:rPr>
              <a:t>выдача рекомендаций участникам по построению </a:t>
            </a:r>
            <a:r>
              <a:rPr lang="ru-RU" sz="3000" dirty="0" smtClean="0">
                <a:solidFill>
                  <a:schemeClr val="tx1"/>
                </a:solidFill>
              </a:rPr>
              <a:t>ИУП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389685" y="1964590"/>
            <a:ext cx="1266092" cy="372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462954" y="3007516"/>
            <a:ext cx="1266092" cy="372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462954" y="4051696"/>
            <a:ext cx="1266092" cy="372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462954" y="5101094"/>
            <a:ext cx="1266092" cy="372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8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/>
          <a:lstStyle/>
          <a:p>
            <a:r>
              <a:rPr lang="ru-RU" dirty="0" smtClean="0"/>
              <a:t>Статистика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4851083"/>
          </a:xfrm>
        </p:spPr>
        <p:txBody>
          <a:bodyPr/>
          <a:lstStyle/>
          <a:p>
            <a:r>
              <a:rPr lang="ru-RU" dirty="0" smtClean="0"/>
              <a:t>Зарегистрировано на платформе – 140 обучающихся</a:t>
            </a:r>
          </a:p>
          <a:p>
            <a:r>
              <a:rPr lang="ru-RU" dirty="0" smtClean="0"/>
              <a:t>Прошли тестирование – около 90 чел.</a:t>
            </a:r>
          </a:p>
          <a:p>
            <a:r>
              <a:rPr lang="ru-RU" dirty="0" smtClean="0"/>
              <a:t>Посетили </a:t>
            </a:r>
            <a:r>
              <a:rPr lang="ru-RU" dirty="0" err="1" smtClean="0"/>
              <a:t>проф.пробы</a:t>
            </a:r>
            <a:r>
              <a:rPr lang="ru-RU" dirty="0" smtClean="0"/>
              <a:t>, организованные на площадке </a:t>
            </a:r>
            <a:r>
              <a:rPr lang="ru-RU" dirty="0" err="1" smtClean="0"/>
              <a:t>Кошурниковского</a:t>
            </a:r>
            <a:r>
              <a:rPr lang="ru-RU" dirty="0" smtClean="0"/>
              <a:t> филиала Минусинского с/х колледжа – 40 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77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Положительные моменты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92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возможность </a:t>
            </a:r>
            <a:r>
              <a:rPr lang="ru-RU" sz="3200" dirty="0"/>
              <a:t>пройти качественную диагностику своих способностей и профессиональных </a:t>
            </a:r>
            <a:r>
              <a:rPr lang="ru-RU" sz="3200" dirty="0" smtClean="0"/>
              <a:t>предпочтений;</a:t>
            </a:r>
          </a:p>
          <a:p>
            <a:endParaRPr lang="ru-RU" sz="3200" dirty="0"/>
          </a:p>
          <a:p>
            <a:r>
              <a:rPr lang="ru-RU" sz="3200" dirty="0" smtClean="0"/>
              <a:t>возможность </a:t>
            </a:r>
            <a:r>
              <a:rPr lang="ru-RU" sz="3200" dirty="0"/>
              <a:t>поучаствовать в </a:t>
            </a:r>
            <a:r>
              <a:rPr lang="ru-RU" sz="3200" dirty="0" err="1"/>
              <a:t>профориентационных</a:t>
            </a:r>
            <a:r>
              <a:rPr lang="ru-RU" sz="3200" dirty="0"/>
              <a:t> мероприятиях с учетом своих профессиональных </a:t>
            </a:r>
            <a:r>
              <a:rPr lang="ru-RU" sz="3200" dirty="0" smtClean="0"/>
              <a:t>предпочтений;</a:t>
            </a:r>
          </a:p>
          <a:p>
            <a:endParaRPr lang="ru-RU" sz="3200" dirty="0" smtClean="0"/>
          </a:p>
          <a:p>
            <a:r>
              <a:rPr lang="ru-RU" sz="3200" dirty="0" smtClean="0"/>
              <a:t>возможность </a:t>
            </a:r>
            <a:r>
              <a:rPr lang="ru-RU" sz="3200" dirty="0"/>
              <a:t>получить индивидуальные рекомендации по построению индивидуального учебного плана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27566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177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Реализация проекта «Успех каждого ребенка» в 2021 году</vt:lpstr>
      <vt:lpstr>Презентация PowerPoint</vt:lpstr>
      <vt:lpstr>Презентация PowerPoint</vt:lpstr>
      <vt:lpstr>Презентация PowerPoint</vt:lpstr>
      <vt:lpstr>Проект «Билет в будущее»</vt:lpstr>
      <vt:lpstr>Структура проекта</vt:lpstr>
      <vt:lpstr>Этапы проекта:</vt:lpstr>
      <vt:lpstr>Статистика проекта</vt:lpstr>
      <vt:lpstr>Положительные моменты проекта:</vt:lpstr>
      <vt:lpstr>Отрицательные моменты: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«Успех каждого ребенка» в 2021 году</dc:title>
  <dc:creator>Berezina</dc:creator>
  <cp:lastModifiedBy>Berezina</cp:lastModifiedBy>
  <cp:revision>9</cp:revision>
  <dcterms:created xsi:type="dcterms:W3CDTF">2022-01-20T03:52:23Z</dcterms:created>
  <dcterms:modified xsi:type="dcterms:W3CDTF">2022-01-26T04:30:25Z</dcterms:modified>
</cp:coreProperties>
</file>