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4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6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2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5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06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90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69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44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94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9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774863-1C0D-4FEB-9171-149EFE16BAD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61C3BD-860C-4CF5-B992-A359D5C9F8D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3416" y="19361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Разработка </a:t>
            </a:r>
            <a:r>
              <a:rPr lang="ru-RU" sz="4400" dirty="0"/>
              <a:t>раздела рабочей программы воспитания «Кадровое обеспечение», «Нормативно-методическое обеспечение», «Требования к условиям работы с обучающимися с особыми образовательными потребностями»</a:t>
            </a:r>
          </a:p>
        </p:txBody>
      </p:sp>
    </p:spTree>
    <p:extLst>
      <p:ext uri="{BB962C8B-B14F-4D97-AF65-F5344CB8AC3E}">
        <p14:creationId xmlns:p14="http://schemas.microsoft.com/office/powerpoint/2010/main" val="18919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- заместитель директора по воспитательной работе;</a:t>
            </a:r>
          </a:p>
          <a:p>
            <a:r>
              <a:rPr lang="ru-RU" sz="2800" dirty="0" smtClean="0"/>
              <a:t>- педагог-организатор;</a:t>
            </a:r>
          </a:p>
          <a:p>
            <a:r>
              <a:rPr lang="ru-RU" sz="2800" dirty="0" smtClean="0"/>
              <a:t>- руководитель МО классных руководителей;</a:t>
            </a:r>
          </a:p>
          <a:p>
            <a:r>
              <a:rPr lang="ru-RU" sz="2800" dirty="0" smtClean="0"/>
              <a:t>- руководитель движения РДШ, </a:t>
            </a:r>
            <a:r>
              <a:rPr lang="ru-RU" sz="2800" dirty="0" err="1" smtClean="0"/>
              <a:t>Юнармия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 педагог-психолог;</a:t>
            </a:r>
          </a:p>
          <a:p>
            <a:r>
              <a:rPr lang="ru-RU" sz="2800" dirty="0" smtClean="0"/>
              <a:t>- социальный педагог;</a:t>
            </a:r>
          </a:p>
          <a:p>
            <a:r>
              <a:rPr lang="ru-RU" sz="2800" dirty="0" smtClean="0"/>
              <a:t>- сотрудники правоохранительных органов и т.п.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831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Нормативно-методическое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- образовательная программа;</a:t>
            </a:r>
          </a:p>
          <a:p>
            <a:r>
              <a:rPr lang="ru-RU" sz="2800" dirty="0" smtClean="0"/>
              <a:t>- должностные инструкции;</a:t>
            </a:r>
          </a:p>
          <a:p>
            <a:r>
              <a:rPr lang="ru-RU" sz="2800" dirty="0" smtClean="0"/>
              <a:t>- договоры о сотрудничестве;</a:t>
            </a:r>
          </a:p>
          <a:p>
            <a:r>
              <a:rPr lang="ru-RU" sz="2800" dirty="0" smtClean="0"/>
              <a:t>- приказы о назначении ответственных за направления воспитательной деятельности;</a:t>
            </a:r>
          </a:p>
          <a:p>
            <a:r>
              <a:rPr lang="ru-RU" sz="2800" dirty="0" smtClean="0"/>
              <a:t>- приказ об утверждении положения о классном руководстве, о создании МО классных </a:t>
            </a:r>
            <a:r>
              <a:rPr lang="ru-RU" sz="2800" dirty="0" smtClean="0"/>
              <a:t>руководителей;</a:t>
            </a:r>
          </a:p>
          <a:p>
            <a:r>
              <a:rPr lang="ru-RU" sz="2800" dirty="0" smtClean="0"/>
              <a:t>- приказ о режиме работы школы;</a:t>
            </a:r>
          </a:p>
          <a:p>
            <a:r>
              <a:rPr lang="ru-RU" sz="2800" dirty="0" smtClean="0"/>
              <a:t>- приказ о введении традиции поднятия и спуска государственного флага РФ;</a:t>
            </a:r>
          </a:p>
          <a:p>
            <a:r>
              <a:rPr lang="ru-RU" sz="2800" dirty="0" smtClean="0"/>
              <a:t>- положение о школьной системе оценки качества образования.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15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Требования к условиям работы с обучающимися с особыми образовательными потребностями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Условия для детей-инвалидов, детей с ОВЗ, для одаренных детей:</a:t>
            </a:r>
          </a:p>
          <a:p>
            <a:r>
              <a:rPr lang="ru-RU" sz="3200" dirty="0" smtClean="0"/>
              <a:t>- специализированные кабинеты;</a:t>
            </a:r>
          </a:p>
          <a:p>
            <a:r>
              <a:rPr lang="ru-RU" sz="3200" dirty="0" smtClean="0"/>
              <a:t>- образовательные программы;</a:t>
            </a:r>
          </a:p>
          <a:p>
            <a:r>
              <a:rPr lang="ru-RU" sz="3200" dirty="0" smtClean="0"/>
              <a:t>- план работы (мероприятий) с детьми с ООП.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36717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148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Ретро</vt:lpstr>
      <vt:lpstr> Разработка раздела рабочей программы воспитания «Кадровое обеспечение», «Нормативно-методическое обеспечение», «Требования к условиям работы с обучающимися с особыми образовательными потребностями»</vt:lpstr>
      <vt:lpstr>Кадровое обеспечение</vt:lpstr>
      <vt:lpstr>Нормативно-методическое обеспечение</vt:lpstr>
      <vt:lpstr>Требования к условиям работы с обучающимися с особыми образовательными потребностями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Разработка раздела рабочей программы воспитания «Кадровое обеспечение», «Нормативно-методическое обеспечение», «Требования к условиям работы с обучающимися с особыми образовательными потребностями»</dc:title>
  <dc:creator>Berezina</dc:creator>
  <cp:lastModifiedBy>Berezina</cp:lastModifiedBy>
  <cp:revision>5</cp:revision>
  <dcterms:created xsi:type="dcterms:W3CDTF">2022-09-08T06:04:21Z</dcterms:created>
  <dcterms:modified xsi:type="dcterms:W3CDTF">2022-09-09T03:06:23Z</dcterms:modified>
</cp:coreProperties>
</file>