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72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0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34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59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8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0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8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0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71996F-2AB0-42C5-86C8-40692222531C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EA70C9-5B96-4CD8-9067-4D363EBFE93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3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03552"/>
          </a:xfrm>
        </p:spPr>
        <p:txBody>
          <a:bodyPr>
            <a:normAutofit/>
          </a:bodyPr>
          <a:lstStyle/>
          <a:p>
            <a:r>
              <a:rPr lang="ru-RU" sz="4000" dirty="0"/>
              <a:t>Разработка разделов рабочей программы воспитания: «Система поощрения социальной успешности и проявлений активной жизненной позиции обучающихся», «Анализ воспитательного процесса», «Календарный план воспитательной работы»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Система </a:t>
            </a:r>
            <a:r>
              <a:rPr lang="ru-RU" sz="3600" b="1" dirty="0"/>
              <a:t>поощрения социальной успешности и проявлений активной жизненной позиции </a:t>
            </a:r>
            <a:r>
              <a:rPr lang="ru-RU" sz="3600" b="1" dirty="0" smtClean="0"/>
              <a:t>обучающихся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600" dirty="0" smtClean="0"/>
              <a:t>портфолио: индивидуальные, групповые;</a:t>
            </a:r>
          </a:p>
          <a:p>
            <a:r>
              <a:rPr lang="ru-RU" sz="3600" dirty="0" smtClean="0"/>
              <a:t>- рейтинг;</a:t>
            </a:r>
          </a:p>
          <a:p>
            <a:r>
              <a:rPr lang="ru-RU" sz="3600" dirty="0" smtClean="0"/>
              <a:t>- благотворительная поддержка.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0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воспитательного процесса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Основной метод – ежегодный самоанализ воспитательной работы.</a:t>
            </a:r>
          </a:p>
          <a:p>
            <a:r>
              <a:rPr lang="ru-RU" sz="3200" dirty="0" smtClean="0"/>
              <a:t>- Планирование анализа включается в календарный план воспитательной работы.</a:t>
            </a:r>
          </a:p>
          <a:p>
            <a:r>
              <a:rPr lang="ru-RU" sz="3200" dirty="0" smtClean="0"/>
              <a:t>- Ориентир на изучение качественных показателей.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4771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Результаты воспитания, социализации и саморазвития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Критерий – динамика личностного развития обучающегося в каждом классе</a:t>
            </a:r>
          </a:p>
          <a:p>
            <a:r>
              <a:rPr lang="ru-RU" sz="3200" dirty="0" smtClean="0"/>
              <a:t>Проводится классным руководителем</a:t>
            </a:r>
          </a:p>
          <a:p>
            <a:r>
              <a:rPr lang="ru-RU" sz="3200" dirty="0" smtClean="0"/>
              <a:t>Способ получения информации – педагогическое наблюдение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754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3304"/>
          </a:xfrm>
        </p:spPr>
        <p:txBody>
          <a:bodyPr>
            <a:noAutofit/>
          </a:bodyPr>
          <a:lstStyle/>
          <a:p>
            <a:r>
              <a:rPr lang="ru-RU" sz="3600" dirty="0" smtClean="0"/>
              <a:t>2. Состояние совместной деятельности  обучающихся и взрослых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090245"/>
            <a:ext cx="10058400" cy="5389685"/>
          </a:xfrm>
        </p:spPr>
        <p:txBody>
          <a:bodyPr/>
          <a:lstStyle/>
          <a:p>
            <a:r>
              <a:rPr lang="ru-RU" dirty="0" smtClean="0"/>
              <a:t>Критерий – наличие интересной совместной деятельности обучающихся и взрослых.</a:t>
            </a:r>
          </a:p>
          <a:p>
            <a:r>
              <a:rPr lang="ru-RU" dirty="0" smtClean="0"/>
              <a:t>Проводится </a:t>
            </a:r>
            <a:r>
              <a:rPr lang="ru-RU" dirty="0" err="1" smtClean="0"/>
              <a:t>зам.директора</a:t>
            </a:r>
            <a:r>
              <a:rPr lang="ru-RU" dirty="0" smtClean="0"/>
              <a:t> по ВР, классными руководителями.</a:t>
            </a:r>
          </a:p>
          <a:p>
            <a:r>
              <a:rPr lang="ru-RU" dirty="0" smtClean="0"/>
              <a:t>Способ получения информации – анкетирование и беседы.</a:t>
            </a:r>
          </a:p>
          <a:p>
            <a:r>
              <a:rPr lang="ru-RU" dirty="0" smtClean="0"/>
              <a:t>Вопросы:</a:t>
            </a:r>
          </a:p>
          <a:p>
            <a:r>
              <a:rPr lang="ru-RU" dirty="0" smtClean="0"/>
              <a:t>-Реализация воспитательного потенциала урочной деятельности</a:t>
            </a:r>
          </a:p>
          <a:p>
            <a:r>
              <a:rPr lang="ru-RU" dirty="0" smtClean="0"/>
              <a:t>-Организация внеурочной деятельности</a:t>
            </a:r>
          </a:p>
          <a:p>
            <a:r>
              <a:rPr lang="ru-RU" dirty="0" smtClean="0"/>
              <a:t>-Деятельность классных руководителей и их классов</a:t>
            </a:r>
          </a:p>
          <a:p>
            <a:r>
              <a:rPr lang="ru-RU" dirty="0" smtClean="0"/>
              <a:t>-Общешкольные основные дела, мероприятия</a:t>
            </a:r>
          </a:p>
          <a:p>
            <a:r>
              <a:rPr lang="ru-RU" dirty="0" smtClean="0"/>
              <a:t>-Внешкольные мероприятия</a:t>
            </a:r>
          </a:p>
          <a:p>
            <a:r>
              <a:rPr lang="ru-RU" dirty="0" smtClean="0"/>
              <a:t>-Создание и поддержка предметно-пространственной среды</a:t>
            </a:r>
          </a:p>
          <a:p>
            <a:r>
              <a:rPr lang="ru-RU" dirty="0" smtClean="0"/>
              <a:t>-Взаимодействие с родительским сообществом</a:t>
            </a:r>
          </a:p>
          <a:p>
            <a:r>
              <a:rPr lang="ru-RU" dirty="0" smtClean="0"/>
              <a:t>-Деятельность ученического </a:t>
            </a:r>
            <a:r>
              <a:rPr lang="ru-RU" dirty="0" err="1" smtClean="0"/>
              <a:t>самоупраления</a:t>
            </a:r>
            <a:r>
              <a:rPr lang="ru-RU" dirty="0" smtClean="0"/>
              <a:t>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81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128642"/>
              </p:ext>
            </p:extLst>
          </p:nvPr>
        </p:nvGraphicFramePr>
        <p:xfrm>
          <a:off x="624812" y="74846"/>
          <a:ext cx="11028074" cy="619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DF" r:id="rId3" imgW="0" imgH="360" progId="FoxitPhantomPDF.Document">
                  <p:embed/>
                </p:oleObj>
              </mc:Choice>
              <mc:Fallback>
                <p:oleObj name="PDF" r:id="rId3" imgW="0" imgH="360" progId="FoxitPhantomPDF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812" y="74846"/>
                        <a:ext cx="11028074" cy="6191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17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80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Календарный план воспитательной работы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43000"/>
            <a:ext cx="10058400" cy="49676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Разрабатывается в свободной форме с обязательным указанием названия мероприятия, класса, сроков и ответственных.</a:t>
            </a:r>
          </a:p>
          <a:p>
            <a:r>
              <a:rPr lang="ru-RU" sz="2800" dirty="0" smtClean="0"/>
              <a:t>Учитываются индивидуальные планы педагогических работников и другие документы по содержанию плана.</a:t>
            </a:r>
          </a:p>
          <a:p>
            <a:r>
              <a:rPr lang="ru-RU" sz="2800" dirty="0" smtClean="0"/>
              <a:t>Может разрабатываться один на организацию или разбиваться по уровням образования.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598204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231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Ретро</vt:lpstr>
      <vt:lpstr>Foxit PhantomPDF Document</vt:lpstr>
      <vt:lpstr>Разработка разделов рабочей программы воспитания: «Система поощрения социальной успешности и проявлений активной жизненной позиции обучающихся», «Анализ воспитательного процесса», «Календарный план воспитательной работы»</vt:lpstr>
      <vt:lpstr>Система поощрения социальной успешности и проявлений активной жизненной позиции обучающихся</vt:lpstr>
      <vt:lpstr>Анализ воспитательного процесса</vt:lpstr>
      <vt:lpstr>1. Результаты воспитания, социализации и саморазвития</vt:lpstr>
      <vt:lpstr>2. Состояние совместной деятельности  обучающихся и взрослых</vt:lpstr>
      <vt:lpstr>Презентация PowerPoint</vt:lpstr>
      <vt:lpstr>Календарный план воспитательной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разделов рабочей программы воспитания: «Система поощрения социальной успешности и проявлений активной жизненной позиции обучающихся», «Анализ воспитательного процесса», «Календарный план воспитательной работы»</dc:title>
  <dc:creator>Berezina</dc:creator>
  <cp:lastModifiedBy>Berezina</cp:lastModifiedBy>
  <cp:revision>8</cp:revision>
  <dcterms:created xsi:type="dcterms:W3CDTF">2022-09-12T06:39:45Z</dcterms:created>
  <dcterms:modified xsi:type="dcterms:W3CDTF">2022-09-13T06:13:43Z</dcterms:modified>
</cp:coreProperties>
</file>