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58" r:id="rId5"/>
    <p:sldId id="260" r:id="rId6"/>
    <p:sldId id="265" r:id="rId7"/>
    <p:sldId id="266" r:id="rId8"/>
    <p:sldId id="261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5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7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1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769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06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324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163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6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6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7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5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49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76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99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7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4FB5-C6D0-4A64-A999-9798EAFA44BE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8D576-4DBA-4D69-BD4C-CC05D68E3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544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60;&#1086;&#1088;&#1084;&#1072;%20&#1079;&#1072;&#1103;&#1074;&#1082;&#1080;%20&#1085;&#1072;%20&#1084;&#1091;&#1085;&#1080;&#1094;&#1080;&#1087;&#1072;&#1083;&#1100;&#1085;&#1099;&#1081;%20&#1090;&#1091;&#1088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95055"/>
            <a:ext cx="9144000" cy="30481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Организация и проведение муниципального этапа всероссийской олимпиады школьников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6387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073" y="0"/>
            <a:ext cx="7718558" cy="668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37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5" t="18386" r="3806" b="4983"/>
          <a:stretch/>
        </p:blipFill>
        <p:spPr>
          <a:xfrm>
            <a:off x="3801979" y="105877"/>
            <a:ext cx="5390147" cy="679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4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136391"/>
          </a:xfrm>
        </p:spPr>
        <p:txBody>
          <a:bodyPr/>
          <a:lstStyle/>
          <a:p>
            <a:r>
              <a:rPr lang="ru-RU" dirty="0" smtClean="0"/>
              <a:t>Заявка на муниципальный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62545"/>
            <a:ext cx="9905999" cy="4128656"/>
          </a:xfrm>
        </p:spPr>
        <p:txBody>
          <a:bodyPr/>
          <a:lstStyle/>
          <a:p>
            <a:r>
              <a:rPr lang="ru-RU" sz="2800" dirty="0" smtClean="0">
                <a:hlinkClick r:id="rId2" action="ppaction://hlinkfile"/>
              </a:rPr>
              <a:t>Форма заявки</a:t>
            </a:r>
            <a:endParaRPr lang="ru-RU" sz="2800" dirty="0" smtClean="0"/>
          </a:p>
          <a:p>
            <a:r>
              <a:rPr lang="ru-RU" sz="2800" dirty="0" smtClean="0"/>
              <a:t>В муниципальном этапе имеют право принимать участие победители и призеры муниципального этапа олимпиады прошлого года, а также участники, набравшие необходимое для участие количество баллов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62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777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Особенности проведения муниципального этапа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96290"/>
            <a:ext cx="9905999" cy="4710545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Проведение на базе школ</a:t>
            </a:r>
          </a:p>
          <a:p>
            <a:r>
              <a:rPr lang="ru-RU" sz="3200" dirty="0" smtClean="0"/>
              <a:t>Задания направляются школы в день проведения олимпиады в 08.00</a:t>
            </a:r>
          </a:p>
          <a:p>
            <a:r>
              <a:rPr lang="ru-RU" sz="3200" dirty="0" smtClean="0"/>
              <a:t>Организация видеонаблюдения в режиме видеоконференции на платформе «</a:t>
            </a:r>
            <a:r>
              <a:rPr lang="ru-RU" sz="3200" dirty="0" err="1" smtClean="0"/>
              <a:t>Сферум</a:t>
            </a:r>
            <a:r>
              <a:rPr lang="ru-RU" sz="3200" dirty="0" smtClean="0"/>
              <a:t>»</a:t>
            </a:r>
          </a:p>
          <a:p>
            <a:r>
              <a:rPr lang="ru-RU" sz="3200" dirty="0" smtClean="0"/>
              <a:t>Участие наблюдателей</a:t>
            </a:r>
          </a:p>
          <a:p>
            <a:r>
              <a:rPr lang="ru-RU" sz="3200" dirty="0" smtClean="0"/>
              <a:t>Работы участников не сканируются, а доставляются в управление образования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4140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4535" y="0"/>
            <a:ext cx="8777613" cy="6858000"/>
          </a:xfrm>
        </p:spPr>
        <p:txBody>
          <a:bodyPr>
            <a:noAutofit/>
          </a:bodyPr>
          <a:lstStyle/>
          <a:p>
            <a:r>
              <a:rPr lang="ru-RU" sz="2000" dirty="0"/>
              <a:t>Не ранее 09:45 ответственный за проведение олимпиады на пункте (далее-Ответственный) выдает олимпиадные задания ответственным организаторам в </a:t>
            </a:r>
            <a:r>
              <a:rPr lang="ru-RU" sz="2000" dirty="0" smtClean="0"/>
              <a:t>аудитории;</a:t>
            </a:r>
          </a:p>
          <a:p>
            <a:r>
              <a:rPr lang="ru-RU" sz="2000" dirty="0"/>
              <a:t>В 09:55 участники олимпиады заполняют </a:t>
            </a:r>
            <a:r>
              <a:rPr lang="ru-RU" sz="2000" dirty="0" smtClean="0"/>
              <a:t>титульный лист участника;</a:t>
            </a:r>
          </a:p>
          <a:p>
            <a:r>
              <a:rPr lang="ru-RU" sz="2000" dirty="0"/>
              <a:t>В 10:00 организаторы в аудитории выдают олимпиадные задания участникам. Фиксируют время начала и окончания олимпиады на </a:t>
            </a:r>
            <a:r>
              <a:rPr lang="ru-RU" sz="2000" dirty="0" smtClean="0"/>
              <a:t>доске;</a:t>
            </a:r>
          </a:p>
          <a:p>
            <a:r>
              <a:rPr lang="ru-RU" sz="2000" dirty="0"/>
              <a:t>Участники олимпиады вправе иметь справочные материалы, средства связи и электронно-вычислительную технику, разрешенные к использованию во время проведения олимпиады, перечень которых определяется в требованиях к организации и проведению муниципального этапа олимпиады по каждому общеобразовательному </a:t>
            </a:r>
            <a:r>
              <a:rPr lang="ru-RU" sz="2000" dirty="0" smtClean="0"/>
              <a:t>предмету;</a:t>
            </a:r>
          </a:p>
          <a:p>
            <a:r>
              <a:rPr lang="ru-RU" sz="2000" dirty="0"/>
              <a:t>В случае нарушения участником олимпиады Порядка проведения олимпиады и (или) утвержденных требований к организации и проведению соответствующего этапа олимпиады по каждому общеобразовательному предмету, ответственный за проведение муниципального этапа олимпиады на пункте вправе удалить данного участника олимпиады из аудитории, составив акт об удалении участника </a:t>
            </a:r>
            <a:r>
              <a:rPr lang="ru-RU" sz="2000" dirty="0" smtClean="0"/>
              <a:t>олимпиады;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478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5378" y="271153"/>
            <a:ext cx="8764551" cy="5982789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После завершения олимпиады организаторы в аудитории собирают работы участников и передают </a:t>
            </a:r>
            <a:r>
              <a:rPr lang="ru-RU" sz="2000" dirty="0" smtClean="0"/>
              <a:t>Ответственному;</a:t>
            </a:r>
          </a:p>
          <a:p>
            <a:r>
              <a:rPr lang="ru-RU" sz="2000" dirty="0"/>
              <a:t>Далее происходит обезличивание (кодирование) олимпиадных работ участников. Кодировать необходимо следующим образом: код школы, в которой обучается участник олимпиады по КИАСУО + заглавная буква предмета, по которому проходит олимпиада + класс участника олимпиады + порядковый номер участника. Пример: </a:t>
            </a:r>
            <a:r>
              <a:rPr lang="ru-RU" sz="2000" dirty="0" smtClean="0"/>
              <a:t>730001Р71</a:t>
            </a:r>
          </a:p>
          <a:p>
            <a:r>
              <a:rPr lang="ru-RU" sz="2000" dirty="0" smtClean="0"/>
              <a:t>Отдельно формируется список участников с кодами олимпиадных работ;</a:t>
            </a:r>
          </a:p>
          <a:p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Список участников и олимпиадные работы передаются в управление образования</a:t>
            </a: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2789"/>
              </p:ext>
            </p:extLst>
          </p:nvPr>
        </p:nvGraphicFramePr>
        <p:xfrm>
          <a:off x="1723653" y="3463658"/>
          <a:ext cx="8128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096506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97671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428162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36614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Код участника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ФИО учителя, подготовившего участника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12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921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382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63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Кодирование работ участников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bg2">
                    <a:lumMod val="75000"/>
                  </a:schemeClr>
                </a:solidFill>
              </a:rPr>
              <a:t>730000</a:t>
            </a:r>
            <a:r>
              <a:rPr lang="ru-RU" sz="6600" dirty="0" smtClean="0">
                <a:solidFill>
                  <a:srgbClr val="00B050"/>
                </a:solidFill>
              </a:rPr>
              <a:t>Рус</a:t>
            </a:r>
            <a:r>
              <a:rPr lang="ru-RU" sz="6600" dirty="0" smtClean="0">
                <a:solidFill>
                  <a:srgbClr val="FFFF00"/>
                </a:solidFill>
              </a:rPr>
              <a:t>5</a:t>
            </a:r>
            <a:r>
              <a:rPr lang="ru-RU" sz="6600" dirty="0" smtClean="0"/>
              <a:t>1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/>
              <a:t>                   код школы по КИАСУО                предмет      класс    порядковый номер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         участника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666836" y="3278909"/>
            <a:ext cx="822037" cy="7573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832436" y="3348182"/>
            <a:ext cx="3897" cy="6881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640945" y="3408218"/>
            <a:ext cx="258799" cy="612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8336178" y="3278909"/>
            <a:ext cx="937131" cy="7414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21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57700"/>
          </a:xfrm>
        </p:spPr>
        <p:txBody>
          <a:bodyPr/>
          <a:lstStyle/>
          <a:p>
            <a:r>
              <a:rPr lang="ru-RU" dirty="0" smtClean="0"/>
              <a:t>Что нужно сделать: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283855"/>
            <a:ext cx="9905999" cy="524625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Определить ответственного за проведение муниципального этапа </a:t>
            </a:r>
          </a:p>
          <a:p>
            <a:r>
              <a:rPr lang="ru-RU" sz="2800" dirty="0" smtClean="0"/>
              <a:t>Сформировать и отправить отчет о проведении школьного этапа олимпиады </a:t>
            </a:r>
          </a:p>
          <a:p>
            <a:r>
              <a:rPr lang="ru-RU" sz="2800" dirty="0" smtClean="0"/>
              <a:t>Сформировать и отправить заявку на муниципальный этап</a:t>
            </a:r>
          </a:p>
        </p:txBody>
      </p:sp>
    </p:spTree>
    <p:extLst>
      <p:ext uri="{BB962C8B-B14F-4D97-AF65-F5344CB8AC3E}">
        <p14:creationId xmlns:p14="http://schemas.microsoft.com/office/powerpoint/2010/main" val="1073372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110</TotalTime>
  <Words>341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Контур</vt:lpstr>
      <vt:lpstr>Организация и проведение муниципального этапа всероссийской олимпиады школьников</vt:lpstr>
      <vt:lpstr>Презентация PowerPoint</vt:lpstr>
      <vt:lpstr>Презентация PowerPoint</vt:lpstr>
      <vt:lpstr>Заявка на муниципальный этап</vt:lpstr>
      <vt:lpstr>Особенности проведения муниципального этапа</vt:lpstr>
      <vt:lpstr>Презентация PowerPoint</vt:lpstr>
      <vt:lpstr>Презентация PowerPoint</vt:lpstr>
      <vt:lpstr>Кодирование работ участников</vt:lpstr>
      <vt:lpstr>Что нужно сделать: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муниципального этапа всероссийской олимпиады школьников</dc:title>
  <dc:creator>Berezina</dc:creator>
  <cp:lastModifiedBy>Berezina</cp:lastModifiedBy>
  <cp:revision>9</cp:revision>
  <dcterms:created xsi:type="dcterms:W3CDTF">2022-10-18T02:34:20Z</dcterms:created>
  <dcterms:modified xsi:type="dcterms:W3CDTF">2023-10-26T07:36:01Z</dcterms:modified>
</cp:coreProperties>
</file>