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7646D3-6C87-4935-B4BD-E282CF5F015A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3479D4-FA1F-4747-A573-AED4D19FD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rao.ru/pages/dot/" TargetMode="External"/><Relationship Id="rId2" Type="http://schemas.openxmlformats.org/officeDocument/2006/relationships/hyperlink" Target="https://uo-kuragino.ru/groups/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Организация образовательного процесса с 01.04.2020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</a:t>
            </a:r>
            <a:r>
              <a:rPr lang="ru-RU" b="1" dirty="0" smtClean="0"/>
              <a:t>1 апреля </a:t>
            </a:r>
            <a:r>
              <a:rPr lang="ru-RU" dirty="0" smtClean="0"/>
              <a:t>– реализация образовательных программ вне места нахождения ОО с применением форм электронного обучения и дистанционных образовательных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7280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Приказ № 104 от 17.03.2020 министерства просвещения Российской Федерации "Об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образовательные программы, в условиях распространения новой </a:t>
            </a:r>
            <a:r>
              <a:rPr lang="ru-RU" dirty="0" err="1" smtClean="0"/>
              <a:t>короновирусной</a:t>
            </a:r>
            <a:r>
              <a:rPr lang="ru-RU" dirty="0" smtClean="0"/>
              <a:t> инфекции на территории Российской Федерации" </a:t>
            </a:r>
          </a:p>
          <a:p>
            <a:r>
              <a:rPr lang="ru-RU" dirty="0" smtClean="0"/>
              <a:t>письмо Министерства образования Красноярского края № 75-4013 от 24.03.2020г. «Об организации образовательной деятельности с 1 апреля 2020 года»</a:t>
            </a:r>
          </a:p>
          <a:p>
            <a:r>
              <a:rPr lang="ru-RU" dirty="0" smtClean="0"/>
              <a:t>Приказ управления образования № 201 от 24.03.2020 «Об организации образовательной деятельности с 1 апреля 2020 года»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 об организации применения форм электронного обучения и дистанционных образовательных технологий;</a:t>
            </a:r>
          </a:p>
          <a:p>
            <a:r>
              <a:rPr lang="ru-RU" dirty="0" smtClean="0"/>
              <a:t>Локальный акт ОО об организации применения форм электронного обучения и дистанционных образовательных технологий;</a:t>
            </a:r>
          </a:p>
          <a:p>
            <a:r>
              <a:rPr lang="ru-RU" dirty="0" smtClean="0"/>
              <a:t>Приказ об изменении календарного учебного графика</a:t>
            </a:r>
          </a:p>
          <a:p>
            <a:r>
              <a:rPr lang="ru-RU" dirty="0" smtClean="0"/>
              <a:t>Приказ о порядке оказания учебно-методической помощи</a:t>
            </a:r>
          </a:p>
          <a:p>
            <a:r>
              <a:rPr lang="ru-RU" dirty="0" smtClean="0"/>
              <a:t>Разработать механизм организации образовательного процесса с бесконтактной передачей </a:t>
            </a:r>
            <a:r>
              <a:rPr lang="ru-RU" dirty="0" smtClean="0"/>
              <a:t>информации</a:t>
            </a:r>
          </a:p>
          <a:p>
            <a:r>
              <a:rPr lang="ru-RU" dirty="0" smtClean="0"/>
              <a:t>Наличие дежурных (мобильных) </a:t>
            </a:r>
            <a:r>
              <a:rPr lang="ru-RU" smtClean="0"/>
              <a:t>классов исключается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Сайт управления образования</a:t>
            </a:r>
            <a:endParaRPr lang="ru-RU" b="1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https://uo-kuragino.ru/groups/30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Сообщества                     руководители образовательных    </a:t>
            </a:r>
          </a:p>
          <a:p>
            <a:pPr>
              <a:buNone/>
            </a:pPr>
            <a:r>
              <a:rPr lang="ru-RU" dirty="0" smtClean="0"/>
              <a:t>                                                организаций</a:t>
            </a:r>
          </a:p>
          <a:p>
            <a:pPr>
              <a:buNone/>
            </a:pPr>
            <a:r>
              <a:rPr lang="ru-RU" b="1" dirty="0" smtClean="0"/>
              <a:t>Сайт министерства образования Красноярского края</a:t>
            </a:r>
          </a:p>
          <a:p>
            <a:r>
              <a:rPr lang="en-US" dirty="0" smtClean="0">
                <a:hlinkClick r:id="rId3"/>
              </a:rPr>
              <a:t>https://krao.ru/pages/dot/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Институт повышения квалификации</a:t>
            </a:r>
          </a:p>
          <a:p>
            <a:r>
              <a:rPr lang="en-US" dirty="0" smtClean="0"/>
              <a:t>https://kipk.ru/resources/</a:t>
            </a:r>
            <a:r>
              <a:rPr lang="ru-RU" dirty="0" err="1" smtClean="0"/>
              <a:t>в-помощь-педагогу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2428868"/>
            <a:ext cx="857256" cy="158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Необходимо учесть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Исключить очные контакты обучающихся с педагогами, минимизировать контакты между сотрудниками;</a:t>
            </a:r>
          </a:p>
          <a:p>
            <a:r>
              <a:rPr lang="ru-RU" dirty="0" smtClean="0"/>
              <a:t>Возможно организовать работу педагога удаленно при наличии рабочего места (! с согласия педагога);</a:t>
            </a:r>
          </a:p>
          <a:p>
            <a:r>
              <a:rPr lang="ru-RU" dirty="0" smtClean="0"/>
              <a:t>Не допустить снижения заработной платы педагогов и персонала;</a:t>
            </a:r>
          </a:p>
          <a:p>
            <a:r>
              <a:rPr lang="ru-RU" dirty="0" smtClean="0"/>
              <a:t>Информировать родителей о новой форме обучения, обеспечить консультационные часы;</a:t>
            </a:r>
          </a:p>
          <a:p>
            <a:r>
              <a:rPr lang="ru-RU" dirty="0" smtClean="0"/>
              <a:t>Определить ответственное лицо для ведения ежедневного мониторинга участия обучающихся в образовательном процессе;</a:t>
            </a:r>
          </a:p>
          <a:p>
            <a:r>
              <a:rPr lang="ru-RU" dirty="0" smtClean="0"/>
              <a:t>Возможно использование школьного транспорта для подвоза педагогов или доставке заданий обучающимся.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Усиление мер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Письмо министерства образования Красноярского края №75-4019 от 24.03.2020 «Об усилении мер безопасности и организации занятости детей»</a:t>
            </a:r>
          </a:p>
          <a:p>
            <a:endParaRPr lang="ru-RU" dirty="0" smtClean="0"/>
          </a:p>
          <a:p>
            <a:r>
              <a:rPr lang="ru-RU" dirty="0" smtClean="0"/>
              <a:t>Организовать совместно с родителями через электронные ресурсы профилактическую работу по пожарной безопасности, безопасности на дорогах, объектах ж/</a:t>
            </a:r>
            <a:r>
              <a:rPr lang="ru-RU" dirty="0" err="1" smtClean="0"/>
              <a:t>д</a:t>
            </a:r>
            <a:r>
              <a:rPr lang="ru-RU" dirty="0" smtClean="0"/>
              <a:t> транспорта, вблизи водоемов.</a:t>
            </a:r>
          </a:p>
          <a:p>
            <a:r>
              <a:rPr lang="ru-RU" dirty="0" smtClean="0"/>
              <a:t>Родителям усилить контроль за детьми.</a:t>
            </a:r>
          </a:p>
          <a:p>
            <a:r>
              <a:rPr lang="ru-RU" dirty="0" smtClean="0"/>
              <a:t>Скорректировать планы индивидуально-профилактической работы в отношении детей, стоящих на различных видах профилактического учета.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</TotalTime>
  <Words>237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Организация образовательного процесса с 01.04.2020</vt:lpstr>
      <vt:lpstr>С 1 апреля – реализация образовательных программ вне места нахождения ОО с применением форм электронного обучения и дистанционных образовательных технологий</vt:lpstr>
      <vt:lpstr>Алгоритм</vt:lpstr>
      <vt:lpstr>Информационные ресурсы</vt:lpstr>
      <vt:lpstr>Необходимо учесть</vt:lpstr>
      <vt:lpstr>Усиление мер безопасности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с 01.04.2020</dc:title>
  <dc:creator>Admin</dc:creator>
  <cp:lastModifiedBy>Admin</cp:lastModifiedBy>
  <cp:revision>9</cp:revision>
  <dcterms:created xsi:type="dcterms:W3CDTF">2020-03-24T04:23:46Z</dcterms:created>
  <dcterms:modified xsi:type="dcterms:W3CDTF">2020-03-25T01:18:25Z</dcterms:modified>
</cp:coreProperties>
</file>