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8" r:id="rId3"/>
    <p:sldId id="277" r:id="rId4"/>
    <p:sldId id="278" r:id="rId5"/>
    <p:sldId id="282" r:id="rId6"/>
    <p:sldId id="279" r:id="rId7"/>
    <p:sldId id="281" r:id="rId8"/>
    <p:sldId id="263" r:id="rId9"/>
    <p:sldId id="266" r:id="rId10"/>
    <p:sldId id="272" r:id="rId11"/>
    <p:sldId id="28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636"/>
    <a:srgbClr val="DBDF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B5B71-71C2-420B-92E3-8EACF1F9E0A3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82998-6E6C-41F9-BADC-8E80C52C3E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546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5974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56fe363bc29c7eec1f431b4c5c6e668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08720"/>
            <a:ext cx="3753675" cy="5256584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139952" y="1484784"/>
            <a:ext cx="4644008" cy="352839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Новые возможности программы «От рождения до школы»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5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50565_2a82f35c09feae8fe6145e452ed50942.p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196752"/>
            <a:ext cx="7920880" cy="46676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15616" y="1700808"/>
            <a:ext cx="7272808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51720" y="2204864"/>
            <a:ext cx="5256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</a:rPr>
              <a:t>Спасибо </a:t>
            </a:r>
          </a:p>
          <a:p>
            <a:pPr algn="ctr"/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</a:rPr>
              <a:t>за внимание</a:t>
            </a:r>
            <a:endParaRPr lang="ru-RU" sz="4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Основные инновации пятого издания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99592" y="1844824"/>
            <a:ext cx="7125112" cy="405143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Внесены изменения в распорядок дня</a:t>
            </a:r>
          </a:p>
          <a:p>
            <a:pPr lvl="0"/>
            <a:r>
              <a:rPr lang="ru-RU" b="1" dirty="0" smtClean="0"/>
              <a:t>Введены новые элементы режима дня (утренний и вечерний круг)</a:t>
            </a:r>
          </a:p>
          <a:p>
            <a:pPr lvl="0"/>
            <a:r>
              <a:rPr lang="ru-RU" b="1" dirty="0" smtClean="0"/>
              <a:t>Вводится новый формат совместной детско-взрослой деятельности</a:t>
            </a:r>
          </a:p>
          <a:p>
            <a:pPr lvl="0"/>
            <a:r>
              <a:rPr lang="ru-RU" b="1" dirty="0" smtClean="0"/>
              <a:t>Осуществляется переход на новый формат детско-взрослого взаимодействия</a:t>
            </a:r>
          </a:p>
          <a:p>
            <a:pPr lvl="0"/>
            <a:r>
              <a:rPr lang="ru-RU" b="1" dirty="0" smtClean="0"/>
              <a:t>Новая организация образовательного процесса</a:t>
            </a:r>
          </a:p>
          <a:p>
            <a:pPr lvl="0"/>
            <a:r>
              <a:rPr lang="ru-RU" b="1" dirty="0" smtClean="0"/>
              <a:t>Предлагается новый формат праздников</a:t>
            </a:r>
          </a:p>
          <a:p>
            <a:pPr lvl="0"/>
            <a:r>
              <a:rPr lang="ru-RU" b="1" dirty="0" smtClean="0"/>
              <a:t>Подробно прописаны принципы организации развивающей предметно-пространственной среды</a:t>
            </a:r>
          </a:p>
          <a:p>
            <a:pPr lvl="0"/>
            <a:r>
              <a:rPr lang="ru-RU" b="1" dirty="0" smtClean="0"/>
              <a:t>Предлагается новый формат взаимодействия с родителями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52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5015" cy="6757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1224136"/>
                <a:gridCol w="1296144"/>
                <a:gridCol w="1368152"/>
                <a:gridCol w="1512165"/>
              </a:tblGrid>
              <a:tr h="325193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Режим дня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Младшая группа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Средняя группа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Старшая группа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Подготовительная группа</a:t>
                      </a:r>
                      <a:endParaRPr lang="ru-RU" sz="12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Приём  детей, свободная игра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7.00-8.00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7.00-8.00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7.00-8.00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7.00-8.00</a:t>
                      </a:r>
                      <a:endParaRPr lang="ru-RU" sz="11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Утренняя гимнастика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8.00-8.10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7.50-8.00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8.00-8.10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8.10-8.20</a:t>
                      </a:r>
                      <a:endParaRPr lang="ru-RU" sz="11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Утренний круг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8.10-8.20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8.10-8.20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8.20-8.30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8.20-8.30</a:t>
                      </a:r>
                      <a:endParaRPr lang="ru-RU" sz="11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завтраку, завтрак, дежурство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8.20-8.50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8.20-8.50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8.30- 8.45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8.30- 8.45</a:t>
                      </a:r>
                      <a:endParaRPr lang="ru-RU" sz="11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Игры, кружки, занятия, занятия со специалистами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9.00-10.00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9.00-10.00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8.50-10.30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8.50-10.30</a:t>
                      </a:r>
                      <a:endParaRPr lang="ru-RU" sz="11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прогулке. Прогулка.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10.10-12.00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10.20-12.10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10.30-12.30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10.30-12.30</a:t>
                      </a:r>
                      <a:endParaRPr lang="ru-RU" sz="1100" b="1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Возвращение с прогулки, игры, занятия.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12.00-12.20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12.10-12.30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12.30-12.50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12.30-12.50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 обеду, обед, дежурство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12.20-13.00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12.30-13.10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12.50-13.20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12.50-13.20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ко сну, чтение перед сном, дневной сон.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13.00-15.10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13.10-15.10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13.20-15.10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13.20-15.10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Постепенный подъём, профилактические физкультурно-оздоровительные процедуры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15.10-15.30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15.10-15.30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15.10-15.30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15.10-15.30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полднику, полдник.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15.30-15.50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15.30-15.50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15.30-15.50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15.30-15.50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Игры, кружки, занятия, занятия со специалистами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15.50–16.30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15.50-16.40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15.50-16.45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15.50-16.50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Вечерний круг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16.30-16.40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16.40-16.50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16.45-16.55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16.50-17.00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ужину, ужин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16.40-17.10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16.50-17.20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16.55-17.20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17.00-17.25</a:t>
                      </a:r>
                      <a:endParaRPr lang="ru-RU" sz="1100" dirty="0"/>
                    </a:p>
                  </a:txBody>
                  <a:tcPr/>
                </a:tc>
              </a:tr>
              <a:tr h="399953"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к прогулке, прогулка, уход детей  домой.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17.10-19.00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17.15-19.00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17.15-19.00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17.20-19.00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detsad-234516-15015946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764704"/>
            <a:ext cx="7956376" cy="5964336"/>
          </a:xfrm>
        </p:spPr>
      </p:pic>
      <p:sp>
        <p:nvSpPr>
          <p:cNvPr id="9" name="TextBox 8"/>
          <p:cNvSpPr txBox="1"/>
          <p:nvPr/>
        </p:nvSpPr>
        <p:spPr>
          <a:xfrm>
            <a:off x="1403648" y="260648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Утренний и вечерний круг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11027" cy="9244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Новый формат совместной взросло-детской деятельности: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Пространство детской реализации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Образовательное событие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Утренний и вечерний круг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964488" cy="9244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Структура образовательного процесса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9552" y="2132856"/>
            <a:ext cx="3600400" cy="3384376"/>
          </a:xfrm>
          <a:prstGeom prst="ellipse">
            <a:avLst/>
          </a:prstGeom>
          <a:solidFill>
            <a:schemeClr val="accent5">
              <a:lumMod val="75000"/>
              <a:alpha val="5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/>
          </a:p>
        </p:txBody>
      </p:sp>
      <p:sp>
        <p:nvSpPr>
          <p:cNvPr id="7" name="Овал 6"/>
          <p:cNvSpPr/>
          <p:nvPr/>
        </p:nvSpPr>
        <p:spPr>
          <a:xfrm>
            <a:off x="5543600" y="1916832"/>
            <a:ext cx="3600400" cy="3456384"/>
          </a:xfrm>
          <a:prstGeom prst="ellipse">
            <a:avLst/>
          </a:prstGeom>
          <a:solidFill>
            <a:schemeClr val="accent5">
              <a:lumMod val="75000"/>
              <a:alpha val="6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Будущее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87824" y="2060848"/>
            <a:ext cx="3672408" cy="3456384"/>
          </a:xfrm>
          <a:prstGeom prst="ellipse">
            <a:avLst/>
          </a:prstGeom>
          <a:solidFill>
            <a:schemeClr val="accent5">
              <a:lumMod val="75000"/>
              <a:alpha val="47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Уровень актуального развития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350100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ЗБР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350100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ПДР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87624" y="3501008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1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прошлое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Занятия по программе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836712"/>
          <a:ext cx="8712970" cy="569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Занятия по программе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Базовый вид деятельности</a:t>
                      </a:r>
                      <a:endParaRPr lang="ru-RU" sz="14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Периодичность в неделю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Младшая группа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Средняя группа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Старшая группа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Подготовительная группа</a:t>
                      </a:r>
                      <a:endParaRPr lang="ru-RU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Физкультура</a:t>
                      </a:r>
                      <a:r>
                        <a:rPr lang="ru-RU" sz="1400" baseline="0" dirty="0" smtClean="0"/>
                        <a:t> в помещении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Физкультура на улице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Музыка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Рисование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Лепка,</a:t>
                      </a:r>
                      <a:r>
                        <a:rPr lang="ru-RU" sz="1400" baseline="0" dirty="0" smtClean="0"/>
                        <a:t> аппликация, ручной труд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Математическое развитие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Основы науки и естествознания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Развитие речи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раз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раза в неделю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Итого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 занятий в неделю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11 занятий в неделю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 занятий в неделю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 занятий в неделю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936104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ambria"/>
              </a:rPr>
              <a:t>Перечень обязательных праздников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950" y="1268413"/>
          <a:ext cx="89281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025"/>
                <a:gridCol w="2232025"/>
                <a:gridCol w="2232025"/>
                <a:gridCol w="223202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Младшая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Средняя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Старшая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Подготовительная группа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Новый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Новый год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Новый год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Новый год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23 февраля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23 февраля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23 февраля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23 февраля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 марта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 марта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 марта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 марта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 мая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 мая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 мая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 мая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День космонавтики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День космонавтики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99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строительства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 для сюжетно-ролевых игр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Уголок для театрализованных игр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музыки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изобразительного искусства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мелкой моторики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конструирование из деталей мелкого и среднего размера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Уголок настольных игр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математики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науки и естествознания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грамотности и письма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Книжный уголок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Уголок уединения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Центр песка и воды</a:t>
            </a:r>
          </a:p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Спортивный уголок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1640" y="332656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Примерный перечень центров активности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4788024" y="1628800"/>
            <a:ext cx="792088" cy="576064"/>
          </a:xfrm>
          <a:prstGeom prst="rightBrace">
            <a:avLst/>
          </a:prstGeom>
          <a:noFill/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7164288" y="2996952"/>
            <a:ext cx="792088" cy="576064"/>
          </a:xfrm>
          <a:prstGeom prst="rightBrace">
            <a:avLst/>
          </a:prstGeom>
          <a:noFill/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4572000" y="3789040"/>
            <a:ext cx="792088" cy="936104"/>
          </a:xfrm>
          <a:prstGeom prst="rightBrace">
            <a:avLst/>
          </a:prstGeom>
          <a:noFill/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4427984" y="4869160"/>
            <a:ext cx="792088" cy="576064"/>
          </a:xfrm>
          <a:prstGeom prst="rightBrace">
            <a:avLst/>
          </a:prstGeom>
          <a:noFill/>
          <a:ln w="222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12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434</TotalTime>
  <Words>559</Words>
  <Application>Microsoft Office PowerPoint</Application>
  <PresentationFormat>Экран (4:3)</PresentationFormat>
  <Paragraphs>199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Новые возможности программы «От рождения до школы»</vt:lpstr>
      <vt:lpstr>Основные инновации пятого издания программы: </vt:lpstr>
      <vt:lpstr>Слайд 3</vt:lpstr>
      <vt:lpstr>Слайд 4</vt:lpstr>
      <vt:lpstr>Новый формат совместной взросло-детской деятельности:</vt:lpstr>
      <vt:lpstr>Структура образовательного процесса</vt:lpstr>
      <vt:lpstr>Занятия по программе</vt:lpstr>
      <vt:lpstr>Перечень обязательных праздников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ДОУ в соответствии с ФГОС</dc:title>
  <dc:creator>acer</dc:creator>
  <cp:lastModifiedBy>Пользователь Windows</cp:lastModifiedBy>
  <cp:revision>49</cp:revision>
  <dcterms:created xsi:type="dcterms:W3CDTF">2014-02-03T11:26:32Z</dcterms:created>
  <dcterms:modified xsi:type="dcterms:W3CDTF">2019-09-05T07:23:52Z</dcterms:modified>
</cp:coreProperties>
</file>