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3143272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УНИВЕРСАЛЬНЫЙ КОДИФИКАТОР содержания и умений </a:t>
            </a:r>
            <a:r>
              <a:rPr lang="ru-RU" smtClean="0"/>
              <a:t>по </a:t>
            </a:r>
            <a:r>
              <a:rPr lang="ru-RU" smtClean="0"/>
              <a:t>истории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История древнего мира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229585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8639"/>
                <a:gridCol w="548639"/>
                <a:gridCol w="548639"/>
                <a:gridCol w="548639"/>
                <a:gridCol w="548639"/>
                <a:gridCol w="548639"/>
                <a:gridCol w="548639"/>
                <a:gridCol w="548639"/>
                <a:gridCol w="548639"/>
                <a:gridCol w="548639"/>
                <a:gridCol w="548639"/>
                <a:gridCol w="548639"/>
                <a:gridCol w="548639"/>
                <a:gridCol w="548639"/>
                <a:gridCol w="548639"/>
              </a:tblGrid>
              <a:tr h="370840">
                <a:tc gridSpan="1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нашей эры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Наша эра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IX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VIII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214554"/>
            <a:ext cx="407196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Отметьте на ленте времени следующие даты: 776 г.до н.э., 662г.до н.э., 480г. до н.э. Обведите ту из них, которая соответствует началу Олимпийских игр.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 б)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Посчитайте, сколько лет назад произошло событие, в память о котором учреждена марафонская дистанция на олимпийских играх.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(2 б)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Отметьте на ленте времени дату образования единого государства в Египте и подпиши век.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(2б)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было раньше: Олимпийские игры в Греции или Падение Ниневии в Ассирии?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57686" y="2143116"/>
            <a:ext cx="4572032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Проверяемые предметные требования к результатам    обучения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Применять понятия «эра», «век», «эпоха», «год», «дата».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Соотносить события истории с историческими периодами.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Определять длительность исторических процессов, последовательность событий, явлений, процессов истории.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«ленту времени», хронологические и синхронистические таблицы в процессе изучения истории.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2.10.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Заполнять хронологические, таблицы.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1.13.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Устанавливать временные  связи  исторических событий.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4114800" cy="63579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ГРЕЦИЯ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Система образования в Древней Греции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предполагала, что до семи лет мальчиков и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девочек воспитывала  мать на женской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половине дома. После семи лет девочка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оставалась с матерью – учиться готовить, 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ткать, нянчить малышей. Считалось, что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большего скромной порядочной гречанке не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нужно. Мальчиков же раб-педагог отводил в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школу, где они учились читать и писать.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Как ты оцениваешь положение 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мальчиков и  девочек с позиции человека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века?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Запишите свою позицию и приведите один-два аргумента в её подтверждение.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(2б)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Приведи еще один аргумент. Используя информацию не изучаемую на уроках.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(2б)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ОТВЕТ: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считаю, что ___________________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Потому что ___________________________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14876" y="428604"/>
            <a:ext cx="4071966" cy="59293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Проверяемые предметные требования к результатам    обучения</a:t>
            </a:r>
          </a:p>
          <a:p>
            <a:pPr marL="342900" lvl="0" indent="-342900">
              <a:spcBef>
                <a:spcPct val="20000"/>
              </a:spcBef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4.8.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Определять и объяснять с опорой на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фактический  материал свое отношение к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наиболее значительным событиям,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достижениям и личностям в истории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Древнего мира.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Понимать национальные и культурные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различия между народами, с уважением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относиться к представителям других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национальностей и культур. 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5.1.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Привлекать дополнительную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информацию для пояснения терминов,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используемых в  письменном историческом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источнике 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7158" y="4429132"/>
            <a:ext cx="8256617" cy="2143140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Проверяемые предметные требования к результатам  обучения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1.13.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Устанавливать причинно-следственные связи  исторических  явлений на основе анализа  исторической информации.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2.4.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Узнавать, показывать и называть обозначенное на карте пространство.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2.5.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Соотносить информацию тематических и общих (обзорных) исторических карт.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2.11.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Понимать информацию, представленную в виде изобразительной наглядности.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4.2.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На основе информации, представленной в виде изобразительной наглядности, составлять связный образный рассказ о явлениях, которые она  иллюстрирует.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https://ds05.infourok.ru/uploads/ex/01f8/0007ca27-a695e30c/hello_html_m3ffe0ba5.pn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21484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5"/>
          <p:cNvSpPr txBox="1">
            <a:spLocks/>
          </p:cNvSpPr>
          <p:nvPr/>
        </p:nvSpPr>
        <p:spPr>
          <a:xfrm>
            <a:off x="4572000" y="357166"/>
            <a:ext cx="4286280" cy="3571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ДВУРЕЧЬЕ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Напишите цифру, которая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показывает на карте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местоположение Месопотамии.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.Используя знания исторических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фактов, объясните, как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природно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климатические условия повлияли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занятия жителей Междуречья.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486</Words>
  <PresentationFormat>Экран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УНИВЕРСАЛЬНЫЙ КОДИФИКАТОР содержания и умений по истории</vt:lpstr>
      <vt:lpstr>История древнего мира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УНИВЕРСАЛЬНЫЙ КОДИФИКАТОР содержания и умений по истории и обществознанию</dc:title>
  <dc:creator>w7</dc:creator>
  <cp:lastModifiedBy>w7</cp:lastModifiedBy>
  <cp:revision>25</cp:revision>
  <dcterms:created xsi:type="dcterms:W3CDTF">2021-03-21T05:12:57Z</dcterms:created>
  <dcterms:modified xsi:type="dcterms:W3CDTF">2021-03-31T11:33:46Z</dcterms:modified>
</cp:coreProperties>
</file>