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15" r:id="rId2"/>
    <p:sldId id="1356" r:id="rId3"/>
    <p:sldId id="1415" r:id="rId4"/>
    <p:sldId id="259" r:id="rId5"/>
    <p:sldId id="1153" r:id="rId6"/>
    <p:sldId id="1416" r:id="rId7"/>
    <p:sldId id="1426" r:id="rId8"/>
    <p:sldId id="1412" r:id="rId9"/>
    <p:sldId id="1418" r:id="rId10"/>
    <p:sldId id="1420" r:id="rId11"/>
    <p:sldId id="1421" r:id="rId12"/>
    <p:sldId id="1423" r:id="rId13"/>
    <p:sldId id="1424" r:id="rId14"/>
    <p:sldId id="1160" r:id="rId15"/>
    <p:sldId id="1162" r:id="rId16"/>
    <p:sldId id="1168" r:id="rId17"/>
    <p:sldId id="1161" r:id="rId18"/>
    <p:sldId id="1336" r:id="rId19"/>
    <p:sldId id="1427" r:id="rId20"/>
    <p:sldId id="1428" r:id="rId21"/>
    <p:sldId id="1429" r:id="rId22"/>
    <p:sldId id="1430" r:id="rId23"/>
    <p:sldId id="1431" r:id="rId24"/>
    <p:sldId id="1432" r:id="rId25"/>
    <p:sldId id="1433" r:id="rId26"/>
    <p:sldId id="1434" r:id="rId27"/>
    <p:sldId id="33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18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196" autoAdjust="0"/>
  </p:normalViewPr>
  <p:slideViewPr>
    <p:cSldViewPr snapToGrid="0" showGuides="1">
      <p:cViewPr varScale="1">
        <p:scale>
          <a:sx n="113" d="100"/>
          <a:sy n="113" d="100"/>
        </p:scale>
        <p:origin x="62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ршунова Вера Владимировна" userId="9847be56-2326-40cf-9b82-94ca5d489bc1" providerId="ADAL" clId="{24CA882E-8865-4118-A66B-7577514DEC48}"/>
    <pc:docChg chg="undo custSel addSld delSld modSld">
      <pc:chgData name="Коршунова Вера Владимировна" userId="9847be56-2326-40cf-9b82-94ca5d489bc1" providerId="ADAL" clId="{24CA882E-8865-4118-A66B-7577514DEC48}" dt="2022-08-21T05:08:43.086" v="2575" actId="108"/>
      <pc:docMkLst>
        <pc:docMk/>
      </pc:docMkLst>
      <pc:sldChg chg="delSp modSp">
        <pc:chgData name="Коршунова Вера Владимировна" userId="9847be56-2326-40cf-9b82-94ca5d489bc1" providerId="ADAL" clId="{24CA882E-8865-4118-A66B-7577514DEC48}" dt="2022-08-20T19:40:58.627" v="1342" actId="1076"/>
        <pc:sldMkLst>
          <pc:docMk/>
          <pc:sldMk cId="0" sldId="259"/>
        </pc:sldMkLst>
        <pc:spChg chg="del">
          <ac:chgData name="Коршунова Вера Владимировна" userId="9847be56-2326-40cf-9b82-94ca5d489bc1" providerId="ADAL" clId="{24CA882E-8865-4118-A66B-7577514DEC48}" dt="2022-08-20T19:40:51.890" v="1340" actId="478"/>
          <ac:spMkLst>
            <pc:docMk/>
            <pc:sldMk cId="0" sldId="259"/>
            <ac:spMk id="34" creationId="{B29F394A-B60A-4CE8-9821-A9C0CE59D6BA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0:55.949" v="1341" actId="1076"/>
          <ac:spMkLst>
            <pc:docMk/>
            <pc:sldMk cId="0" sldId="259"/>
            <ac:spMk id="35" creationId="{8D1B1BBF-A056-42F3-A1BF-09E937EC2CE3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19:40:58.627" v="1342" actId="1076"/>
          <ac:picMkLst>
            <pc:docMk/>
            <pc:sldMk cId="0" sldId="259"/>
            <ac:picMk id="36" creationId="{8C4EE433-B747-499C-9B9D-BBBAC0857476}"/>
          </ac:picMkLst>
        </pc:picChg>
      </pc:sldChg>
      <pc:sldChg chg="del">
        <pc:chgData name="Коршунова Вера Владимировна" userId="9847be56-2326-40cf-9b82-94ca5d489bc1" providerId="ADAL" clId="{24CA882E-8865-4118-A66B-7577514DEC48}" dt="2022-08-20T21:21:30.736" v="2557" actId="2696"/>
        <pc:sldMkLst>
          <pc:docMk/>
          <pc:sldMk cId="2202304751" sldId="270"/>
        </pc:sldMkLst>
      </pc:sldChg>
      <pc:sldChg chg="addSp delSp modSp add">
        <pc:chgData name="Коршунова Вера Владимировна" userId="9847be56-2326-40cf-9b82-94ca5d489bc1" providerId="ADAL" clId="{24CA882E-8865-4118-A66B-7577514DEC48}" dt="2022-08-20T21:22:16.508" v="2561" actId="1076"/>
        <pc:sldMkLst>
          <pc:docMk/>
          <pc:sldMk cId="1577929700" sldId="330"/>
        </pc:sldMkLst>
        <pc:spChg chg="add mod">
          <ac:chgData name="Коршунова Вера Владимировна" userId="9847be56-2326-40cf-9b82-94ca5d489bc1" providerId="ADAL" clId="{24CA882E-8865-4118-A66B-7577514DEC48}" dt="2022-08-20T21:07:59.945" v="2426" actId="1076"/>
          <ac:spMkLst>
            <pc:docMk/>
            <pc:sldMk cId="1577929700" sldId="330"/>
            <ac:spMk id="13" creationId="{B88695B3-6F2F-4E35-94D5-B18C120FE00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22:16.508" v="2561" actId="1076"/>
          <ac:spMkLst>
            <pc:docMk/>
            <pc:sldMk cId="1577929700" sldId="330"/>
            <ac:spMk id="23" creationId="{00000000-0000-0000-0000-000000000000}"/>
          </ac:spMkLst>
        </pc:spChg>
        <pc:grpChg chg="del">
          <ac:chgData name="Коршунова Вера Владимировна" userId="9847be56-2326-40cf-9b82-94ca5d489bc1" providerId="ADAL" clId="{24CA882E-8865-4118-A66B-7577514DEC48}" dt="2022-08-20T21:08:04.398" v="2428" actId="478"/>
          <ac:grpSpMkLst>
            <pc:docMk/>
            <pc:sldMk cId="1577929700" sldId="330"/>
            <ac:grpSpMk id="9" creationId="{461A69D4-1CEF-6A36-CBBB-6AA259E21011}"/>
          </ac:grpSpMkLst>
        </pc:grpChg>
        <pc:picChg chg="add mod">
          <ac:chgData name="Коршунова Вера Владимировна" userId="9847be56-2326-40cf-9b82-94ca5d489bc1" providerId="ADAL" clId="{24CA882E-8865-4118-A66B-7577514DEC48}" dt="2022-08-20T21:22:13.165" v="2560" actId="1076"/>
          <ac:picMkLst>
            <pc:docMk/>
            <pc:sldMk cId="1577929700" sldId="330"/>
            <ac:picMk id="8" creationId="{296C3BCE-B17C-42F4-930A-EF601B809AA5}"/>
          </ac:picMkLst>
        </pc:picChg>
      </pc:sldChg>
      <pc:sldChg chg="delSp add del">
        <pc:chgData name="Коршунова Вера Владимировна" userId="9847be56-2326-40cf-9b82-94ca5d489bc1" providerId="ADAL" clId="{24CA882E-8865-4118-A66B-7577514DEC48}" dt="2022-08-20T21:08:08.072" v="2429" actId="2696"/>
        <pc:sldMkLst>
          <pc:docMk/>
          <pc:sldMk cId="2265541774" sldId="566"/>
        </pc:sldMkLst>
        <pc:spChg chg="del">
          <ac:chgData name="Коршунова Вера Владимировна" userId="9847be56-2326-40cf-9b82-94ca5d489bc1" providerId="ADAL" clId="{24CA882E-8865-4118-A66B-7577514DEC48}" dt="2022-08-20T21:06:33.157" v="2422" actId="478"/>
          <ac:spMkLst>
            <pc:docMk/>
            <pc:sldMk cId="2265541774" sldId="566"/>
            <ac:spMk id="20" creationId="{8256AC62-6CB7-4B0A-A3AA-E968074FFC64}"/>
          </ac:spMkLst>
        </pc:spChg>
        <pc:picChg chg="del">
          <ac:chgData name="Коршунова Вера Владимировна" userId="9847be56-2326-40cf-9b82-94ca5d489bc1" providerId="ADAL" clId="{24CA882E-8865-4118-A66B-7577514DEC48}" dt="2022-08-20T21:06:31.490" v="2421" actId="478"/>
          <ac:picMkLst>
            <pc:docMk/>
            <pc:sldMk cId="2265541774" sldId="566"/>
            <ac:picMk id="3" creationId="{56CAAAA3-C873-428C-84E2-3D0100C9A086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21:06:29.014" v="2420" actId="478"/>
          <ac:picMkLst>
            <pc:docMk/>
            <pc:sldMk cId="2265541774" sldId="566"/>
            <ac:picMk id="6" creationId="{91DC8944-C9A3-4E0F-994E-930A0E6F6D65}"/>
          </ac:picMkLst>
        </pc:picChg>
      </pc:sldChg>
      <pc:sldChg chg="modSp">
        <pc:chgData name="Коршунова Вера Владимировна" userId="9847be56-2326-40cf-9b82-94ca5d489bc1" providerId="ADAL" clId="{24CA882E-8865-4118-A66B-7577514DEC48}" dt="2022-08-20T21:21:38.320" v="2558" actId="1076"/>
        <pc:sldMkLst>
          <pc:docMk/>
          <pc:sldMk cId="117962006" sldId="615"/>
        </pc:sldMkLst>
        <pc:spChg chg="mod">
          <ac:chgData name="Коршунова Вера Владимировна" userId="9847be56-2326-40cf-9b82-94ca5d489bc1" providerId="ADAL" clId="{24CA882E-8865-4118-A66B-7577514DEC48}" dt="2022-08-20T19:41:57.221" v="1352" actId="108"/>
          <ac:spMkLst>
            <pc:docMk/>
            <pc:sldMk cId="117962006" sldId="615"/>
            <ac:spMk id="6" creationId="{00000000-0000-0000-0000-000000000000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21:21:38.320" v="2558" actId="1076"/>
          <ac:picMkLst>
            <pc:docMk/>
            <pc:sldMk cId="117962006" sldId="615"/>
            <ac:picMk id="46" creationId="{750DAFB2-EF38-CD7E-D29B-05452AEDA31A}"/>
          </ac:picMkLst>
        </pc:picChg>
      </pc:sldChg>
      <pc:sldChg chg="delSp modSp del">
        <pc:chgData name="Коршунова Вера Владимировна" userId="9847be56-2326-40cf-9b82-94ca5d489bc1" providerId="ADAL" clId="{24CA882E-8865-4118-A66B-7577514DEC48}" dt="2022-08-20T21:05:22.125" v="2414" actId="2696"/>
        <pc:sldMkLst>
          <pc:docMk/>
          <pc:sldMk cId="3637679793" sldId="1151"/>
        </pc:sldMkLst>
        <pc:spChg chg="mod">
          <ac:chgData name="Коршунова Вера Владимировна" userId="9847be56-2326-40cf-9b82-94ca5d489bc1" providerId="ADAL" clId="{24CA882E-8865-4118-A66B-7577514DEC48}" dt="2022-08-20T20:41:17.635" v="2201" actId="1076"/>
          <ac:spMkLst>
            <pc:docMk/>
            <pc:sldMk cId="3637679793" sldId="1151"/>
            <ac:spMk id="2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02:08.767" v="2384"/>
          <ac:spMkLst>
            <pc:docMk/>
            <pc:sldMk cId="3637679793" sldId="1151"/>
            <ac:spMk id="3" creationId="{00000000-0000-0000-0000-000000000000}"/>
          </ac:spMkLst>
        </pc:spChg>
        <pc:picChg chg="del">
          <ac:chgData name="Коршунова Вера Владимировна" userId="9847be56-2326-40cf-9b82-94ca5d489bc1" providerId="ADAL" clId="{24CA882E-8865-4118-A66B-7577514DEC48}" dt="2022-08-20T20:44:44.330" v="2229"/>
          <ac:picMkLst>
            <pc:docMk/>
            <pc:sldMk cId="3637679793" sldId="1151"/>
            <ac:picMk id="4" creationId="{5A56ED56-6B1D-489A-9875-9619FED84806}"/>
          </ac:picMkLst>
        </pc:picChg>
        <pc:picChg chg="del mod">
          <ac:chgData name="Коршунова Вера Владимировна" userId="9847be56-2326-40cf-9b82-94ca5d489bc1" providerId="ADAL" clId="{24CA882E-8865-4118-A66B-7577514DEC48}" dt="2022-08-20T20:44:44.330" v="2229"/>
          <ac:picMkLst>
            <pc:docMk/>
            <pc:sldMk cId="3637679793" sldId="1151"/>
            <ac:picMk id="5" creationId="{EB793001-8E22-47BE-B831-5A8BEC8E4788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20:44:44.330" v="2229"/>
          <ac:picMkLst>
            <pc:docMk/>
            <pc:sldMk cId="3637679793" sldId="1151"/>
            <ac:picMk id="7" creationId="{59E65CDD-19AD-468F-93DC-D862F5E9CB97}"/>
          </ac:picMkLst>
        </pc:picChg>
      </pc:sldChg>
      <pc:sldChg chg="modSp">
        <pc:chgData name="Коршунова Вера Владимировна" userId="9847be56-2326-40cf-9b82-94ca5d489bc1" providerId="ADAL" clId="{24CA882E-8865-4118-A66B-7577514DEC48}" dt="2022-08-20T19:40:34.762" v="1338" actId="1076"/>
        <pc:sldMkLst>
          <pc:docMk/>
          <pc:sldMk cId="395877774" sldId="1153"/>
        </pc:sldMkLst>
        <pc:spChg chg="mod">
          <ac:chgData name="Коршунова Вера Владимировна" userId="9847be56-2326-40cf-9b82-94ca5d489bc1" providerId="ADAL" clId="{24CA882E-8865-4118-A66B-7577514DEC48}" dt="2022-08-20T19:40:34.762" v="1338" actId="1076"/>
          <ac:spMkLst>
            <pc:docMk/>
            <pc:sldMk cId="395877774" sldId="1153"/>
            <ac:spMk id="2" creationId="{00000000-0000-0000-0000-000000000000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19:40:31.413" v="1337" actId="1076"/>
          <ac:picMkLst>
            <pc:docMk/>
            <pc:sldMk cId="395877774" sldId="1153"/>
            <ac:picMk id="3" creationId="{00000000-0000-0000-0000-000000000000}"/>
          </ac:picMkLst>
        </pc:picChg>
      </pc:sldChg>
      <pc:sldChg chg="addSp delSp modSp del modTransition">
        <pc:chgData name="Коршунова Вера Владимировна" userId="9847be56-2326-40cf-9b82-94ca5d489bc1" providerId="ADAL" clId="{24CA882E-8865-4118-A66B-7577514DEC48}" dt="2022-08-21T05:01:30.582" v="2569" actId="2696"/>
        <pc:sldMkLst>
          <pc:docMk/>
          <pc:sldMk cId="3686577852" sldId="1156"/>
        </pc:sldMkLst>
        <pc:spChg chg="mod">
          <ac:chgData name="Коршунова Вера Владимировна" userId="9847be56-2326-40cf-9b82-94ca5d489bc1" providerId="ADAL" clId="{24CA882E-8865-4118-A66B-7577514DEC48}" dt="2022-08-20T19:38:31.107" v="1313" actId="1076"/>
          <ac:spMkLst>
            <pc:docMk/>
            <pc:sldMk cId="3686577852" sldId="1156"/>
            <ac:spMk id="10" creationId="{13556751-8B50-4613-B93F-7E169A65EAC1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21:09:47.384" v="2462" actId="478"/>
          <ac:spMkLst>
            <pc:docMk/>
            <pc:sldMk cId="3686577852" sldId="1156"/>
            <ac:spMk id="21" creationId="{1F3DFEBB-CF2B-46AA-83E2-B405B01240AF}"/>
          </ac:spMkLst>
        </pc:spChg>
        <pc:picChg chg="del mod">
          <ac:chgData name="Коршунова Вера Владимировна" userId="9847be56-2326-40cf-9b82-94ca5d489bc1" providerId="ADAL" clId="{24CA882E-8865-4118-A66B-7577514DEC48}" dt="2022-08-20T21:09:46.049" v="2461" actId="478"/>
          <ac:picMkLst>
            <pc:docMk/>
            <pc:sldMk cId="3686577852" sldId="1156"/>
            <ac:picMk id="3" creationId="{2CF4B8E5-386E-4013-B9C6-3FED81C034E2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9:59.458" v="2472" actId="1035"/>
          <ac:picMkLst>
            <pc:docMk/>
            <pc:sldMk cId="3686577852" sldId="1156"/>
            <ac:picMk id="23" creationId="{55F9F24F-9308-437D-8944-8FBEE856C663}"/>
          </ac:picMkLst>
        </pc:picChg>
      </pc:sldChg>
      <pc:sldChg chg="addSp delSp modSp">
        <pc:chgData name="Коршунова Вера Владимировна" userId="9847be56-2326-40cf-9b82-94ca5d489bc1" providerId="ADAL" clId="{24CA882E-8865-4118-A66B-7577514DEC48}" dt="2022-08-20T19:45:27.504" v="1418" actId="1076"/>
        <pc:sldMkLst>
          <pc:docMk/>
          <pc:sldMk cId="2281722547" sldId="1160"/>
        </pc:sldMkLst>
        <pc:spChg chg="mod">
          <ac:chgData name="Коршунова Вера Владимировна" userId="9847be56-2326-40cf-9b82-94ca5d489bc1" providerId="ADAL" clId="{24CA882E-8865-4118-A66B-7577514DEC48}" dt="2022-08-20T19:45:09.968" v="1417" actId="1076"/>
          <ac:spMkLst>
            <pc:docMk/>
            <pc:sldMk cId="2281722547" sldId="1160"/>
            <ac:spMk id="2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08:48.551" v="887" actId="1038"/>
          <ac:spMkLst>
            <pc:docMk/>
            <pc:sldMk cId="2281722547" sldId="1160"/>
            <ac:spMk id="15" creationId="{3753E9DA-8351-4666-BC0C-B5D9B1C69BE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08:48.551" v="887" actId="1038"/>
          <ac:spMkLst>
            <pc:docMk/>
            <pc:sldMk cId="2281722547" sldId="1160"/>
            <ac:spMk id="18" creationId="{3753E9DA-8351-4666-BC0C-B5D9B1C69BE9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33:48.978" v="1274"/>
          <ac:spMkLst>
            <pc:docMk/>
            <pc:sldMk cId="2281722547" sldId="1160"/>
            <ac:spMk id="24" creationId="{A5918335-DFD5-46A7-B856-35EBE1183F5F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5:27.504" v="1418" actId="1076"/>
          <ac:spMkLst>
            <pc:docMk/>
            <pc:sldMk cId="2281722547" sldId="1160"/>
            <ac:spMk id="25" creationId="{2F14BC93-2AB6-495F-9AF0-172F7E3B504A}"/>
          </ac:spMkLst>
        </pc:spChg>
        <pc:grpChg chg="mod">
          <ac:chgData name="Коршунова Вера Владимировна" userId="9847be56-2326-40cf-9b82-94ca5d489bc1" providerId="ADAL" clId="{24CA882E-8865-4118-A66B-7577514DEC48}" dt="2022-08-20T19:08:06.621" v="882" actId="1037"/>
          <ac:grpSpMkLst>
            <pc:docMk/>
            <pc:sldMk cId="2281722547" sldId="1160"/>
            <ac:grpSpMk id="26" creationId="{4215A49B-89CB-4048-82EF-84329C7B5110}"/>
          </ac:grpSpMkLst>
        </pc:grpChg>
        <pc:grpChg chg="mod">
          <ac:chgData name="Коршунова Вера Владимировна" userId="9847be56-2326-40cf-9b82-94ca5d489bc1" providerId="ADAL" clId="{24CA882E-8865-4118-A66B-7577514DEC48}" dt="2022-08-20T19:08:06.621" v="882" actId="1037"/>
          <ac:grpSpMkLst>
            <pc:docMk/>
            <pc:sldMk cId="2281722547" sldId="1160"/>
            <ac:grpSpMk id="30" creationId="{5423F4BF-5B3B-4588-AE79-02A90988E974}"/>
          </ac:grpSpMkLst>
        </pc:grpChg>
        <pc:grpChg chg="mod">
          <ac:chgData name="Коршунова Вера Владимировна" userId="9847be56-2326-40cf-9b82-94ca5d489bc1" providerId="ADAL" clId="{24CA882E-8865-4118-A66B-7577514DEC48}" dt="2022-08-20T19:08:06.621" v="882" actId="1037"/>
          <ac:grpSpMkLst>
            <pc:docMk/>
            <pc:sldMk cId="2281722547" sldId="1160"/>
            <ac:grpSpMk id="37" creationId="{D0A6305F-F902-4CC0-8623-1855604C20FC}"/>
          </ac:grpSpMkLst>
        </pc:grpChg>
        <pc:graphicFrameChg chg="modGraphic">
          <ac:chgData name="Коршунова Вера Владимировна" userId="9847be56-2326-40cf-9b82-94ca5d489bc1" providerId="ADAL" clId="{24CA882E-8865-4118-A66B-7577514DEC48}" dt="2022-08-20T19:07:43.661" v="844" actId="207"/>
          <ac:graphicFrameMkLst>
            <pc:docMk/>
            <pc:sldMk cId="2281722547" sldId="1160"/>
            <ac:graphicFrameMk id="13" creationId="{00000000-0000-0000-0000-000000000000}"/>
          </ac:graphicFrameMkLst>
        </pc:graphicFrameChg>
        <pc:graphicFrameChg chg="modGraphic">
          <ac:chgData name="Коршунова Вера Владимировна" userId="9847be56-2326-40cf-9b82-94ca5d489bc1" providerId="ADAL" clId="{24CA882E-8865-4118-A66B-7577514DEC48}" dt="2022-08-20T19:07:46.037" v="845" actId="207"/>
          <ac:graphicFrameMkLst>
            <pc:docMk/>
            <pc:sldMk cId="2281722547" sldId="1160"/>
            <ac:graphicFrameMk id="16" creationId="{00000000-0000-0000-0000-000000000000}"/>
          </ac:graphicFrameMkLst>
        </pc:graphicFrameChg>
        <pc:picChg chg="add del mod">
          <ac:chgData name="Коршунова Вера Владимировна" userId="9847be56-2326-40cf-9b82-94ca5d489bc1" providerId="ADAL" clId="{24CA882E-8865-4118-A66B-7577514DEC48}" dt="2022-08-20T19:33:31.772" v="1272"/>
          <ac:picMkLst>
            <pc:docMk/>
            <pc:sldMk cId="2281722547" sldId="1160"/>
            <ac:picMk id="3" creationId="{856FA96D-2B2C-4C21-8397-F9CA7069A063}"/>
          </ac:picMkLst>
        </pc:picChg>
        <pc:picChg chg="mod">
          <ac:chgData name="Коршунова Вера Владимировна" userId="9847be56-2326-40cf-9b82-94ca5d489bc1" providerId="ADAL" clId="{24CA882E-8865-4118-A66B-7577514DEC48}" dt="2022-08-20T19:33:02.901" v="1263" actId="1076"/>
          <ac:picMkLst>
            <pc:docMk/>
            <pc:sldMk cId="2281722547" sldId="1160"/>
            <ac:picMk id="41" creationId="{BAE0103C-2A8A-4511-95EC-6E6E978CFDB4}"/>
          </ac:picMkLst>
        </pc:picChg>
        <pc:cxnChg chg="mod">
          <ac:chgData name="Коршунова Вера Владимировна" userId="9847be56-2326-40cf-9b82-94ca5d489bc1" providerId="ADAL" clId="{24CA882E-8865-4118-A66B-7577514DEC48}" dt="2022-08-20T19:08:48.551" v="887" actId="1038"/>
          <ac:cxnSpMkLst>
            <pc:docMk/>
            <pc:sldMk cId="2281722547" sldId="1160"/>
            <ac:cxnSpMk id="14" creationId="{29F25F83-C569-4805-8479-7D34D897FFDC}"/>
          </ac:cxnSpMkLst>
        </pc:cxnChg>
        <pc:cxnChg chg="mod">
          <ac:chgData name="Коршунова Вера Владимировна" userId="9847be56-2326-40cf-9b82-94ca5d489bc1" providerId="ADAL" clId="{24CA882E-8865-4118-A66B-7577514DEC48}" dt="2022-08-20T19:08:48.551" v="887" actId="1038"/>
          <ac:cxnSpMkLst>
            <pc:docMk/>
            <pc:sldMk cId="2281722547" sldId="1160"/>
            <ac:cxnSpMk id="17" creationId="{29F25F83-C569-4805-8479-7D34D897FFDC}"/>
          </ac:cxnSpMkLst>
        </pc:cxnChg>
      </pc:sldChg>
      <pc:sldChg chg="addSp delSp modSp">
        <pc:chgData name="Коршунова Вера Владимировна" userId="9847be56-2326-40cf-9b82-94ca5d489bc1" providerId="ADAL" clId="{24CA882E-8865-4118-A66B-7577514DEC48}" dt="2022-08-20T20:41:01.559" v="2199" actId="1076"/>
        <pc:sldMkLst>
          <pc:docMk/>
          <pc:sldMk cId="2458151071" sldId="1161"/>
        </pc:sldMkLst>
        <pc:spChg chg="mod">
          <ac:chgData name="Коршунова Вера Владимировна" userId="9847be56-2326-40cf-9b82-94ca5d489bc1" providerId="ADAL" clId="{24CA882E-8865-4118-A66B-7577514DEC48}" dt="2022-08-20T20:40:01.313" v="2189" actId="1076"/>
          <ac:spMkLst>
            <pc:docMk/>
            <pc:sldMk cId="2458151071" sldId="1161"/>
            <ac:spMk id="7" creationId="{CD348956-0D13-C733-5E37-FFA1C7D7BAA6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39:48.119" v="2187"/>
          <ac:spMkLst>
            <pc:docMk/>
            <pc:sldMk cId="2458151071" sldId="1161"/>
            <ac:spMk id="11" creationId="{D750BCD7-8618-AF46-0F79-6E05140D446C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39:39.714" v="2185" actId="1076"/>
          <ac:spMkLst>
            <pc:docMk/>
            <pc:sldMk cId="2458151071" sldId="1161"/>
            <ac:spMk id="14" creationId="{CD91AC89-9654-9D34-2EE3-DD9172A5E1C2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39:29.900" v="2182" actId="114"/>
          <ac:spMkLst>
            <pc:docMk/>
            <pc:sldMk cId="2458151071" sldId="1161"/>
            <ac:spMk id="18" creationId="{9D916E5A-66D2-1A8C-D0B0-1823A943416B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39:58.149" v="2188" actId="1076"/>
          <ac:spMkLst>
            <pc:docMk/>
            <pc:sldMk cId="2458151071" sldId="1161"/>
            <ac:spMk id="19" creationId="{49CD8A2D-3B97-09AF-21A7-366FD27CEB0B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40:09.907" v="2191" actId="108"/>
          <ac:spMkLst>
            <pc:docMk/>
            <pc:sldMk cId="2458151071" sldId="1161"/>
            <ac:spMk id="21" creationId="{D344D3C1-519E-F953-F455-74ADC8ED44AD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40:49.399" v="2197" actId="478"/>
          <ac:spMkLst>
            <pc:docMk/>
            <pc:sldMk cId="2458151071" sldId="1161"/>
            <ac:spMk id="37" creationId="{525E4963-2705-BE0E-D36E-1291150F0B31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41:01.559" v="2199" actId="1076"/>
          <ac:spMkLst>
            <pc:docMk/>
            <pc:sldMk cId="2458151071" sldId="1161"/>
            <ac:spMk id="38" creationId="{AD25437C-27AD-D909-FB5E-1E6E87989950}"/>
          </ac:spMkLst>
        </pc:spChg>
        <pc:picChg chg="add ord">
          <ac:chgData name="Коршунова Вера Владимировна" userId="9847be56-2326-40cf-9b82-94ca5d489bc1" providerId="ADAL" clId="{24CA882E-8865-4118-A66B-7577514DEC48}" dt="2022-08-20T20:40:41.188" v="2195" actId="167"/>
          <ac:picMkLst>
            <pc:docMk/>
            <pc:sldMk cId="2458151071" sldId="1161"/>
            <ac:picMk id="2" creationId="{3162A7AE-930C-4BBD-9739-CB41BEB09149}"/>
          </ac:picMkLst>
        </pc:picChg>
      </pc:sldChg>
      <pc:sldChg chg="addSp modSp">
        <pc:chgData name="Коршунова Вера Владимировна" userId="9847be56-2326-40cf-9b82-94ca5d489bc1" providerId="ADAL" clId="{24CA882E-8865-4118-A66B-7577514DEC48}" dt="2022-08-20T20:40:33.196" v="2193"/>
        <pc:sldMkLst>
          <pc:docMk/>
          <pc:sldMk cId="162261966" sldId="1162"/>
        </pc:sldMkLst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25" creationId="{896D1F3E-DCE3-9D0F-2574-2C75499B8D63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27" creationId="{6BAA7C46-7DD8-89EE-F15B-DDB60574E46A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28" creationId="{2B4C884D-649E-0A70-3D9A-20677A8DFB03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29" creationId="{D4437F5F-E247-D963-9D03-A580F798D1B5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30" creationId="{A9EE56ED-786E-7AAC-F794-EB04FA36BD8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31" creationId="{40C1CBBF-09C4-4776-F6D7-D0AE8A6329E8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32" creationId="{3B5077C3-D262-8383-374E-17BA367098C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33" creationId="{9565C9B0-15D8-D09B-3743-14882940EEC5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41" creationId="{56DE6B37-2C5F-7F67-C7A9-E6BBCCB4A6F3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2:00.698" v="1258" actId="1036"/>
          <ac:spMkLst>
            <pc:docMk/>
            <pc:sldMk cId="162261966" sldId="1162"/>
            <ac:spMk id="42" creationId="{BD591CF4-4477-7468-0825-B1C5205359AA}"/>
          </ac:spMkLst>
        </pc:spChg>
        <pc:graphicFrameChg chg="mod">
          <ac:chgData name="Коршунова Вера Владимировна" userId="9847be56-2326-40cf-9b82-94ca5d489bc1" providerId="ADAL" clId="{24CA882E-8865-4118-A66B-7577514DEC48}" dt="2022-08-20T19:32:00.698" v="1258" actId="1036"/>
          <ac:graphicFrameMkLst>
            <pc:docMk/>
            <pc:sldMk cId="162261966" sldId="1162"/>
            <ac:graphicFrameMk id="4" creationId="{108F84E7-9A10-897F-DAFB-D11924C8D24E}"/>
          </ac:graphicFrameMkLst>
        </pc:graphicFrameChg>
        <pc:graphicFrameChg chg="mod">
          <ac:chgData name="Коршунова Вера Владимировна" userId="9847be56-2326-40cf-9b82-94ca5d489bc1" providerId="ADAL" clId="{24CA882E-8865-4118-A66B-7577514DEC48}" dt="2022-08-20T19:32:00.698" v="1258" actId="1036"/>
          <ac:graphicFrameMkLst>
            <pc:docMk/>
            <pc:sldMk cId="162261966" sldId="1162"/>
            <ac:graphicFrameMk id="20" creationId="{6D8542CC-F208-0513-5598-6815A655D882}"/>
          </ac:graphicFrameMkLst>
        </pc:graphicFrameChg>
        <pc:graphicFrameChg chg="mod">
          <ac:chgData name="Коршунова Вера Владимировна" userId="9847be56-2326-40cf-9b82-94ca5d489bc1" providerId="ADAL" clId="{24CA882E-8865-4118-A66B-7577514DEC48}" dt="2022-08-20T19:32:00.698" v="1258" actId="1036"/>
          <ac:graphicFrameMkLst>
            <pc:docMk/>
            <pc:sldMk cId="162261966" sldId="1162"/>
            <ac:graphicFrameMk id="21" creationId="{ECA6E774-957A-89EE-B0F4-D5396A62236D}"/>
          </ac:graphicFrameMkLst>
        </pc:graphicFrameChg>
        <pc:graphicFrameChg chg="mod">
          <ac:chgData name="Коршунова Вера Владимировна" userId="9847be56-2326-40cf-9b82-94ca5d489bc1" providerId="ADAL" clId="{24CA882E-8865-4118-A66B-7577514DEC48}" dt="2022-08-20T19:32:00.698" v="1258" actId="1036"/>
          <ac:graphicFrameMkLst>
            <pc:docMk/>
            <pc:sldMk cId="162261966" sldId="1162"/>
            <ac:graphicFrameMk id="22" creationId="{523D85D8-AF82-1B54-01B5-97A09B7DFC85}"/>
          </ac:graphicFrameMkLst>
        </pc:graphicFrameChg>
        <pc:graphicFrameChg chg="mod">
          <ac:chgData name="Коршунова Вера Владимировна" userId="9847be56-2326-40cf-9b82-94ca5d489bc1" providerId="ADAL" clId="{24CA882E-8865-4118-A66B-7577514DEC48}" dt="2022-08-20T19:32:00.698" v="1258" actId="1036"/>
          <ac:graphicFrameMkLst>
            <pc:docMk/>
            <pc:sldMk cId="162261966" sldId="1162"/>
            <ac:graphicFrameMk id="23" creationId="{E59FE072-6CB9-4179-750C-159395AE8BB7}"/>
          </ac:graphicFrameMkLst>
        </pc:graphicFrameChg>
        <pc:picChg chg="add mod">
          <ac:chgData name="Коршунова Вера Владимировна" userId="9847be56-2326-40cf-9b82-94ca5d489bc1" providerId="ADAL" clId="{24CA882E-8865-4118-A66B-7577514DEC48}" dt="2022-08-20T20:40:33.196" v="2193"/>
          <ac:picMkLst>
            <pc:docMk/>
            <pc:sldMk cId="162261966" sldId="1162"/>
            <ac:picMk id="19" creationId="{5DBA2A49-8272-4EB4-B1E2-94B9877F6310}"/>
          </ac:picMkLst>
        </pc:picChg>
      </pc:sldChg>
      <pc:sldChg chg="delSp modSp del">
        <pc:chgData name="Коршунова Вера Владимировна" userId="9847be56-2326-40cf-9b82-94ca5d489bc1" providerId="ADAL" clId="{24CA882E-8865-4118-A66B-7577514DEC48}" dt="2022-08-20T21:14:42.115" v="2514" actId="2696"/>
        <pc:sldMkLst>
          <pc:docMk/>
          <pc:sldMk cId="2259117675" sldId="1163"/>
        </pc:sldMkLst>
        <pc:spChg chg="del">
          <ac:chgData name="Коршунова Вера Владимировна" userId="9847be56-2326-40cf-9b82-94ca5d489bc1" providerId="ADAL" clId="{24CA882E-8865-4118-A66B-7577514DEC48}" dt="2022-08-20T19:36:21.392" v="1295" actId="478"/>
          <ac:spMkLst>
            <pc:docMk/>
            <pc:sldMk cId="2259117675" sldId="1163"/>
            <ac:spMk id="11" creationId="{366F2B62-5DD9-4FEC-A244-5F2D6A72F2E8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36:18.620" v="1294" actId="108"/>
          <ac:spMkLst>
            <pc:docMk/>
            <pc:sldMk cId="2259117675" sldId="1163"/>
            <ac:spMk id="12" creationId="{7EA67BAA-54E9-4908-8E2B-E447540BADB9}"/>
          </ac:spMkLst>
        </pc:spChg>
      </pc:sldChg>
      <pc:sldChg chg="addSp modSp del">
        <pc:chgData name="Коршунова Вера Владимировна" userId="9847be56-2326-40cf-9b82-94ca5d489bc1" providerId="ADAL" clId="{24CA882E-8865-4118-A66B-7577514DEC48}" dt="2022-08-20T18:58:23.267" v="791" actId="2696"/>
        <pc:sldMkLst>
          <pc:docMk/>
          <pc:sldMk cId="1887017877" sldId="1164"/>
        </pc:sldMkLst>
        <pc:spChg chg="mod">
          <ac:chgData name="Коршунова Вера Владимировна" userId="9847be56-2326-40cf-9b82-94ca5d489bc1" providerId="ADAL" clId="{24CA882E-8865-4118-A66B-7577514DEC48}" dt="2022-08-20T18:56:08.013" v="719" actId="1076"/>
          <ac:spMkLst>
            <pc:docMk/>
            <pc:sldMk cId="1887017877" sldId="1164"/>
            <ac:spMk id="3" creationId="{00000000-0000-0000-0000-000000000000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7:42.791" v="782" actId="14100"/>
          <ac:spMkLst>
            <pc:docMk/>
            <pc:sldMk cId="1887017877" sldId="1164"/>
            <ac:spMk id="5" creationId="{A4E24FCA-6FE6-45D1-AB64-16A1D4143FF6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7:45.815" v="783" actId="14100"/>
          <ac:spMkLst>
            <pc:docMk/>
            <pc:sldMk cId="1887017877" sldId="1164"/>
            <ac:spMk id="6" creationId="{0AC78CAB-02E0-4D52-8ED4-44D2C859E0F5}"/>
          </ac:spMkLst>
        </pc:spChg>
      </pc:sldChg>
      <pc:sldChg chg="addSp delSp modSp">
        <pc:chgData name="Коршунова Вера Владимировна" userId="9847be56-2326-40cf-9b82-94ca5d489bc1" providerId="ADAL" clId="{24CA882E-8865-4118-A66B-7577514DEC48}" dt="2022-08-20T21:08:42.100" v="2454" actId="1036"/>
        <pc:sldMkLst>
          <pc:docMk/>
          <pc:sldMk cId="3243470567" sldId="1168"/>
        </pc:sldMkLst>
        <pc:spChg chg="mod">
          <ac:chgData name="Коршунова Вера Владимировна" userId="9847be56-2326-40cf-9b82-94ca5d489bc1" providerId="ADAL" clId="{24CA882E-8865-4118-A66B-7577514DEC48}" dt="2022-08-20T21:08:20.695" v="2431" actId="1076"/>
          <ac:spMkLst>
            <pc:docMk/>
            <pc:sldMk cId="3243470567" sldId="1168"/>
            <ac:spMk id="2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20:22:35.796" v="1945" actId="478"/>
          <ac:spMkLst>
            <pc:docMk/>
            <pc:sldMk cId="3243470567" sldId="1168"/>
            <ac:spMk id="3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37:20.536" v="2160" actId="1076"/>
          <ac:spMkLst>
            <pc:docMk/>
            <pc:sldMk cId="3243470567" sldId="1168"/>
            <ac:spMk id="4" creationId="{00000000-0000-0000-0000-000000000000}"/>
          </ac:spMkLst>
        </pc:spChg>
        <pc:spChg chg="add del">
          <ac:chgData name="Коршунова Вера Владимировна" userId="9847be56-2326-40cf-9b82-94ca5d489bc1" providerId="ADAL" clId="{24CA882E-8865-4118-A66B-7577514DEC48}" dt="2022-08-20T19:54:52.646" v="1442"/>
          <ac:spMkLst>
            <pc:docMk/>
            <pc:sldMk cId="3243470567" sldId="1168"/>
            <ac:spMk id="6" creationId="{82B0A279-46A6-494D-A058-554ECEB733EF}"/>
          </ac:spMkLst>
        </pc:spChg>
        <pc:spChg chg="add del mod ord">
          <ac:chgData name="Коршунова Вера Владимировна" userId="9847be56-2326-40cf-9b82-94ca5d489bc1" providerId="ADAL" clId="{24CA882E-8865-4118-A66B-7577514DEC48}" dt="2022-08-20T20:06:36.002" v="1616" actId="478"/>
          <ac:spMkLst>
            <pc:docMk/>
            <pc:sldMk cId="3243470567" sldId="1168"/>
            <ac:spMk id="11" creationId="{AD6993E5-F4B2-423E-A386-33B619870E76}"/>
          </ac:spMkLst>
        </pc:spChg>
        <pc:spChg chg="add mod ord">
          <ac:chgData name="Коршунова Вера Владимировна" userId="9847be56-2326-40cf-9b82-94ca5d489bc1" providerId="ADAL" clId="{24CA882E-8865-4118-A66B-7577514DEC48}" dt="2022-08-20T20:37:08.580" v="2158" actId="14100"/>
          <ac:spMkLst>
            <pc:docMk/>
            <pc:sldMk cId="3243470567" sldId="1168"/>
            <ac:spMk id="24" creationId="{013C9087-3D08-4DBA-BC4E-B6FC5CDF915F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26" creationId="{FA3B82C7-029D-4BD8-8411-335E51ABBEA6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27" creationId="{B2117929-7330-45FB-B463-4D3B95907B5A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28" creationId="{5930C711-3DAC-4DEC-B192-4CA4B4AD99CF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29" creationId="{2CA84462-5731-4ACE-B8D7-20D581D42294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0" creationId="{D4BF686F-6BF3-4A50-99BB-44F58F7628C7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1" creationId="{F9D628E6-223C-4233-AD3C-70311F9A1AC4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2" creationId="{A96612F5-C5C9-4BBE-8F7E-179BDCFF5161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3" creationId="{652A3AD1-A819-40A3-A30F-70A49669FD52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4" creationId="{FB00E30E-DFA1-46FA-9FDB-D6AF74A3C217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5" creationId="{2A3E23D2-2E2F-4693-9C17-B4E7DDC35D9F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6" creationId="{5E98F172-BB0D-4102-B9B1-96A6225EB991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7" creationId="{973E230D-A8F9-4B97-9F62-E0838BAC6109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8" creationId="{17822486-5C1F-4DE9-8DB9-0D09AEE4E824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39" creationId="{584D9BDD-F799-42EF-B0C8-DC631876B9F7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0" creationId="{D48E184A-3F99-4FF2-BD35-BF59386260E3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1" creationId="{DCC6D567-F81D-4CAE-9F89-86D109C8B9B8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2" creationId="{35DDA7A9-5D2B-4F6D-9CFA-6B5EBB5E0BAC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3" creationId="{A50C925F-987A-43CD-ABA2-56A5ED6EE422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4" creationId="{461FDC46-51BD-42E9-BF7D-FEDE78D2145A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5" creationId="{8C1A7641-54CF-4C83-B870-B6A8963660F4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6" creationId="{FA0AC893-5CF1-445A-A0E7-64AA0CE6C1A1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7" creationId="{83CAA2E3-4262-4EB7-B74F-FA31ED3D6EC5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8" creationId="{9224CCA3-CED9-48D6-BF79-A2C9B6CBE492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49" creationId="{43E86A3D-58CE-45B7-A542-644CFF3E2FEE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0" creationId="{EB0297EF-9BD2-4E23-BB47-08DC8BDF226E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1" creationId="{D8EFF156-253E-41C3-85BD-E53171FD5EDA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2" creationId="{A23F9498-44BB-47A3-81AE-ED205EAF3960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3" creationId="{8FCF4DF8-991F-459B-92A2-091ABA5ED803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4" creationId="{B3572B09-9F4B-494B-AA9D-13E44C09173E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5" creationId="{C599F10A-EDDA-4920-BA6B-AB59EBE98C03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7:20.451" v="1758"/>
          <ac:spMkLst>
            <pc:docMk/>
            <pc:sldMk cId="3243470567" sldId="1168"/>
            <ac:spMk id="56" creationId="{E63DA497-333A-47B4-A672-DD76381FB4F8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65" creationId="{131B5960-AD7A-4D87-AE6F-78AE37A512CB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66" creationId="{35F1E8E6-0414-4B85-852F-CF9F97041FEA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67" creationId="{B064DB73-F072-42DF-AB95-2F1D1442EF68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68" creationId="{61A6D5FD-B584-4CEA-B511-90F5A6442725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69" creationId="{74E90E93-32FB-4BBE-902D-98D83709D01E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70" creationId="{CE12C2A2-5696-4286-935A-3B1FAD4E547A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71" creationId="{BA116B6F-A49C-4350-A556-3419D95182E6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72" creationId="{3FB34C01-D902-464B-B4FE-BEE372D3E55F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48.116" v="2000" actId="478"/>
          <ac:spMkLst>
            <pc:docMk/>
            <pc:sldMk cId="3243470567" sldId="1168"/>
            <ac:spMk id="73" creationId="{5F03D50C-28AA-4EFE-94DB-FF3A8C24828F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45.221" v="1999" actId="478"/>
          <ac:spMkLst>
            <pc:docMk/>
            <pc:sldMk cId="3243470567" sldId="1168"/>
            <ac:spMk id="74" creationId="{7155F971-D377-4A96-A281-75874B9B81BC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75" creationId="{12E85FA9-8DD3-4DE6-A760-FC30E03ED0E1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8:37.792" v="1862" actId="478"/>
          <ac:spMkLst>
            <pc:docMk/>
            <pc:sldMk cId="3243470567" sldId="1168"/>
            <ac:spMk id="76" creationId="{8AF08793-A0D4-414B-BA0C-BABC2E885AE7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5:45.861" v="1984" actId="478"/>
          <ac:spMkLst>
            <pc:docMk/>
            <pc:sldMk cId="3243470567" sldId="1168"/>
            <ac:spMk id="77" creationId="{59201CCD-A4B6-41A5-B708-7AB036B163B9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5:51.382" v="1987" actId="478"/>
          <ac:spMkLst>
            <pc:docMk/>
            <pc:sldMk cId="3243470567" sldId="1168"/>
            <ac:spMk id="78" creationId="{0627915E-6242-4457-B17F-B2C06E84F357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0:54.020" v="1907" actId="478"/>
          <ac:spMkLst>
            <pc:docMk/>
            <pc:sldMk cId="3243470567" sldId="1168"/>
            <ac:spMk id="79" creationId="{92E841C5-6836-4DFE-B18D-B9AC8DE5FD02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0:52.330" v="1906" actId="478"/>
          <ac:spMkLst>
            <pc:docMk/>
            <pc:sldMk cId="3243470567" sldId="1168"/>
            <ac:spMk id="80" creationId="{1CE3A521-50CF-4304-86C6-E1D6A4369364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0:05.965" v="1892" actId="478"/>
          <ac:spMkLst>
            <pc:docMk/>
            <pc:sldMk cId="3243470567" sldId="1168"/>
            <ac:spMk id="81" creationId="{FC502A73-EE2E-4A2E-927B-7736DB94E5EF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0:01.982" v="1891" actId="478"/>
          <ac:spMkLst>
            <pc:docMk/>
            <pc:sldMk cId="3243470567" sldId="1168"/>
            <ac:spMk id="82" creationId="{A8AFA03A-18D3-404C-B09A-071C06B9AED2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09.892" v="1991" actId="478"/>
          <ac:spMkLst>
            <pc:docMk/>
            <pc:sldMk cId="3243470567" sldId="1168"/>
            <ac:spMk id="83" creationId="{4F514DCF-F3AD-482C-9A46-0C444E906EB8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07.684" v="1990" actId="478"/>
          <ac:spMkLst>
            <pc:docMk/>
            <pc:sldMk cId="3243470567" sldId="1168"/>
            <ac:spMk id="84" creationId="{3EBD0630-1BAA-4E96-A5FC-2F7D71B112D6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36.939" v="1997" actId="478"/>
          <ac:spMkLst>
            <pc:docMk/>
            <pc:sldMk cId="3243470567" sldId="1168"/>
            <ac:spMk id="85" creationId="{F1C70217-2D08-4E62-B404-0BD1490208C6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41.324" v="1998" actId="478"/>
          <ac:spMkLst>
            <pc:docMk/>
            <pc:sldMk cId="3243470567" sldId="1168"/>
            <ac:spMk id="86" creationId="{C76D3BD0-251A-4D39-80DB-4669E6412CB6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9:24.443" v="1874" actId="478"/>
          <ac:spMkLst>
            <pc:docMk/>
            <pc:sldMk cId="3243470567" sldId="1168"/>
            <ac:spMk id="87" creationId="{8CA27917-0321-4429-8C2C-696880F167A1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19:26.086" v="1875" actId="478"/>
          <ac:spMkLst>
            <pc:docMk/>
            <pc:sldMk cId="3243470567" sldId="1168"/>
            <ac:spMk id="88" creationId="{1FB0A45D-76CF-4B51-A53D-3B678F9B71C2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89" creationId="{F52181D8-A04B-470A-9AC2-3FC3F713A524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90" creationId="{011FB869-DEF6-46D8-8012-EF7167A12E8F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91" creationId="{83724171-1113-4D7F-BC3D-A4FCB9B28EA2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92" creationId="{62758F73-384A-4390-968A-89129346F4A1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93" creationId="{2E1CE3FE-2C5E-4511-802B-9D2EFADBFB7F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94" creationId="{C27F7FD2-E403-41FE-B566-2D4C5A902A23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95" creationId="{B3ADFE05-CD17-4EBD-A5EB-4735CB4DF8ED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53.652" v="2002" actId="478"/>
          <ac:spMkLst>
            <pc:docMk/>
            <pc:sldMk cId="3243470567" sldId="1168"/>
            <ac:spMk id="96" creationId="{77581E7D-576D-4591-9E2D-ADE63E948D1E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05" creationId="{EBC9A751-411D-430B-AEC7-D8C985914E87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06" creationId="{892EA69A-A123-48A7-9B85-0EEF8364293D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07" creationId="{71BB0E89-F277-400E-A4A6-D0473C2CB979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08" creationId="{D8596C41-03B7-4C3C-A3FD-40E984C7A567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09" creationId="{24F415EA-15A6-4422-B69E-2CFDC71F5108}"/>
          </ac:spMkLst>
        </pc:spChg>
        <pc:spChg chg="add mod or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10" creationId="{BF0180FA-16C2-4E2B-8448-841D46A0765A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6:56.509" v="2003" actId="478"/>
          <ac:spMkLst>
            <pc:docMk/>
            <pc:sldMk cId="3243470567" sldId="1168"/>
            <ac:spMk id="112" creationId="{0F80B9E3-6906-4390-8ADA-A6F0CD7EE3B7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8:51.015" v="2040" actId="478"/>
          <ac:spMkLst>
            <pc:docMk/>
            <pc:sldMk cId="3243470567" sldId="1168"/>
            <ac:spMk id="113" creationId="{64B0A476-7C3D-4FB7-823E-15199B641065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0:29:32.220" v="2049" actId="478"/>
          <ac:spMkLst>
            <pc:docMk/>
            <pc:sldMk cId="3243470567" sldId="1168"/>
            <ac:spMk id="114" creationId="{E4EEDA3A-592B-41E6-934F-41CC723CB20B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15" creationId="{79BF2882-1B24-4874-A94C-64432C4980AA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16" creationId="{A9983C8F-D2CB-4B46-BE7B-883217D9190C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8:42.100" v="2454" actId="1036"/>
          <ac:spMkLst>
            <pc:docMk/>
            <pc:sldMk cId="3243470567" sldId="1168"/>
            <ac:spMk id="117" creationId="{B4E0CE94-F211-44C8-A02D-B3A740DE49B2}"/>
          </ac:spMkLst>
        </pc:spChg>
        <pc:grpChg chg="add del mod">
          <ac:chgData name="Коршунова Вера Владимировна" userId="9847be56-2326-40cf-9b82-94ca5d489bc1" providerId="ADAL" clId="{24CA882E-8865-4118-A66B-7577514DEC48}" dt="2022-08-20T20:09:47.599" v="1631" actId="165"/>
          <ac:grpSpMkLst>
            <pc:docMk/>
            <pc:sldMk cId="3243470567" sldId="1168"/>
            <ac:grpSpMk id="10" creationId="{936F852D-951B-4B1A-BFA0-14847C8B86FB}"/>
          </ac:grpSpMkLst>
        </pc:grpChg>
        <pc:picChg chg="add mod ord">
          <ac:chgData name="Коршунова Вера Владимировна" userId="9847be56-2326-40cf-9b82-94ca5d489bc1" providerId="ADAL" clId="{24CA882E-8865-4118-A66B-7577514DEC48}" dt="2022-08-20T20:37:54.118" v="2167" actId="1076"/>
          <ac:picMkLst>
            <pc:docMk/>
            <pc:sldMk cId="3243470567" sldId="1168"/>
            <ac:picMk id="5" creationId="{EBA81998-7419-4B8D-882F-1FE863BAF3BD}"/>
          </ac:picMkLst>
        </pc:picChg>
        <pc:picChg chg="add mod topLvl">
          <ac:chgData name="Коршунова Вера Владимировна" userId="9847be56-2326-40cf-9b82-94ca5d489bc1" providerId="ADAL" clId="{24CA882E-8865-4118-A66B-7577514DEC48}" dt="2022-08-20T20:36:27.559" v="2154" actId="1076"/>
          <ac:picMkLst>
            <pc:docMk/>
            <pc:sldMk cId="3243470567" sldId="1168"/>
            <ac:picMk id="7" creationId="{5E6F93CD-DC4D-448F-A055-9EB5426DF9F4}"/>
          </ac:picMkLst>
        </pc:picChg>
        <pc:picChg chg="add mod topLvl">
          <ac:chgData name="Коршунова Вера Владимировна" userId="9847be56-2326-40cf-9b82-94ca5d489bc1" providerId="ADAL" clId="{24CA882E-8865-4118-A66B-7577514DEC48}" dt="2022-08-20T20:36:20.792" v="2151" actId="14100"/>
          <ac:picMkLst>
            <pc:docMk/>
            <pc:sldMk cId="3243470567" sldId="1168"/>
            <ac:picMk id="8" creationId="{A46A7F2F-B58B-49C2-B324-887B4775C796}"/>
          </ac:picMkLst>
        </pc:picChg>
        <pc:picChg chg="add del mod topLvl">
          <ac:chgData name="Коршунова Вера Владимировна" userId="9847be56-2326-40cf-9b82-94ca5d489bc1" providerId="ADAL" clId="{24CA882E-8865-4118-A66B-7577514DEC48}" dt="2022-08-20T20:10:35.984" v="1645" actId="478"/>
          <ac:picMkLst>
            <pc:docMk/>
            <pc:sldMk cId="3243470567" sldId="1168"/>
            <ac:picMk id="9" creationId="{8EA3D5BD-AB7D-4271-822D-03BEAA20F4B7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24.937" v="1574" actId="478"/>
          <ac:picMkLst>
            <pc:docMk/>
            <pc:sldMk cId="3243470567" sldId="1168"/>
            <ac:picMk id="12" creationId="{09711BBF-7F84-4D02-9013-26DFD4946BB7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26.373" v="1575" actId="478"/>
          <ac:picMkLst>
            <pc:docMk/>
            <pc:sldMk cId="3243470567" sldId="1168"/>
            <ac:picMk id="13" creationId="{59423660-5445-4CDE-A371-A44999686CDF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27.027" v="1576" actId="478"/>
          <ac:picMkLst>
            <pc:docMk/>
            <pc:sldMk cId="3243470567" sldId="1168"/>
            <ac:picMk id="14" creationId="{95924DCD-DE67-4012-817B-FE529D83FC6A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27.665" v="1577" actId="478"/>
          <ac:picMkLst>
            <pc:docMk/>
            <pc:sldMk cId="3243470567" sldId="1168"/>
            <ac:picMk id="15" creationId="{16EC9D6B-5F6D-4B75-BE9F-CD86206497B1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28.548" v="1578" actId="478"/>
          <ac:picMkLst>
            <pc:docMk/>
            <pc:sldMk cId="3243470567" sldId="1168"/>
            <ac:picMk id="16" creationId="{FF138F03-91A0-439E-8867-9A42386B8E59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30.180" v="1579" actId="478"/>
          <ac:picMkLst>
            <pc:docMk/>
            <pc:sldMk cId="3243470567" sldId="1168"/>
            <ac:picMk id="17" creationId="{10E891D6-AED4-46FD-8399-A37C81AF8506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31.020" v="1580" actId="478"/>
          <ac:picMkLst>
            <pc:docMk/>
            <pc:sldMk cId="3243470567" sldId="1168"/>
            <ac:picMk id="18" creationId="{8EAA912F-738E-4342-8DD7-E2111BF009A2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04:21.425" v="1573"/>
          <ac:picMkLst>
            <pc:docMk/>
            <pc:sldMk cId="3243470567" sldId="1168"/>
            <ac:picMk id="19" creationId="{3B25CCB4-C2C9-4E3A-8994-23C173582E6C}"/>
          </ac:picMkLst>
        </pc:picChg>
        <pc:picChg chg="add del mod modCrop">
          <ac:chgData name="Коршунова Вера Владимировна" userId="9847be56-2326-40cf-9b82-94ca5d489bc1" providerId="ADAL" clId="{24CA882E-8865-4118-A66B-7577514DEC48}" dt="2022-08-20T20:21:45.421" v="1919" actId="478"/>
          <ac:picMkLst>
            <pc:docMk/>
            <pc:sldMk cId="3243470567" sldId="1168"/>
            <ac:picMk id="20" creationId="{18243C5C-3DC2-403F-9F74-5C76C6C9E597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36:50.506" v="2157"/>
          <ac:picMkLst>
            <pc:docMk/>
            <pc:sldMk cId="3243470567" sldId="1168"/>
            <ac:picMk id="21" creationId="{3DAFC360-CAEE-4466-93A7-D91877B977F8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36:46.910" v="2156"/>
          <ac:picMkLst>
            <pc:docMk/>
            <pc:sldMk cId="3243470567" sldId="1168"/>
            <ac:picMk id="22" creationId="{C1CE6B40-AD25-4BBB-944A-8B9381BD56F2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36:40.805" v="2155"/>
          <ac:picMkLst>
            <pc:docMk/>
            <pc:sldMk cId="3243470567" sldId="1168"/>
            <ac:picMk id="23" creationId="{58F1EB77-65E1-4452-A177-8463FFF9B7FC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5:44.007" v="1677"/>
          <ac:picMkLst>
            <pc:docMk/>
            <pc:sldMk cId="3243470567" sldId="1168"/>
            <ac:picMk id="25" creationId="{7E00EA36-B1D1-46A2-88E0-62D809A1FB57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57" creationId="{3CAE6665-E419-4870-838A-DA85DDC204CD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58" creationId="{5A425F08-2DF9-4363-BDB3-903729967504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59" creationId="{CD4C2F6F-598F-4850-A3D8-60B2EA131691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60" creationId="{7166FE92-9EC3-4094-ABE3-C707A013AD6A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61" creationId="{0A027F0C-6CEC-4482-A985-C0ADFB727C6C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62" creationId="{B401C698-20A0-4BBF-AE52-80D3C6C822A0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63" creationId="{6ED51B6D-BE73-421B-A8DA-83911393F81D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17:20.451" v="1758"/>
          <ac:picMkLst>
            <pc:docMk/>
            <pc:sldMk cId="3243470567" sldId="1168"/>
            <ac:picMk id="64" creationId="{7B1D2DAA-9660-4A05-B7E2-0ED8DFCDA005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97" creationId="{7862C7B5-280D-46F8-8840-9B577AE87778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98" creationId="{CD982EFA-A5D6-441E-B2CF-ECE54680B962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99" creationId="{DAE1D663-9A7E-44C6-85DF-E8CC4C76FD0D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100" creationId="{2F146B4E-1F29-4757-899F-A8EEE02834D9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101" creationId="{982082E8-E6FB-4253-A914-2A584D43DDA7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102" creationId="{D253CC66-B55F-4D61-AED8-7D15AACDA789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26:59.017" v="2004" actId="478"/>
          <ac:picMkLst>
            <pc:docMk/>
            <pc:sldMk cId="3243470567" sldId="1168"/>
            <ac:picMk id="103" creationId="{157638E7-8B06-460B-9FAF-460F0AFFDE68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8:42.100" v="2454" actId="1036"/>
          <ac:picMkLst>
            <pc:docMk/>
            <pc:sldMk cId="3243470567" sldId="1168"/>
            <ac:picMk id="104" creationId="{97254995-8E76-4027-892E-E502F6DEA55A}"/>
          </ac:picMkLst>
        </pc:picChg>
      </pc:sldChg>
      <pc:sldChg chg="del">
        <pc:chgData name="Коршунова Вера Владимировна" userId="9847be56-2326-40cf-9b82-94ca5d489bc1" providerId="ADAL" clId="{24CA882E-8865-4118-A66B-7577514DEC48}" dt="2022-08-20T18:14:50.262" v="1" actId="2696"/>
        <pc:sldMkLst>
          <pc:docMk/>
          <pc:sldMk cId="1383318593" sldId="1170"/>
        </pc:sldMkLst>
      </pc:sldChg>
      <pc:sldChg chg="del mod">
        <pc:chgData name="Коршунова Вера Владимировна" userId="9847be56-2326-40cf-9b82-94ca5d489bc1" providerId="ADAL" clId="{24CA882E-8865-4118-A66B-7577514DEC48}" dt="2022-08-20T18:49:46.658" v="659" actId="2696"/>
        <pc:sldMkLst>
          <pc:docMk/>
          <pc:sldMk cId="1912844810" sldId="1171"/>
        </pc:sldMkLst>
      </pc:sldChg>
      <pc:sldChg chg="del">
        <pc:chgData name="Коршунова Вера Владимировна" userId="9847be56-2326-40cf-9b82-94ca5d489bc1" providerId="ADAL" clId="{24CA882E-8865-4118-A66B-7577514DEC48}" dt="2022-08-20T21:05:31.961" v="2415" actId="2696"/>
        <pc:sldMkLst>
          <pc:docMk/>
          <pc:sldMk cId="75267092" sldId="1241"/>
        </pc:sldMkLst>
      </pc:sldChg>
      <pc:sldChg chg="addSp delSp modSp">
        <pc:chgData name="Коршунова Вера Владимировна" userId="9847be56-2326-40cf-9b82-94ca5d489bc1" providerId="ADAL" clId="{24CA882E-8865-4118-A66B-7577514DEC48}" dt="2022-08-21T05:00:35.066" v="2566" actId="1076"/>
        <pc:sldMkLst>
          <pc:docMk/>
          <pc:sldMk cId="28282978" sldId="1336"/>
        </pc:sldMkLst>
        <pc:spChg chg="del">
          <ac:chgData name="Коршунова Вера Владимировна" userId="9847be56-2326-40cf-9b82-94ca5d489bc1" providerId="ADAL" clId="{24CA882E-8865-4118-A66B-7577514DEC48}" dt="2022-08-20T21:05:06.010" v="2413" actId="478"/>
          <ac:spMkLst>
            <pc:docMk/>
            <pc:sldMk cId="28282978" sldId="1336"/>
            <ac:spMk id="3" creationId="{22F6D9CD-ADCD-00EF-9403-BAFF80D288B3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4:00.039" v="2220" actId="478"/>
          <ac:spMkLst>
            <pc:docMk/>
            <pc:sldMk cId="28282978" sldId="1336"/>
            <ac:spMk id="4" creationId="{586D3FF9-0704-4F9B-B231-35E297AB86BD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2:51.536" v="2207" actId="478"/>
          <ac:spMkLst>
            <pc:docMk/>
            <pc:sldMk cId="28282978" sldId="1336"/>
            <ac:spMk id="8" creationId="{D8955201-D296-C07F-5A72-03B67757CEE8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3:06.730" v="2210" actId="478"/>
          <ac:spMkLst>
            <pc:docMk/>
            <pc:sldMk cId="28282978" sldId="1336"/>
            <ac:spMk id="17" creationId="{E71A8B9F-7744-B7B3-8253-7F049F709452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44:21.619" v="2223"/>
          <ac:spMkLst>
            <pc:docMk/>
            <pc:sldMk cId="28282978" sldId="1336"/>
            <ac:spMk id="18" creationId="{D4F492F1-0E32-72B1-3B22-5A20E2DD39A2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03:53.387" v="2406" actId="1076"/>
          <ac:spMkLst>
            <pc:docMk/>
            <pc:sldMk cId="28282978" sldId="1336"/>
            <ac:spMk id="19" creationId="{A798D97E-FA40-FFB0-E4F6-4496B6CC9691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2:49.160" v="2206" actId="478"/>
          <ac:spMkLst>
            <pc:docMk/>
            <pc:sldMk cId="28282978" sldId="1336"/>
            <ac:spMk id="20" creationId="{A43E4CA4-0B9E-B839-BCE3-458A11C50BA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0:49:48.435" v="2277" actId="1076"/>
          <ac:spMkLst>
            <pc:docMk/>
            <pc:sldMk cId="28282978" sldId="1336"/>
            <ac:spMk id="21" creationId="{70907B06-24ED-3992-7AA5-F82325EB6B5E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3:08.357" v="2211" actId="478"/>
          <ac:spMkLst>
            <pc:docMk/>
            <pc:sldMk cId="28282978" sldId="1336"/>
            <ac:spMk id="22" creationId="{C077FCE0-3D31-66E3-EB66-403DF3A1719F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4:24.730" v="2224" actId="478"/>
          <ac:spMkLst>
            <pc:docMk/>
            <pc:sldMk cId="28282978" sldId="1336"/>
            <ac:spMk id="23" creationId="{14821327-20F1-7F57-27E4-60A17336A42F}"/>
          </ac:spMkLst>
        </pc:spChg>
        <pc:spChg chg="add">
          <ac:chgData name="Коршунова Вера Владимировна" userId="9847be56-2326-40cf-9b82-94ca5d489bc1" providerId="ADAL" clId="{24CA882E-8865-4118-A66B-7577514DEC48}" dt="2022-08-20T20:42:36.252" v="2204"/>
          <ac:spMkLst>
            <pc:docMk/>
            <pc:sldMk cId="28282978" sldId="1336"/>
            <ac:spMk id="24" creationId="{E3548D75-56B6-4A46-9003-F8CC5F21FEC3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0:52:35.211" v="2300" actId="1076"/>
          <ac:spMkLst>
            <pc:docMk/>
            <pc:sldMk cId="28282978" sldId="1336"/>
            <ac:spMk id="25" creationId="{1A2ABB89-A8AF-4FF6-9E51-59F57DBC8B18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0:42:29.565" v="2203" actId="478"/>
          <ac:spMkLst>
            <pc:docMk/>
            <pc:sldMk cId="28282978" sldId="1336"/>
            <ac:spMk id="26" creationId="{BB00F70D-C6A3-2D47-8596-F484E68A73CB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0:53:04.260" v="2308" actId="1076"/>
          <ac:spMkLst>
            <pc:docMk/>
            <pc:sldMk cId="28282978" sldId="1336"/>
            <ac:spMk id="27" creationId="{EFFBDD81-21AC-4325-AC7E-EA2771792F1B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03:56.947" v="2407" actId="1076"/>
          <ac:spMkLst>
            <pc:docMk/>
            <pc:sldMk cId="28282978" sldId="1336"/>
            <ac:spMk id="28" creationId="{410822DB-3C57-AECE-2565-E764CCA87C49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02:40.205" v="2390" actId="478"/>
          <ac:spMkLst>
            <pc:docMk/>
            <pc:sldMk cId="28282978" sldId="1336"/>
            <ac:spMk id="29" creationId="{6461CB08-2ADB-D833-0150-419C7D53029B}"/>
          </ac:spMkLst>
        </pc:spChg>
        <pc:spChg chg="mod ord">
          <ac:chgData name="Коршунова Вера Владимировна" userId="9847be56-2326-40cf-9b82-94ca5d489bc1" providerId="ADAL" clId="{24CA882E-8865-4118-A66B-7577514DEC48}" dt="2022-08-20T20:59:48.278" v="2371" actId="166"/>
          <ac:spMkLst>
            <pc:docMk/>
            <pc:sldMk cId="28282978" sldId="1336"/>
            <ac:spMk id="33" creationId="{8C1DC060-2208-41BB-9E0F-8E8EA107E8F4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03:28.911" v="2400" actId="14100"/>
          <ac:spMkLst>
            <pc:docMk/>
            <pc:sldMk cId="28282978" sldId="1336"/>
            <ac:spMk id="34" creationId="{2953F768-6A72-3EF9-DF60-927443A67575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0:59:18.534" v="2364" actId="164"/>
          <ac:spMkLst>
            <pc:docMk/>
            <pc:sldMk cId="28282978" sldId="1336"/>
            <ac:spMk id="40" creationId="{5827F3BB-E253-4503-B26C-8782A8F9E313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03:40.750" v="2403" actId="1076"/>
          <ac:spMkLst>
            <pc:docMk/>
            <pc:sldMk cId="28282978" sldId="1336"/>
            <ac:spMk id="43" creationId="{C9663094-A8F4-4F4F-A832-A4241D2668DC}"/>
          </ac:spMkLst>
        </pc:spChg>
        <pc:grpChg chg="add mod">
          <ac:chgData name="Коршунова Вера Владимировна" userId="9847be56-2326-40cf-9b82-94ca5d489bc1" providerId="ADAL" clId="{24CA882E-8865-4118-A66B-7577514DEC48}" dt="2022-08-20T20:59:43.614" v="2370" actId="1076"/>
          <ac:grpSpMkLst>
            <pc:docMk/>
            <pc:sldMk cId="28282978" sldId="1336"/>
            <ac:grpSpMk id="41" creationId="{B710DE2D-0D20-4D36-8BAA-B8F55CA336E9}"/>
          </ac:grpSpMkLst>
        </pc:grpChg>
        <pc:picChg chg="del">
          <ac:chgData name="Коршунова Вера Владимировна" userId="9847be56-2326-40cf-9b82-94ca5d489bc1" providerId="ADAL" clId="{24CA882E-8865-4118-A66B-7577514DEC48}" dt="2022-08-20T20:41:59.939" v="2202" actId="478"/>
          <ac:picMkLst>
            <pc:docMk/>
            <pc:sldMk cId="28282978" sldId="1336"/>
            <ac:picMk id="2" creationId="{C5DC5B93-DC8D-EC2B-A3F0-2E39CB963442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1T05:00:35.066" v="2566" actId="1076"/>
          <ac:picMkLst>
            <pc:docMk/>
            <pc:sldMk cId="28282978" sldId="1336"/>
            <ac:picMk id="2" creationId="{E1C89440-DEF8-46E0-A0D1-A0B1B2CDE53D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58:34.799" v="2333" actId="478"/>
          <ac:picMkLst>
            <pc:docMk/>
            <pc:sldMk cId="28282978" sldId="1336"/>
            <ac:picMk id="5" creationId="{D23CC72D-3079-48BB-A546-F97807FCE852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48:21.686" v="2261"/>
          <ac:picMkLst>
            <pc:docMk/>
            <pc:sldMk cId="28282978" sldId="1336"/>
            <ac:picMk id="6" creationId="{8EDDAC78-A68A-430F-B79B-DADC95A100CB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54:13.292" v="2320" actId="14100"/>
          <ac:picMkLst>
            <pc:docMk/>
            <pc:sldMk cId="28282978" sldId="1336"/>
            <ac:picMk id="7" creationId="{0125A963-F4D8-48F5-AAB3-E4ABCAB33B9F}"/>
          </ac:picMkLst>
        </pc:picChg>
        <pc:picChg chg="add mod modCrop">
          <ac:chgData name="Коршунова Вера Владимировна" userId="9847be56-2326-40cf-9b82-94ca5d489bc1" providerId="ADAL" clId="{24CA882E-8865-4118-A66B-7577514DEC48}" dt="2022-08-20T20:52:32.824" v="2299" actId="14100"/>
          <ac:picMkLst>
            <pc:docMk/>
            <pc:sldMk cId="28282978" sldId="1336"/>
            <ac:picMk id="13" creationId="{A26A46DD-EA74-457B-AD46-3D7864770344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53:08.928" v="2310" actId="1076"/>
          <ac:picMkLst>
            <pc:docMk/>
            <pc:sldMk cId="28282978" sldId="1336"/>
            <ac:picMk id="14" creationId="{A1CAA182-226B-48D6-A3FE-C3F7A83CC71F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54:30.396" v="2323"/>
          <ac:picMkLst>
            <pc:docMk/>
            <pc:sldMk cId="28282978" sldId="1336"/>
            <ac:picMk id="15" creationId="{C51A187A-06E1-416F-A922-5D982DCE723E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1:09:38.480" v="2459"/>
          <ac:picMkLst>
            <pc:docMk/>
            <pc:sldMk cId="28282978" sldId="1336"/>
            <ac:picMk id="16" creationId="{51F85D51-926F-435A-9899-6D2E91B2AF43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1:52.133" v="2382" actId="1076"/>
          <ac:picMkLst>
            <pc:docMk/>
            <pc:sldMk cId="28282978" sldId="1336"/>
            <ac:picMk id="30" creationId="{440B4FC6-F96A-4984-9D35-F75AD2003C19}"/>
          </ac:picMkLst>
        </pc:picChg>
        <pc:picChg chg="add del mod modCrop">
          <ac:chgData name="Коршунова Вера Владимировна" userId="9847be56-2326-40cf-9b82-94ca5d489bc1" providerId="ADAL" clId="{24CA882E-8865-4118-A66B-7577514DEC48}" dt="2022-08-20T20:56:00.692" v="2324" actId="478"/>
          <ac:picMkLst>
            <pc:docMk/>
            <pc:sldMk cId="28282978" sldId="1336"/>
            <ac:picMk id="35" creationId="{C71287B4-472F-4FCF-A8AB-8D9ECE175920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0:46:30.327" v="2239" actId="478"/>
          <ac:picMkLst>
            <pc:docMk/>
            <pc:sldMk cId="28282978" sldId="1336"/>
            <ac:picMk id="36" creationId="{6632284C-C409-49D3-A477-5F93F223C39B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53:07.137" v="2309" actId="1076"/>
          <ac:picMkLst>
            <pc:docMk/>
            <pc:sldMk cId="28282978" sldId="1336"/>
            <ac:picMk id="38" creationId="{B03D1327-4423-4D23-8A10-9F901FB79345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0:59:18.534" v="2364" actId="164"/>
          <ac:picMkLst>
            <pc:docMk/>
            <pc:sldMk cId="28282978" sldId="1336"/>
            <ac:picMk id="39" creationId="{4C3F5B2D-D84C-4B7E-A3D8-0B3BFC15C03D}"/>
          </ac:picMkLst>
        </pc:picChg>
        <pc:picChg chg="add mod ord">
          <ac:chgData name="Коршунова Вера Владимировна" userId="9847be56-2326-40cf-9b82-94ca5d489bc1" providerId="ADAL" clId="{24CA882E-8865-4118-A66B-7577514DEC48}" dt="2022-08-20T21:01:54.479" v="2383" actId="1076"/>
          <ac:picMkLst>
            <pc:docMk/>
            <pc:sldMk cId="28282978" sldId="1336"/>
            <ac:picMk id="42" creationId="{7698AB4C-BB17-4A8A-9019-2363FBF52B00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05:01.734" v="2412" actId="1076"/>
          <ac:picMkLst>
            <pc:docMk/>
            <pc:sldMk cId="28282978" sldId="1336"/>
            <ac:picMk id="44" creationId="{FA3437C0-BCB0-43C1-AA60-D5393A47F475}"/>
          </ac:picMkLst>
        </pc:picChg>
        <pc:picChg chg="add del ord">
          <ac:chgData name="Коршунова Вера Владимировна" userId="9847be56-2326-40cf-9b82-94ca5d489bc1" providerId="ADAL" clId="{24CA882E-8865-4118-A66B-7577514DEC48}" dt="2022-08-20T21:09:00.668" v="2458"/>
          <ac:picMkLst>
            <pc:docMk/>
            <pc:sldMk cId="28282978" sldId="1336"/>
            <ac:picMk id="45" creationId="{9F7F6B78-868F-485A-9151-58DBA84EB719}"/>
          </ac:picMkLst>
        </pc:picChg>
        <pc:cxnChg chg="add del mod">
          <ac:chgData name="Коршунова Вера Владимировна" userId="9847be56-2326-40cf-9b82-94ca5d489bc1" providerId="ADAL" clId="{24CA882E-8865-4118-A66B-7577514DEC48}" dt="2022-08-20T20:48:57.881" v="2271" actId="11529"/>
          <ac:cxnSpMkLst>
            <pc:docMk/>
            <pc:sldMk cId="28282978" sldId="1336"/>
            <ac:cxnSpMk id="10" creationId="{DC943F59-7F18-4E7A-B4E1-966E859BB3B0}"/>
          </ac:cxnSpMkLst>
        </pc:cxnChg>
        <pc:cxnChg chg="add mod">
          <ac:chgData name="Коршунова Вера Владимировна" userId="9847be56-2326-40cf-9b82-94ca5d489bc1" providerId="ADAL" clId="{24CA882E-8865-4118-A66B-7577514DEC48}" dt="2022-08-20T20:49:45.167" v="2276" actId="1076"/>
          <ac:cxnSpMkLst>
            <pc:docMk/>
            <pc:sldMk cId="28282978" sldId="1336"/>
            <ac:cxnSpMk id="12" creationId="{7A8CBF2B-C086-49BC-A229-E50DA624C895}"/>
          </ac:cxnSpMkLst>
        </pc:cxnChg>
        <pc:cxnChg chg="add mod">
          <ac:chgData name="Коршунова Вера Владимировна" userId="9847be56-2326-40cf-9b82-94ca5d489bc1" providerId="ADAL" clId="{24CA882E-8865-4118-A66B-7577514DEC48}" dt="2022-08-20T20:53:12.369" v="2311" actId="1076"/>
          <ac:cxnSpMkLst>
            <pc:docMk/>
            <pc:sldMk cId="28282978" sldId="1336"/>
            <ac:cxnSpMk id="37" creationId="{7D4AC1AE-587F-4962-B8AA-DBA60C65EF4A}"/>
          </ac:cxnSpMkLst>
        </pc:cxnChg>
      </pc:sldChg>
      <pc:sldChg chg="delSp modSp">
        <pc:chgData name="Коршунова Вера Владимировна" userId="9847be56-2326-40cf-9b82-94ca5d489bc1" providerId="ADAL" clId="{24CA882E-8865-4118-A66B-7577514DEC48}" dt="2022-08-20T19:42:47.504" v="1360"/>
        <pc:sldMkLst>
          <pc:docMk/>
          <pc:sldMk cId="3279602801" sldId="1356"/>
        </pc:sldMkLst>
        <pc:spChg chg="mod">
          <ac:chgData name="Коршунова Вера Владимировна" userId="9847be56-2326-40cf-9b82-94ca5d489bc1" providerId="ADAL" clId="{24CA882E-8865-4118-A66B-7577514DEC48}" dt="2022-08-20T19:41:42.504" v="1350" actId="1076"/>
          <ac:spMkLst>
            <pc:docMk/>
            <pc:sldMk cId="3279602801" sldId="1356"/>
            <ac:spMk id="3" creationId="{00000000-0000-0000-0000-000000000000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41:35.264" v="1349" actId="478"/>
          <ac:spMkLst>
            <pc:docMk/>
            <pc:sldMk cId="3279602801" sldId="1356"/>
            <ac:spMk id="12" creationId="{BDA52B0F-35C7-4BA8-BAC7-5E389C9E3D24}"/>
          </ac:spMkLst>
        </pc:spChg>
        <pc:graphicFrameChg chg="mod">
          <ac:chgData name="Коршунова Вера Владимировна" userId="9847be56-2326-40cf-9b82-94ca5d489bc1" providerId="ADAL" clId="{24CA882E-8865-4118-A66B-7577514DEC48}" dt="2022-08-20T19:42:47.504" v="1360"/>
          <ac:graphicFrameMkLst>
            <pc:docMk/>
            <pc:sldMk cId="3279602801" sldId="1356"/>
            <ac:graphicFrameMk id="9" creationId="{29F0A94E-081D-4E0E-B5F4-6B3627E5C269}"/>
          </ac:graphicFrameMkLst>
        </pc:graphicFrameChg>
      </pc:sldChg>
      <pc:sldChg chg="del">
        <pc:chgData name="Коршунова Вера Владимировна" userId="9847be56-2326-40cf-9b82-94ca5d489bc1" providerId="ADAL" clId="{24CA882E-8865-4118-A66B-7577514DEC48}" dt="2022-08-20T21:05:33.132" v="2416" actId="2696"/>
        <pc:sldMkLst>
          <pc:docMk/>
          <pc:sldMk cId="2501572711" sldId="1379"/>
        </pc:sldMkLst>
      </pc:sldChg>
      <pc:sldChg chg="del">
        <pc:chgData name="Коршунова Вера Владимировна" userId="9847be56-2326-40cf-9b82-94ca5d489bc1" providerId="ADAL" clId="{24CA882E-8865-4118-A66B-7577514DEC48}" dt="2022-08-20T21:05:34.197" v="2417" actId="2696"/>
        <pc:sldMkLst>
          <pc:docMk/>
          <pc:sldMk cId="3192626047" sldId="1402"/>
        </pc:sldMkLst>
      </pc:sldChg>
      <pc:sldChg chg="addSp delSp modSp">
        <pc:chgData name="Коршунова Вера Владимировна" userId="9847be56-2326-40cf-9b82-94ca5d489bc1" providerId="ADAL" clId="{24CA882E-8865-4118-A66B-7577514DEC48}" dt="2022-08-20T21:21:23.836" v="2556" actId="1076"/>
        <pc:sldMkLst>
          <pc:docMk/>
          <pc:sldMk cId="904314577" sldId="1412"/>
        </pc:sldMkLst>
        <pc:spChg chg="mod">
          <ac:chgData name="Коршунова Вера Владимировна" userId="9847be56-2326-40cf-9b82-94ca5d489bc1" providerId="ADAL" clId="{24CA882E-8865-4118-A66B-7577514DEC48}" dt="2022-08-20T19:37:41.424" v="1305" actId="404"/>
          <ac:spMkLst>
            <pc:docMk/>
            <pc:sldMk cId="904314577" sldId="1412"/>
            <ac:spMk id="26" creationId="{BB00F70D-C6A3-2D47-8596-F484E68A73CB}"/>
          </ac:spMkLst>
        </pc:spChg>
        <pc:spChg chg="add mod ord">
          <ac:chgData name="Коршунова Вера Владимировна" userId="9847be56-2326-40cf-9b82-94ca5d489bc1" providerId="ADAL" clId="{24CA882E-8865-4118-A66B-7577514DEC48}" dt="2022-08-20T21:20:46.881" v="2549" actId="1076"/>
          <ac:spMkLst>
            <pc:docMk/>
            <pc:sldMk cId="904314577" sldId="1412"/>
            <ac:spMk id="73" creationId="{7A890E0A-2372-4FB5-9B86-7C121B677553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21:23.836" v="2556" actId="1076"/>
          <ac:spMkLst>
            <pc:docMk/>
            <pc:sldMk cId="904314577" sldId="1412"/>
            <ac:spMk id="77" creationId="{CC1A813E-63AB-4C71-9F01-26484C190BF1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21:15.577" v="2554" actId="108"/>
          <ac:spMkLst>
            <pc:docMk/>
            <pc:sldMk cId="904314577" sldId="1412"/>
            <ac:spMk id="78" creationId="{5D067D48-D888-48EA-9A49-427DAD68A02F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21:07.353" v="2552" actId="207"/>
          <ac:spMkLst>
            <pc:docMk/>
            <pc:sldMk cId="904314577" sldId="1412"/>
            <ac:spMk id="80" creationId="{23530553-6A05-49DD-860C-830CDF6DA0C6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21:21:11.118" v="2553" actId="108"/>
          <ac:spMkLst>
            <pc:docMk/>
            <pc:sldMk cId="904314577" sldId="1412"/>
            <ac:spMk id="81" creationId="{CA3F6E35-04D3-4F86-A146-34302AE649ED}"/>
          </ac:spMkLst>
        </pc:spChg>
        <pc:picChg chg="add del mod modCrop">
          <ac:chgData name="Коршунова Вера Владимировна" userId="9847be56-2326-40cf-9b82-94ca5d489bc1" providerId="ADAL" clId="{24CA882E-8865-4118-A66B-7577514DEC48}" dt="2022-08-20T21:17:48.952" v="2521" actId="478"/>
          <ac:picMkLst>
            <pc:docMk/>
            <pc:sldMk cId="904314577" sldId="1412"/>
            <ac:picMk id="4" creationId="{F3206A5D-6445-407D-BC5C-56A60EFBE836}"/>
          </ac:picMkLst>
        </pc:picChg>
        <pc:picChg chg="mod">
          <ac:chgData name="Коршунова Вера Владимировна" userId="9847be56-2326-40cf-9b82-94ca5d489bc1" providerId="ADAL" clId="{24CA882E-8865-4118-A66B-7577514DEC48}" dt="2022-08-20T19:37:33.269" v="1303" actId="1076"/>
          <ac:picMkLst>
            <pc:docMk/>
            <pc:sldMk cId="904314577" sldId="1412"/>
            <ac:picMk id="25" creationId="{7E8606F8-7D40-5EF4-5085-DDF229EA199E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21:20:29.172" v="2547" actId="1076"/>
          <ac:picMkLst>
            <pc:docMk/>
            <pc:sldMk cId="904314577" sldId="1412"/>
            <ac:picMk id="69" creationId="{FA155469-3BC6-4241-8D6A-3FFB46FB5796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19:50.064" v="2538"/>
          <ac:picMkLst>
            <pc:docMk/>
            <pc:sldMk cId="904314577" sldId="1412"/>
            <ac:picMk id="74" creationId="{85951699-B7A4-44DC-BED4-975D1D939E62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20:51.766" v="2550"/>
          <ac:picMkLst>
            <pc:docMk/>
            <pc:sldMk cId="904314577" sldId="1412"/>
            <ac:picMk id="75" creationId="{5BEABACE-78C8-4746-92E6-1C53B38C7C0D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20:14.512" v="2543" actId="1076"/>
          <ac:picMkLst>
            <pc:docMk/>
            <pc:sldMk cId="904314577" sldId="1412"/>
            <ac:picMk id="76" creationId="{A7D26168-FA7C-4164-BFCE-F0DA2382614F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21:19:44.660" v="2537"/>
          <ac:picMkLst>
            <pc:docMk/>
            <pc:sldMk cId="904314577" sldId="1412"/>
            <ac:picMk id="79" creationId="{85CD63DE-1C3A-4CBD-98BC-4C9B5D4AE765}"/>
          </ac:picMkLst>
        </pc:picChg>
      </pc:sldChg>
      <pc:sldChg chg="addSp delSp modSp del">
        <pc:chgData name="Коршунова Вера Владимировна" userId="9847be56-2326-40cf-9b82-94ca5d489bc1" providerId="ADAL" clId="{24CA882E-8865-4118-A66B-7577514DEC48}" dt="2022-08-20T19:29:37.102" v="1201" actId="2696"/>
        <pc:sldMkLst>
          <pc:docMk/>
          <pc:sldMk cId="139793234" sldId="1413"/>
        </pc:sldMkLst>
        <pc:spChg chg="del">
          <ac:chgData name="Коршунова Вера Владимировна" userId="9847be56-2326-40cf-9b82-94ca5d489bc1" providerId="ADAL" clId="{24CA882E-8865-4118-A66B-7577514DEC48}" dt="2022-08-20T19:00:16.161" v="802" actId="478"/>
          <ac:spMkLst>
            <pc:docMk/>
            <pc:sldMk cId="139793234" sldId="1413"/>
            <ac:spMk id="2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19:04:55.041" v="812" actId="478"/>
          <ac:spMkLst>
            <pc:docMk/>
            <pc:sldMk cId="139793234" sldId="1413"/>
            <ac:spMk id="3" creationId="{00000000-0000-0000-0000-000000000000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19:00:20.376" v="803" actId="478"/>
          <ac:spMkLst>
            <pc:docMk/>
            <pc:sldMk cId="139793234" sldId="1413"/>
            <ac:spMk id="6" creationId="{797BBCDF-A975-4F30-9234-AD44583BAA45}"/>
          </ac:spMkLst>
        </pc:spChg>
        <pc:spChg chg="add">
          <ac:chgData name="Коршунова Вера Владимировна" userId="9847be56-2326-40cf-9b82-94ca5d489bc1" providerId="ADAL" clId="{24CA882E-8865-4118-A66B-7577514DEC48}" dt="2022-08-20T19:00:29.705" v="804"/>
          <ac:spMkLst>
            <pc:docMk/>
            <pc:sldMk cId="139793234" sldId="1413"/>
            <ac:spMk id="7" creationId="{02B67177-E7EB-4DEE-8024-61B7126CDB50}"/>
          </ac:spMkLst>
        </pc:spChg>
        <pc:spChg chg="add">
          <ac:chgData name="Коршунова Вера Владимировна" userId="9847be56-2326-40cf-9b82-94ca5d489bc1" providerId="ADAL" clId="{24CA882E-8865-4118-A66B-7577514DEC48}" dt="2022-08-20T19:00:29.705" v="804"/>
          <ac:spMkLst>
            <pc:docMk/>
            <pc:sldMk cId="139793234" sldId="1413"/>
            <ac:spMk id="8" creationId="{54EC2088-5BE5-48E3-88CC-6A4722A1F3E5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05:44.412" v="827" actId="1076"/>
          <ac:spMkLst>
            <pc:docMk/>
            <pc:sldMk cId="139793234" sldId="1413"/>
            <ac:spMk id="11" creationId="{C5FB9A31-8534-403C-97D6-49C658EE37D8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19:05:02.634" v="813"/>
          <ac:spMkLst>
            <pc:docMk/>
            <pc:sldMk cId="139793234" sldId="1413"/>
            <ac:spMk id="13" creationId="{2A9B2BBD-9462-40D6-8EB2-4B4050F834E9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27:48.739" v="1192" actId="1076"/>
          <ac:spMkLst>
            <pc:docMk/>
            <pc:sldMk cId="139793234" sldId="1413"/>
            <ac:spMk id="17" creationId="{7DD12EBB-DCC9-4799-9866-571E62E8CA01}"/>
          </ac:spMkLst>
        </pc:spChg>
        <pc:picChg chg="add del mod">
          <ac:chgData name="Коршунова Вера Владимировна" userId="9847be56-2326-40cf-9b82-94ca5d489bc1" providerId="ADAL" clId="{24CA882E-8865-4118-A66B-7577514DEC48}" dt="2022-08-20T19:01:10.486" v="810"/>
          <ac:picMkLst>
            <pc:docMk/>
            <pc:sldMk cId="139793234" sldId="1413"/>
            <ac:picMk id="9" creationId="{9ECD0DC8-0436-4B49-8185-C16C2E5A675F}"/>
          </ac:picMkLst>
        </pc:picChg>
        <pc:picChg chg="add del">
          <ac:chgData name="Коршунова Вера Владимировна" userId="9847be56-2326-40cf-9b82-94ca5d489bc1" providerId="ADAL" clId="{24CA882E-8865-4118-A66B-7577514DEC48}" dt="2022-08-20T19:01:10.486" v="810"/>
          <ac:picMkLst>
            <pc:docMk/>
            <pc:sldMk cId="139793234" sldId="1413"/>
            <ac:picMk id="10" creationId="{DAE6851F-FD85-45FD-A3A9-E514FEBE3516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19:06:00.244" v="831" actId="1076"/>
          <ac:picMkLst>
            <pc:docMk/>
            <pc:sldMk cId="139793234" sldId="1413"/>
            <ac:picMk id="14" creationId="{F75053E1-DFF0-499A-A653-C76CF16DAA9A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19:06:12.943" v="834" actId="1076"/>
          <ac:picMkLst>
            <pc:docMk/>
            <pc:sldMk cId="139793234" sldId="1413"/>
            <ac:picMk id="15" creationId="{713ED6A9-5D60-42DF-8362-B1AEE594EC8F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19:06:19.542" v="836" actId="1076"/>
          <ac:picMkLst>
            <pc:docMk/>
            <pc:sldMk cId="139793234" sldId="1413"/>
            <ac:picMk id="16" creationId="{FF2F5CED-B1BC-4B08-AFB6-C2A4EB4373ED}"/>
          </ac:picMkLst>
        </pc:picChg>
      </pc:sldChg>
      <pc:sldChg chg="delSp modSp">
        <pc:chgData name="Коршунова Вера Владимировна" userId="9847be56-2326-40cf-9b82-94ca5d489bc1" providerId="ADAL" clId="{24CA882E-8865-4118-A66B-7577514DEC48}" dt="2022-08-20T19:41:19.027" v="1346" actId="1076"/>
        <pc:sldMkLst>
          <pc:docMk/>
          <pc:sldMk cId="430435748" sldId="1415"/>
        </pc:sldMkLst>
        <pc:spChg chg="del">
          <ac:chgData name="Коршунова Вера Владимировна" userId="9847be56-2326-40cf-9b82-94ca5d489bc1" providerId="ADAL" clId="{24CA882E-8865-4118-A66B-7577514DEC48}" dt="2022-08-20T19:41:11.505" v="1344" actId="478"/>
          <ac:spMkLst>
            <pc:docMk/>
            <pc:sldMk cId="430435748" sldId="1415"/>
            <ac:spMk id="19" creationId="{096CFBA1-7155-45E8-9A69-8B7E196A8AE8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1:19.027" v="1346" actId="1076"/>
          <ac:spMkLst>
            <pc:docMk/>
            <pc:sldMk cId="430435748" sldId="1415"/>
            <ac:spMk id="20" creationId="{4E66B799-2ADB-4111-AB60-40FD301998B0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19:41:15.532" v="1345" actId="1076"/>
          <ac:picMkLst>
            <pc:docMk/>
            <pc:sldMk cId="430435748" sldId="1415"/>
            <ac:picMk id="56" creationId="{F7B5BEA4-5D00-4B02-A9E5-7E8323AD541F}"/>
          </ac:picMkLst>
        </pc:picChg>
      </pc:sldChg>
      <pc:sldChg chg="addSp delSp modSp">
        <pc:chgData name="Коршунова Вера Владимировна" userId="9847be56-2326-40cf-9b82-94ca5d489bc1" providerId="ADAL" clId="{24CA882E-8865-4118-A66B-7577514DEC48}" dt="2022-08-21T05:06:01.392" v="2571"/>
        <pc:sldMkLst>
          <pc:docMk/>
          <pc:sldMk cId="2278295751" sldId="1416"/>
        </pc:sldMkLst>
        <pc:spChg chg="add del">
          <ac:chgData name="Коршунова Вера Владимировна" userId="9847be56-2326-40cf-9b82-94ca5d489bc1" providerId="ADAL" clId="{24CA882E-8865-4118-A66B-7577514DEC48}" dt="2022-08-21T05:06:01.392" v="2571"/>
          <ac:spMkLst>
            <pc:docMk/>
            <pc:sldMk cId="2278295751" sldId="1416"/>
            <ac:spMk id="2" creationId="{8D286366-ABBE-4E53-91D2-FCC99B3F8A55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39:05.648" v="1316" actId="478"/>
          <ac:spMkLst>
            <pc:docMk/>
            <pc:sldMk cId="2278295751" sldId="1416"/>
            <ac:spMk id="10" creationId="{13556751-8B50-4613-B93F-7E169A65EAC1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19:38:59.294" v="1315" actId="478"/>
          <ac:spMkLst>
            <pc:docMk/>
            <pc:sldMk cId="2278295751" sldId="1416"/>
            <ac:spMk id="21" creationId="{1F3DFEBB-CF2B-46AA-83E2-B405B01240AF}"/>
          </ac:spMkLst>
        </pc:spChg>
        <pc:spChg chg="add del">
          <ac:chgData name="Коршунова Вера Владимировна" userId="9847be56-2326-40cf-9b82-94ca5d489bc1" providerId="ADAL" clId="{24CA882E-8865-4118-A66B-7577514DEC48}" dt="2022-08-20T19:39:32.441" v="1323"/>
          <ac:spMkLst>
            <pc:docMk/>
            <pc:sldMk cId="2278295751" sldId="1416"/>
            <ac:spMk id="25" creationId="{6B18FD88-732B-496D-87C5-6B859AFAF4D6}"/>
          </ac:spMkLst>
        </pc:spChg>
        <pc:spChg chg="add ord">
          <ac:chgData name="Коршунова Вера Владимировна" userId="9847be56-2326-40cf-9b82-94ca5d489bc1" providerId="ADAL" clId="{24CA882E-8865-4118-A66B-7577514DEC48}" dt="2022-08-20T19:40:03.905" v="1332" actId="167"/>
          <ac:spMkLst>
            <pc:docMk/>
            <pc:sldMk cId="2278295751" sldId="1416"/>
            <ac:spMk id="30" creationId="{B26C165A-6FA1-4467-822B-D1B1FF30E065}"/>
          </ac:spMkLst>
        </pc:spChg>
        <pc:picChg chg="mod ord">
          <ac:chgData name="Коршунова Вера Владимировна" userId="9847be56-2326-40cf-9b82-94ca5d489bc1" providerId="ADAL" clId="{24CA882E-8865-4118-A66B-7577514DEC48}" dt="2022-08-20T19:40:17.994" v="1335" actId="1076"/>
          <ac:picMkLst>
            <pc:docMk/>
            <pc:sldMk cId="2278295751" sldId="1416"/>
            <ac:picMk id="3" creationId="{2CF4B8E5-386E-4013-B9C6-3FED81C034E2}"/>
          </ac:picMkLst>
        </pc:picChg>
        <pc:picChg chg="ord">
          <ac:chgData name="Коршунова Вера Владимировна" userId="9847be56-2326-40cf-9b82-94ca5d489bc1" providerId="ADAL" clId="{24CA882E-8865-4118-A66B-7577514DEC48}" dt="2022-08-20T19:40:13.963" v="1334" actId="167"/>
          <ac:picMkLst>
            <pc:docMk/>
            <pc:sldMk cId="2278295751" sldId="1416"/>
            <ac:picMk id="5" creationId="{F537FF54-4116-4CB5-89AB-63B97B987043}"/>
          </ac:picMkLst>
        </pc:picChg>
        <pc:picChg chg="add del mod">
          <ac:chgData name="Коршунова Вера Владимировна" userId="9847be56-2326-40cf-9b82-94ca5d489bc1" providerId="ADAL" clId="{24CA882E-8865-4118-A66B-7577514DEC48}" dt="2022-08-20T19:39:38.423" v="1325"/>
          <ac:picMkLst>
            <pc:docMk/>
            <pc:sldMk cId="2278295751" sldId="1416"/>
            <ac:picMk id="29" creationId="{DA61F47F-4D6F-441A-B495-25237E632B4E}"/>
          </ac:picMkLst>
        </pc:picChg>
      </pc:sldChg>
      <pc:sldChg chg="del">
        <pc:chgData name="Коршунова Вера Владимировна" userId="9847be56-2326-40cf-9b82-94ca5d489bc1" providerId="ADAL" clId="{24CA882E-8865-4118-A66B-7577514DEC48}" dt="2022-08-20T21:13:16.096" v="2501" actId="2696"/>
        <pc:sldMkLst>
          <pc:docMk/>
          <pc:sldMk cId="3963290536" sldId="1417"/>
        </pc:sldMkLst>
      </pc:sldChg>
      <pc:sldChg chg="addSp delSp modSp">
        <pc:chgData name="Коршунова Вера Владимировна" userId="9847be56-2326-40cf-9b82-94ca5d489bc1" providerId="ADAL" clId="{24CA882E-8865-4118-A66B-7577514DEC48}" dt="2022-08-20T21:11:33.929" v="2487" actId="478"/>
        <pc:sldMkLst>
          <pc:docMk/>
          <pc:sldMk cId="2212952896" sldId="1418"/>
        </pc:sldMkLst>
        <pc:spChg chg="del">
          <ac:chgData name="Коршунова Вера Владимировна" userId="9847be56-2326-40cf-9b82-94ca5d489bc1" providerId="ADAL" clId="{24CA882E-8865-4118-A66B-7577514DEC48}" dt="2022-08-20T21:11:32.108" v="2486" actId="478"/>
          <ac:spMkLst>
            <pc:docMk/>
            <pc:sldMk cId="2212952896" sldId="1418"/>
            <ac:spMk id="8" creationId="{669DDB0B-CB83-4925-9D33-DE7B57333B81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13:09.073" v="969"/>
          <ac:spMkLst>
            <pc:docMk/>
            <pc:sldMk cId="2212952896" sldId="1418"/>
            <ac:spMk id="22" creationId="{67606454-0DA8-4B36-A497-5C226B5C2AD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13:04.095" v="968"/>
          <ac:spMkLst>
            <pc:docMk/>
            <pc:sldMk cId="2212952896" sldId="1418"/>
            <ac:spMk id="27" creationId="{19EBCC57-EC1A-436C-AA85-1586672AC3C4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14:53.003" v="1083" actId="313"/>
          <ac:spMkLst>
            <pc:docMk/>
            <pc:sldMk cId="2212952896" sldId="1418"/>
            <ac:spMk id="34" creationId="{BE9BBA4D-1D0E-4BD5-BC9C-BF8C69EA46A2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36:06.587" v="1293" actId="478"/>
          <ac:spMkLst>
            <pc:docMk/>
            <pc:sldMk cId="2212952896" sldId="1418"/>
            <ac:spMk id="38" creationId="{171FD07B-56AC-4ED4-9464-7BA42C1D0D5D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3:26.770" v="1361" actId="1076"/>
          <ac:spMkLst>
            <pc:docMk/>
            <pc:sldMk cId="2212952896" sldId="1418"/>
            <ac:spMk id="39" creationId="{6382F431-27CF-4336-91AF-8AF2B98DC111}"/>
          </ac:spMkLst>
        </pc:spChg>
        <pc:grpChg chg="del">
          <ac:chgData name="Коршунова Вера Владимировна" userId="9847be56-2326-40cf-9b82-94ca5d489bc1" providerId="ADAL" clId="{24CA882E-8865-4118-A66B-7577514DEC48}" dt="2022-08-20T21:11:29.802" v="2485" actId="478"/>
          <ac:grpSpMkLst>
            <pc:docMk/>
            <pc:sldMk cId="2212952896" sldId="1418"/>
            <ac:grpSpMk id="4" creationId="{D15B786A-8688-450C-9918-282DE35C23BF}"/>
          </ac:grpSpMkLst>
        </pc:grpChg>
        <pc:grpChg chg="del">
          <ac:chgData name="Коршунова Вера Владимировна" userId="9847be56-2326-40cf-9b82-94ca5d489bc1" providerId="ADAL" clId="{24CA882E-8865-4118-A66B-7577514DEC48}" dt="2022-08-20T21:11:28.646" v="2484" actId="478"/>
          <ac:grpSpMkLst>
            <pc:docMk/>
            <pc:sldMk cId="2212952896" sldId="1418"/>
            <ac:grpSpMk id="11" creationId="{9BAF98E1-C367-462D-B0F7-555007FBF06D}"/>
          </ac:grpSpMkLst>
        </pc:grpChg>
        <pc:grpChg chg="add del">
          <ac:chgData name="Коршунова Вера Владимировна" userId="9847be56-2326-40cf-9b82-94ca5d489bc1" providerId="ADAL" clId="{24CA882E-8865-4118-A66B-7577514DEC48}" dt="2022-08-20T21:11:25.655" v="2483" actId="478"/>
          <ac:grpSpMkLst>
            <pc:docMk/>
            <pc:sldMk cId="2212952896" sldId="1418"/>
            <ac:grpSpMk id="28" creationId="{478255B9-B002-4FFC-AC65-21D738C051BD}"/>
          </ac:grpSpMkLst>
        </pc:grpChg>
        <pc:picChg chg="add del mod">
          <ac:chgData name="Коршунова Вера Владимировна" userId="9847be56-2326-40cf-9b82-94ca5d489bc1" providerId="ADAL" clId="{24CA882E-8865-4118-A66B-7577514DEC48}" dt="2022-08-20T21:11:33.929" v="2487" actId="478"/>
          <ac:picMkLst>
            <pc:docMk/>
            <pc:sldMk cId="2212952896" sldId="1418"/>
            <ac:picMk id="2" creationId="{C33AD760-B5DD-4799-8F85-655BC39D2EDD}"/>
          </ac:picMkLst>
        </pc:picChg>
      </pc:sldChg>
      <pc:sldChg chg="add del">
        <pc:chgData name="Коршунова Вера Владимировна" userId="9847be56-2326-40cf-9b82-94ca5d489bc1" providerId="ADAL" clId="{24CA882E-8865-4118-A66B-7577514DEC48}" dt="2022-08-20T18:41:28.079" v="621" actId="2696"/>
        <pc:sldMkLst>
          <pc:docMk/>
          <pc:sldMk cId="1048841145" sldId="1419"/>
        </pc:sldMkLst>
      </pc:sldChg>
      <pc:sldChg chg="addSp delSp modSp add">
        <pc:chgData name="Коршунова Вера Владимировна" userId="9847be56-2326-40cf-9b82-94ca5d489bc1" providerId="ADAL" clId="{24CA882E-8865-4118-A66B-7577514DEC48}" dt="2022-08-20T21:12:04.500" v="2495"/>
        <pc:sldMkLst>
          <pc:docMk/>
          <pc:sldMk cId="345297746" sldId="1420"/>
        </pc:sldMkLst>
        <pc:spChg chg="del">
          <ac:chgData name="Коршунова Вера Владимировна" userId="9847be56-2326-40cf-9b82-94ca5d489bc1" providerId="ADAL" clId="{24CA882E-8865-4118-A66B-7577514DEC48}" dt="2022-08-20T21:11:51.668" v="2492" actId="478"/>
          <ac:spMkLst>
            <pc:docMk/>
            <pc:sldMk cId="345297746" sldId="1420"/>
            <ac:spMk id="5" creationId="{9B68D055-5A26-4EC3-9FB0-5132A345B81D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12:04.500" v="2495"/>
          <ac:spMkLst>
            <pc:docMk/>
            <pc:sldMk cId="345297746" sldId="1420"/>
            <ac:spMk id="6" creationId="{A6A34CE4-DD09-49DC-9801-937327BCF6A6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12:04.500" v="2495"/>
          <ac:spMkLst>
            <pc:docMk/>
            <pc:sldMk cId="345297746" sldId="1420"/>
            <ac:spMk id="7" creationId="{B2F599F2-5990-4506-84E9-C477303B24FD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21:11:55.297" v="2493" actId="478"/>
          <ac:spMkLst>
            <pc:docMk/>
            <pc:sldMk cId="345297746" sldId="1420"/>
            <ac:spMk id="8" creationId="{669DDB0B-CB83-4925-9D33-DE7B57333B81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18:49.656" v="94" actId="1076"/>
          <ac:spMkLst>
            <pc:docMk/>
            <pc:sldMk cId="345297746" sldId="1420"/>
            <ac:spMk id="10" creationId="{F9A09FF5-A476-4703-8A1A-FFB83FFE3A11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4:04.860" v="702" actId="1037"/>
          <ac:spMkLst>
            <pc:docMk/>
            <pc:sldMk cId="345297746" sldId="1420"/>
            <ac:spMk id="15" creationId="{33DF2791-9809-4DB7-B161-37F9360FDEC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2:51.165" v="683" actId="208"/>
          <ac:spMkLst>
            <pc:docMk/>
            <pc:sldMk cId="345297746" sldId="1420"/>
            <ac:spMk id="16" creationId="{C2767604-E76A-4A89-BBE0-7A6A020C1EBA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34:56.776" v="445" actId="14100"/>
          <ac:spMkLst>
            <pc:docMk/>
            <pc:sldMk cId="345297746" sldId="1420"/>
            <ac:spMk id="17" creationId="{7B448DF0-6CB3-4685-8122-7BD90D51A367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26:18.186" v="291" actId="20577"/>
          <ac:spMkLst>
            <pc:docMk/>
            <pc:sldMk cId="345297746" sldId="1420"/>
            <ac:spMk id="18" creationId="{C9EE4CD3-BD6E-4AE8-AE81-2670044BDB75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35:11.813" v="447" actId="1076"/>
          <ac:spMkLst>
            <pc:docMk/>
            <pc:sldMk cId="345297746" sldId="1420"/>
            <ac:spMk id="19" creationId="{A06E0686-5EBD-4871-A5F3-A2EFAB86472E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19:35.182" v="140" actId="20577"/>
          <ac:spMkLst>
            <pc:docMk/>
            <pc:sldMk cId="345297746" sldId="1420"/>
            <ac:spMk id="20" creationId="{DE675B32-D761-466E-9224-838BDEB9F8FB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3:32.467" v="692" actId="1037"/>
          <ac:spMkLst>
            <pc:docMk/>
            <pc:sldMk cId="345297746" sldId="1420"/>
            <ac:spMk id="22" creationId="{67606454-0DA8-4B36-A497-5C226B5C2AD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3:15.583" v="690" actId="14100"/>
          <ac:spMkLst>
            <pc:docMk/>
            <pc:sldMk cId="345297746" sldId="1420"/>
            <ac:spMk id="24" creationId="{BBD678AE-4BA1-4F76-99A1-DD70FD4DBC3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3:39.099" v="695" actId="1038"/>
          <ac:spMkLst>
            <pc:docMk/>
            <pc:sldMk cId="345297746" sldId="1420"/>
            <ac:spMk id="27" creationId="{19EBCC57-EC1A-436C-AA85-1586672AC3C4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5:04.302" v="710" actId="1036"/>
          <ac:spMkLst>
            <pc:docMk/>
            <pc:sldMk cId="345297746" sldId="1420"/>
            <ac:spMk id="32" creationId="{306BDA52-F1F1-4D40-8CC1-EEA524916CF1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5:04.302" v="710" actId="1036"/>
          <ac:spMkLst>
            <pc:docMk/>
            <pc:sldMk cId="345297746" sldId="1420"/>
            <ac:spMk id="33" creationId="{154BD090-5327-420E-8C3C-4DFB28D4E81E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5:38.397" v="717" actId="1037"/>
          <ac:spMkLst>
            <pc:docMk/>
            <pc:sldMk cId="345297746" sldId="1420"/>
            <ac:spMk id="34" creationId="{BE9BBA4D-1D0E-4BD5-BC9C-BF8C69EA46A2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18:35:43.641" v="455" actId="478"/>
          <ac:spMkLst>
            <pc:docMk/>
            <pc:sldMk cId="345297746" sldId="1420"/>
            <ac:spMk id="35" creationId="{E0DE23AB-1A01-43CF-A754-B631A48B267B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1:11:42.923" v="2488" actId="478"/>
          <ac:spMkLst>
            <pc:docMk/>
            <pc:sldMk cId="345297746" sldId="1420"/>
            <ac:spMk id="36" creationId="{5843EC25-8138-4395-9802-AC61B1A2A906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18:49.656" v="94" actId="1076"/>
          <ac:spMkLst>
            <pc:docMk/>
            <pc:sldMk cId="345297746" sldId="1420"/>
            <ac:spMk id="37" creationId="{35194427-C8F2-4C02-9AE8-D5720C90CCBC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35:13.808" v="1284" actId="478"/>
          <ac:spMkLst>
            <pc:docMk/>
            <pc:sldMk cId="345297746" sldId="1420"/>
            <ac:spMk id="38" creationId="{171FD07B-56AC-4ED4-9464-7BA42C1D0D5D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3:30.481" v="1362" actId="1076"/>
          <ac:spMkLst>
            <pc:docMk/>
            <pc:sldMk cId="345297746" sldId="1420"/>
            <ac:spMk id="39" creationId="{6382F431-27CF-4336-91AF-8AF2B98DC111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12:00.955" v="2494"/>
          <ac:spMkLst>
            <pc:docMk/>
            <pc:sldMk cId="345297746" sldId="1420"/>
            <ac:spMk id="41" creationId="{EC896C5E-EFCD-4656-B3B4-3F22FF6DBDEE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18:49.656" v="94" actId="1076"/>
          <ac:spMkLst>
            <pc:docMk/>
            <pc:sldMk cId="345297746" sldId="1420"/>
            <ac:spMk id="42" creationId="{EAB1090B-C21F-4D21-971D-00F8C9B64956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3:03.339" v="689" actId="208"/>
          <ac:spMkLst>
            <pc:docMk/>
            <pc:sldMk cId="345297746" sldId="1420"/>
            <ac:spMk id="43" creationId="{769CD51B-6FA6-49C3-AAFE-5824202AF35A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21:11:46.049" v="2489" actId="478"/>
          <ac:spMkLst>
            <pc:docMk/>
            <pc:sldMk cId="345297746" sldId="1420"/>
            <ac:spMk id="44" creationId="{F138B2C9-71D2-4795-817A-F78971AFA5EC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2:57.669" v="688" actId="1035"/>
          <ac:spMkLst>
            <pc:docMk/>
            <pc:sldMk cId="345297746" sldId="1420"/>
            <ac:spMk id="45" creationId="{406E2F76-2148-4A9F-B398-9EF384AABE95}"/>
          </ac:spMkLst>
        </pc:spChg>
        <pc:grpChg chg="del mod">
          <ac:chgData name="Коршунова Вера Владимировна" userId="9847be56-2326-40cf-9b82-94ca5d489bc1" providerId="ADAL" clId="{24CA882E-8865-4118-A66B-7577514DEC48}" dt="2022-08-20T21:12:04.500" v="2495"/>
          <ac:grpSpMkLst>
            <pc:docMk/>
            <pc:sldMk cId="345297746" sldId="1420"/>
            <ac:grpSpMk id="4" creationId="{D15B786A-8688-450C-9918-282DE35C23BF}"/>
          </ac:grpSpMkLst>
        </pc:grpChg>
        <pc:grpChg chg="del mod">
          <ac:chgData name="Коршунова Вера Владимировна" userId="9847be56-2326-40cf-9b82-94ca5d489bc1" providerId="ADAL" clId="{24CA882E-8865-4118-A66B-7577514DEC48}" dt="2022-08-20T21:11:49.012" v="2491" actId="478"/>
          <ac:grpSpMkLst>
            <pc:docMk/>
            <pc:sldMk cId="345297746" sldId="1420"/>
            <ac:grpSpMk id="11" creationId="{9BAF98E1-C367-462D-B0F7-555007FBF06D}"/>
          </ac:grpSpMkLst>
        </pc:grpChg>
        <pc:grpChg chg="del mod">
          <ac:chgData name="Коршунова Вера Владимировна" userId="9847be56-2326-40cf-9b82-94ca5d489bc1" providerId="ADAL" clId="{24CA882E-8865-4118-A66B-7577514DEC48}" dt="2022-08-20T21:11:47.639" v="2490" actId="478"/>
          <ac:grpSpMkLst>
            <pc:docMk/>
            <pc:sldMk cId="345297746" sldId="1420"/>
            <ac:grpSpMk id="28" creationId="{478255B9-B002-4FFC-AC65-21D738C051BD}"/>
          </ac:grpSpMkLst>
        </pc:grpChg>
        <pc:picChg chg="mod">
          <ac:chgData name="Коршунова Вера Владимировна" userId="9847be56-2326-40cf-9b82-94ca5d489bc1" providerId="ADAL" clId="{24CA882E-8865-4118-A66B-7577514DEC48}" dt="2022-08-20T19:43:34.627" v="1363" actId="1076"/>
          <ac:picMkLst>
            <pc:docMk/>
            <pc:sldMk cId="345297746" sldId="1420"/>
            <ac:picMk id="40" creationId="{4EF350BB-F5B4-435A-8C4B-A8BB1B8BF8A4}"/>
          </ac:picMkLst>
        </pc:picChg>
      </pc:sldChg>
      <pc:sldChg chg="addSp delSp modSp add">
        <pc:chgData name="Коршунова Вера Владимировна" userId="9847be56-2326-40cf-9b82-94ca5d489bc1" providerId="ADAL" clId="{24CA882E-8865-4118-A66B-7577514DEC48}" dt="2022-08-20T21:12:25.498" v="2500"/>
        <pc:sldMkLst>
          <pc:docMk/>
          <pc:sldMk cId="4282389433" sldId="1421"/>
        </pc:sldMkLst>
        <pc:spChg chg="del mod">
          <ac:chgData name="Коршунова Вера Владимировна" userId="9847be56-2326-40cf-9b82-94ca5d489bc1" providerId="ADAL" clId="{24CA882E-8865-4118-A66B-7577514DEC48}" dt="2022-08-20T21:12:16.557" v="2497" actId="478"/>
          <ac:spMkLst>
            <pc:docMk/>
            <pc:sldMk cId="4282389433" sldId="1421"/>
            <ac:spMk id="5" creationId="{9B68D055-5A26-4EC3-9FB0-5132A345B81D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12:25.498" v="2500"/>
          <ac:spMkLst>
            <pc:docMk/>
            <pc:sldMk cId="4282389433" sldId="1421"/>
            <ac:spMk id="6" creationId="{A6A34CE4-DD09-49DC-9801-937327BCF6A6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21:12:25.498" v="2500"/>
          <ac:spMkLst>
            <pc:docMk/>
            <pc:sldMk cId="4282389433" sldId="1421"/>
            <ac:spMk id="7" creationId="{B2F599F2-5990-4506-84E9-C477303B24FD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21:12:18.359" v="2498" actId="478"/>
          <ac:spMkLst>
            <pc:docMk/>
            <pc:sldMk cId="4282389433" sldId="1421"/>
            <ac:spMk id="8" creationId="{669DDB0B-CB83-4925-9D33-DE7B57333B81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8:42:33.292" v="628" actId="478"/>
          <ac:spMkLst>
            <pc:docMk/>
            <pc:sldMk cId="4282389433" sldId="1421"/>
            <ac:spMk id="15" creationId="{33DF2791-9809-4DB7-B161-37F9360FDEC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2:28.303" v="679" actId="208"/>
          <ac:spMkLst>
            <pc:docMk/>
            <pc:sldMk cId="4282389433" sldId="1421"/>
            <ac:spMk id="16" creationId="{C2767604-E76A-4A89-BBE0-7A6A020C1EBA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2:32.615" v="680" actId="208"/>
          <ac:spMkLst>
            <pc:docMk/>
            <pc:sldMk cId="4282389433" sldId="1421"/>
            <ac:spMk id="17" creationId="{7B448DF0-6CB3-4685-8122-7BD90D51A367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8:42:33.292" v="628" actId="478"/>
          <ac:spMkLst>
            <pc:docMk/>
            <pc:sldMk cId="4282389433" sldId="1421"/>
            <ac:spMk id="18" creationId="{C9EE4CD3-BD6E-4AE8-AE81-2670044BDB75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45:36.214" v="644" actId="6549"/>
          <ac:spMkLst>
            <pc:docMk/>
            <pc:sldMk cId="4282389433" sldId="1421"/>
            <ac:spMk id="19" creationId="{A06E0686-5EBD-4871-A5F3-A2EFAB86472E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49:27.303" v="658" actId="20577"/>
          <ac:spMkLst>
            <pc:docMk/>
            <pc:sldMk cId="4282389433" sldId="1421"/>
            <ac:spMk id="20" creationId="{DE675B32-D761-466E-9224-838BDEB9F8FB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8:42:37.791" v="629" actId="478"/>
          <ac:spMkLst>
            <pc:docMk/>
            <pc:sldMk cId="4282389433" sldId="1421"/>
            <ac:spMk id="22" creationId="{67606454-0DA8-4B36-A497-5C226B5C2AD0}"/>
          </ac:spMkLst>
        </pc:spChg>
        <pc:spChg chg="del mod">
          <ac:chgData name="Коршунова Вера Владимировна" userId="9847be56-2326-40cf-9b82-94ca5d489bc1" providerId="ADAL" clId="{24CA882E-8865-4118-A66B-7577514DEC48}" dt="2022-08-20T18:48:14.051" v="653" actId="478"/>
          <ac:spMkLst>
            <pc:docMk/>
            <pc:sldMk cId="4282389433" sldId="1421"/>
            <ac:spMk id="24" creationId="{BBD678AE-4BA1-4F76-99A1-DD70FD4DBC3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1:38.683" v="673" actId="1076"/>
          <ac:spMkLst>
            <pc:docMk/>
            <pc:sldMk cId="4282389433" sldId="1421"/>
            <ac:spMk id="27" creationId="{19EBCC57-EC1A-436C-AA85-1586672AC3C4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52:25.872" v="678" actId="208"/>
          <ac:spMkLst>
            <pc:docMk/>
            <pc:sldMk cId="4282389433" sldId="1421"/>
            <ac:spMk id="32" creationId="{306BDA52-F1F1-4D40-8CC1-EEA524916CF1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8:46:11.283" v="648" actId="1076"/>
          <ac:spMkLst>
            <pc:docMk/>
            <pc:sldMk cId="4282389433" sldId="1421"/>
            <ac:spMk id="33" creationId="{154BD090-5327-420E-8C3C-4DFB28D4E81E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06:52.559" v="837" actId="14100"/>
          <ac:spMkLst>
            <pc:docMk/>
            <pc:sldMk cId="4282389433" sldId="1421"/>
            <ac:spMk id="34" creationId="{BE9BBA4D-1D0E-4BD5-BC9C-BF8C69EA46A2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18:45.720" v="1093" actId="1038"/>
          <ac:spMkLst>
            <pc:docMk/>
            <pc:sldMk cId="4282389433" sldId="1421"/>
            <ac:spMk id="35" creationId="{CD36CA7D-A72F-4362-9328-8A710FEBF5BF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34:46.007" v="1281" actId="478"/>
          <ac:spMkLst>
            <pc:docMk/>
            <pc:sldMk cId="4282389433" sldId="1421"/>
            <ac:spMk id="38" creationId="{171FD07B-56AC-4ED4-9464-7BA42C1D0D5D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3:42.266" v="1364" actId="1076"/>
          <ac:spMkLst>
            <pc:docMk/>
            <pc:sldMk cId="4282389433" sldId="1421"/>
            <ac:spMk id="39" creationId="{6382F431-27CF-4336-91AF-8AF2B98DC111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12:22.303" v="2499"/>
          <ac:spMkLst>
            <pc:docMk/>
            <pc:sldMk cId="4282389433" sldId="1421"/>
            <ac:spMk id="41" creationId="{EC896C5E-EFCD-4656-B3B4-3F22FF6DBDEE}"/>
          </ac:spMkLst>
        </pc:spChg>
        <pc:grpChg chg="del mod">
          <ac:chgData name="Коршунова Вера Владимировна" userId="9847be56-2326-40cf-9b82-94ca5d489bc1" providerId="ADAL" clId="{24CA882E-8865-4118-A66B-7577514DEC48}" dt="2022-08-20T21:12:25.498" v="2500"/>
          <ac:grpSpMkLst>
            <pc:docMk/>
            <pc:sldMk cId="4282389433" sldId="1421"/>
            <ac:grpSpMk id="4" creationId="{D15B786A-8688-450C-9918-282DE35C23BF}"/>
          </ac:grpSpMkLst>
        </pc:grpChg>
        <pc:grpChg chg="del">
          <ac:chgData name="Коршунова Вера Владимировна" userId="9847be56-2326-40cf-9b82-94ca5d489bc1" providerId="ADAL" clId="{24CA882E-8865-4118-A66B-7577514DEC48}" dt="2022-08-20T18:42:33.292" v="628" actId="478"/>
          <ac:grpSpMkLst>
            <pc:docMk/>
            <pc:sldMk cId="4282389433" sldId="1421"/>
            <ac:grpSpMk id="11" creationId="{9BAF98E1-C367-462D-B0F7-555007FBF06D}"/>
          </ac:grpSpMkLst>
        </pc:grpChg>
        <pc:grpChg chg="del mod">
          <ac:chgData name="Коршунова Вера Владимировна" userId="9847be56-2326-40cf-9b82-94ca5d489bc1" providerId="ADAL" clId="{24CA882E-8865-4118-A66B-7577514DEC48}" dt="2022-08-20T21:12:13.374" v="2496" actId="478"/>
          <ac:grpSpMkLst>
            <pc:docMk/>
            <pc:sldMk cId="4282389433" sldId="1421"/>
            <ac:grpSpMk id="28" creationId="{478255B9-B002-4FFC-AC65-21D738C051BD}"/>
          </ac:grpSpMkLst>
        </pc:grpChg>
        <pc:picChg chg="add mod ord">
          <ac:chgData name="Коршунова Вера Владимировна" userId="9847be56-2326-40cf-9b82-94ca5d489bc1" providerId="ADAL" clId="{24CA882E-8865-4118-A66B-7577514DEC48}" dt="2022-08-20T18:54:38.843" v="705" actId="1037"/>
          <ac:picMkLst>
            <pc:docMk/>
            <pc:sldMk cId="4282389433" sldId="1421"/>
            <ac:picMk id="2" creationId="{2303941F-0172-453C-A4F4-8E979D5D8882}"/>
          </ac:picMkLst>
        </pc:picChg>
        <pc:picChg chg="del mod">
          <ac:chgData name="Коршунова Вера Владимировна" userId="9847be56-2326-40cf-9b82-94ca5d489bc1" providerId="ADAL" clId="{24CA882E-8865-4118-A66B-7577514DEC48}" dt="2022-08-20T18:47:10.777" v="651" actId="478"/>
          <ac:picMkLst>
            <pc:docMk/>
            <pc:sldMk cId="4282389433" sldId="1421"/>
            <ac:picMk id="40" creationId="{4EF350BB-F5B4-435A-8C4B-A8BB1B8BF8A4}"/>
          </ac:picMkLst>
        </pc:picChg>
      </pc:sldChg>
      <pc:sldChg chg="addSp delSp modSp add del">
        <pc:chgData name="Коршунова Вера Владимировна" userId="9847be56-2326-40cf-9b82-94ca5d489bc1" providerId="ADAL" clId="{24CA882E-8865-4118-A66B-7577514DEC48}" dt="2022-08-20T19:27:30.343" v="1190" actId="2696"/>
        <pc:sldMkLst>
          <pc:docMk/>
          <pc:sldMk cId="1243818275" sldId="1422"/>
        </pc:sldMkLst>
        <pc:spChg chg="del">
          <ac:chgData name="Коршунова Вера Владимировна" userId="9847be56-2326-40cf-9b82-94ca5d489bc1" providerId="ADAL" clId="{24CA882E-8865-4118-A66B-7577514DEC48}" dt="2022-08-20T18:57:59.012" v="785" actId="478"/>
          <ac:spMkLst>
            <pc:docMk/>
            <pc:sldMk cId="1243818275" sldId="1422"/>
            <ac:spMk id="2" creationId="{0ACE6CCA-14A3-4932-A9EC-614EC3DEECF1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8:57:59.012" v="785" actId="478"/>
          <ac:spMkLst>
            <pc:docMk/>
            <pc:sldMk cId="1243818275" sldId="1422"/>
            <ac:spMk id="3" creationId="{21E8FEA9-E658-4E04-81A7-2862554000B5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9:52.785" v="801" actId="123"/>
          <ac:spMkLst>
            <pc:docMk/>
            <pc:sldMk cId="1243818275" sldId="1422"/>
            <ac:spMk id="5" creationId="{A8E2B97D-262E-43B2-8A28-F565465FD227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8:15.277" v="789" actId="14100"/>
          <ac:spMkLst>
            <pc:docMk/>
            <pc:sldMk cId="1243818275" sldId="1422"/>
            <ac:spMk id="6" creationId="{81335246-3F91-43C2-AC80-A80C9A6DE580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8:58:06.512" v="787" actId="1076"/>
          <ac:spMkLst>
            <pc:docMk/>
            <pc:sldMk cId="1243818275" sldId="1422"/>
            <ac:spMk id="7" creationId="{E6673A03-8C35-4EFC-9BCE-EEB760F6D3DC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24:33.798" v="1139"/>
          <ac:spMkLst>
            <pc:docMk/>
            <pc:sldMk cId="1243818275" sldId="1422"/>
            <ac:spMk id="10" creationId="{A85B2510-B1BD-402A-9C5B-97AE29B680D8}"/>
          </ac:spMkLst>
        </pc:spChg>
        <pc:picChg chg="add mod">
          <ac:chgData name="Коршунова Вера Владимировна" userId="9847be56-2326-40cf-9b82-94ca5d489bc1" providerId="ADAL" clId="{24CA882E-8865-4118-A66B-7577514DEC48}" dt="2022-08-20T19:24:25.490" v="1137" actId="1076"/>
          <ac:picMkLst>
            <pc:docMk/>
            <pc:sldMk cId="1243818275" sldId="1422"/>
            <ac:picMk id="4" creationId="{36447113-28D6-4BBD-BE0E-BC81C406B7A4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18:59:18.724" v="793" actId="1076"/>
          <ac:picMkLst>
            <pc:docMk/>
            <pc:sldMk cId="1243818275" sldId="1422"/>
            <ac:picMk id="8" creationId="{6B4EECA6-E899-47EA-85EA-9616553262D3}"/>
          </ac:picMkLst>
        </pc:picChg>
        <pc:picChg chg="add mod">
          <ac:chgData name="Коршунова Вера Владимировна" userId="9847be56-2326-40cf-9b82-94ca5d489bc1" providerId="ADAL" clId="{24CA882E-8865-4118-A66B-7577514DEC48}" dt="2022-08-20T18:59:25.467" v="795" actId="1076"/>
          <ac:picMkLst>
            <pc:docMk/>
            <pc:sldMk cId="1243818275" sldId="1422"/>
            <ac:picMk id="9" creationId="{6CAD906E-B83E-4933-A5C2-7565E7E10646}"/>
          </ac:picMkLst>
        </pc:picChg>
      </pc:sldChg>
      <pc:sldChg chg="addSp delSp modSp add">
        <pc:chgData name="Коршунова Вера Владимировна" userId="9847be56-2326-40cf-9b82-94ca5d489bc1" providerId="ADAL" clId="{24CA882E-8865-4118-A66B-7577514DEC48}" dt="2022-08-20T19:44:05.649" v="1396" actId="1076"/>
        <pc:sldMkLst>
          <pc:docMk/>
          <pc:sldMk cId="1640612680" sldId="1423"/>
        </pc:sldMkLst>
        <pc:spChg chg="del mod">
          <ac:chgData name="Коршунова Вера Владимировна" userId="9847be56-2326-40cf-9b82-94ca5d489bc1" providerId="ADAL" clId="{24CA882E-8865-4118-A66B-7577514DEC48}" dt="2022-08-20T19:20:24.445" v="1108"/>
          <ac:spMkLst>
            <pc:docMk/>
            <pc:sldMk cId="1640612680" sldId="1423"/>
            <ac:spMk id="5" creationId="{A8E2B97D-262E-43B2-8A28-F565465FD227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19:34:34.950" v="1279" actId="478"/>
          <ac:spMkLst>
            <pc:docMk/>
            <pc:sldMk cId="1640612680" sldId="1423"/>
            <ac:spMk id="6" creationId="{81335246-3F91-43C2-AC80-A80C9A6DE58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05.649" v="1396" actId="1076"/>
          <ac:spMkLst>
            <pc:docMk/>
            <pc:sldMk cId="1640612680" sldId="1423"/>
            <ac:spMk id="7" creationId="{E6673A03-8C35-4EFC-9BCE-EEB760F6D3DC}"/>
          </ac:spMkLst>
        </pc:spChg>
        <pc:spChg chg="add del">
          <ac:chgData name="Коршунова Вера Владимировна" userId="9847be56-2326-40cf-9b82-94ca5d489bc1" providerId="ADAL" clId="{24CA882E-8865-4118-A66B-7577514DEC48}" dt="2022-08-20T19:19:46.859" v="1100" actId="478"/>
          <ac:spMkLst>
            <pc:docMk/>
            <pc:sldMk cId="1640612680" sldId="1423"/>
            <ac:spMk id="10" creationId="{5DFA7DD1-6524-45B4-9ADF-F4E546EBDD35}"/>
          </ac:spMkLst>
        </pc:spChg>
        <pc:spChg chg="add del">
          <ac:chgData name="Коршунова Вера Владимировна" userId="9847be56-2326-40cf-9b82-94ca5d489bc1" providerId="ADAL" clId="{24CA882E-8865-4118-A66B-7577514DEC48}" dt="2022-08-20T19:19:45.090" v="1099" actId="478"/>
          <ac:spMkLst>
            <pc:docMk/>
            <pc:sldMk cId="1640612680" sldId="1423"/>
            <ac:spMk id="11" creationId="{20C12CE8-4AD2-4269-80E8-95FF9C9E7F97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43:58.312" v="1395" actId="1036"/>
          <ac:spMkLst>
            <pc:docMk/>
            <pc:sldMk cId="1640612680" sldId="1423"/>
            <ac:spMk id="12" creationId="{295042D4-2684-4777-A320-EDD032D0052C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19:25:17.792" v="1148" actId="478"/>
          <ac:spMkLst>
            <pc:docMk/>
            <pc:sldMk cId="1640612680" sldId="1423"/>
            <ac:spMk id="13" creationId="{02ECEA19-4F37-4B0A-BED0-0971E527C585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43:58.312" v="1395" actId="1036"/>
          <ac:spMkLst>
            <pc:docMk/>
            <pc:sldMk cId="1640612680" sldId="1423"/>
            <ac:spMk id="14" creationId="{7EBD4B0F-C7C2-4B2A-841C-B3F3E18106C8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43:58.312" v="1395" actId="1036"/>
          <ac:spMkLst>
            <pc:docMk/>
            <pc:sldMk cId="1640612680" sldId="1423"/>
            <ac:spMk id="15" creationId="{645CC64A-5451-43C0-9CB6-A8921C48EBCC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19:22:56.034" v="1132" actId="478"/>
          <ac:spMkLst>
            <pc:docMk/>
            <pc:sldMk cId="1640612680" sldId="1423"/>
            <ac:spMk id="16" creationId="{2BE261F1-910E-454E-8A3D-6FF2545037F6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43:58.312" v="1395" actId="1036"/>
          <ac:spMkLst>
            <pc:docMk/>
            <pc:sldMk cId="1640612680" sldId="1423"/>
            <ac:spMk id="17" creationId="{39595956-B9CA-4888-9B4C-904EE000C659}"/>
          </ac:spMkLst>
        </pc:spChg>
        <pc:spChg chg="add del mod">
          <ac:chgData name="Коршунова Вера Владимировна" userId="9847be56-2326-40cf-9b82-94ca5d489bc1" providerId="ADAL" clId="{24CA882E-8865-4118-A66B-7577514DEC48}" dt="2022-08-20T19:25:16.241" v="1147" actId="478"/>
          <ac:spMkLst>
            <pc:docMk/>
            <pc:sldMk cId="1640612680" sldId="1423"/>
            <ac:spMk id="18" creationId="{7A984449-356E-44E2-8936-9C8F38069DF2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43:58.312" v="1395" actId="1036"/>
          <ac:spMkLst>
            <pc:docMk/>
            <pc:sldMk cId="1640612680" sldId="1423"/>
            <ac:spMk id="19" creationId="{7C103AFC-5912-4C64-B5C1-4ABF6900C4D4}"/>
          </ac:spMkLst>
        </pc:spChg>
        <pc:spChg chg="add mod">
          <ac:chgData name="Коршунова Вера Владимировна" userId="9847be56-2326-40cf-9b82-94ca5d489bc1" providerId="ADAL" clId="{24CA882E-8865-4118-A66B-7577514DEC48}" dt="2022-08-20T19:43:58.312" v="1395" actId="1036"/>
          <ac:spMkLst>
            <pc:docMk/>
            <pc:sldMk cId="1640612680" sldId="1423"/>
            <ac:spMk id="20" creationId="{4E93EEB8-9D37-47B2-A093-3AD5A92528A0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19:43:49.610" v="1365" actId="1076"/>
          <ac:picMkLst>
            <pc:docMk/>
            <pc:sldMk cId="1640612680" sldId="1423"/>
            <ac:picMk id="4" creationId="{36447113-28D6-4BBD-BE0E-BC81C406B7A4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19:19:30.706" v="1095" actId="478"/>
          <ac:picMkLst>
            <pc:docMk/>
            <pc:sldMk cId="1640612680" sldId="1423"/>
            <ac:picMk id="8" creationId="{6B4EECA6-E899-47EA-85EA-9616553262D3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19:19:32.048" v="1096" actId="478"/>
          <ac:picMkLst>
            <pc:docMk/>
            <pc:sldMk cId="1640612680" sldId="1423"/>
            <ac:picMk id="9" creationId="{6CAD906E-B83E-4933-A5C2-7565E7E10646}"/>
          </ac:picMkLst>
        </pc:picChg>
      </pc:sldChg>
      <pc:sldChg chg="delSp modSp add">
        <pc:chgData name="Коршунова Вера Владимировна" userId="9847be56-2326-40cf-9b82-94ca5d489bc1" providerId="ADAL" clId="{24CA882E-8865-4118-A66B-7577514DEC48}" dt="2022-08-20T19:44:44.995" v="1415" actId="14100"/>
        <pc:sldMkLst>
          <pc:docMk/>
          <pc:sldMk cId="2939195005" sldId="1424"/>
        </pc:sldMkLst>
        <pc:spChg chg="del">
          <ac:chgData name="Коршунова Вера Владимировна" userId="9847be56-2326-40cf-9b82-94ca5d489bc1" providerId="ADAL" clId="{24CA882E-8865-4118-A66B-7577514DEC48}" dt="2022-08-20T19:34:06.095" v="1277" actId="478"/>
          <ac:spMkLst>
            <pc:docMk/>
            <pc:sldMk cId="2939195005" sldId="1424"/>
            <ac:spMk id="6" creationId="{81335246-3F91-43C2-AC80-A80C9A6DE580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28.562" v="1414" actId="1076"/>
          <ac:spMkLst>
            <pc:docMk/>
            <pc:sldMk cId="2939195005" sldId="1424"/>
            <ac:spMk id="7" creationId="{E6673A03-8C35-4EFC-9BCE-EEB760F6D3DC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14.546" v="1412" actId="1036"/>
          <ac:spMkLst>
            <pc:docMk/>
            <pc:sldMk cId="2939195005" sldId="1424"/>
            <ac:spMk id="12" creationId="{295042D4-2684-4777-A320-EDD032D0052C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14.546" v="1412" actId="1036"/>
          <ac:spMkLst>
            <pc:docMk/>
            <pc:sldMk cId="2939195005" sldId="1424"/>
            <ac:spMk id="14" creationId="{7EBD4B0F-C7C2-4B2A-841C-B3F3E18106C8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14.546" v="1412" actId="1036"/>
          <ac:spMkLst>
            <pc:docMk/>
            <pc:sldMk cId="2939195005" sldId="1424"/>
            <ac:spMk id="15" creationId="{645CC64A-5451-43C0-9CB6-A8921C48EBCC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44.995" v="1415" actId="14100"/>
          <ac:spMkLst>
            <pc:docMk/>
            <pc:sldMk cId="2939195005" sldId="1424"/>
            <ac:spMk id="17" creationId="{39595956-B9CA-4888-9B4C-904EE000C659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14.546" v="1412" actId="1036"/>
          <ac:spMkLst>
            <pc:docMk/>
            <pc:sldMk cId="2939195005" sldId="1424"/>
            <ac:spMk id="19" creationId="{7C103AFC-5912-4C64-B5C1-4ABF6900C4D4}"/>
          </ac:spMkLst>
        </pc:spChg>
        <pc:spChg chg="mod">
          <ac:chgData name="Коршунова Вера Владимировна" userId="9847be56-2326-40cf-9b82-94ca5d489bc1" providerId="ADAL" clId="{24CA882E-8865-4118-A66B-7577514DEC48}" dt="2022-08-20T19:44:14.546" v="1412" actId="1036"/>
          <ac:spMkLst>
            <pc:docMk/>
            <pc:sldMk cId="2939195005" sldId="1424"/>
            <ac:spMk id="20" creationId="{4E93EEB8-9D37-47B2-A093-3AD5A92528A0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19:44:19.946" v="1413" actId="1076"/>
          <ac:picMkLst>
            <pc:docMk/>
            <pc:sldMk cId="2939195005" sldId="1424"/>
            <ac:picMk id="4" creationId="{36447113-28D6-4BBD-BE0E-BC81C406B7A4}"/>
          </ac:picMkLst>
        </pc:picChg>
      </pc:sldChg>
      <pc:sldChg chg="add del">
        <pc:chgData name="Коршунова Вера Владимировна" userId="9847be56-2326-40cf-9b82-94ca5d489bc1" providerId="ADAL" clId="{24CA882E-8865-4118-A66B-7577514DEC48}" dt="2022-08-20T19:39:31.554" v="1322"/>
        <pc:sldMkLst>
          <pc:docMk/>
          <pc:sldMk cId="1830614560" sldId="1425"/>
        </pc:sldMkLst>
      </pc:sldChg>
      <pc:sldChg chg="modSp add del">
        <pc:chgData name="Коршунова Вера Владимировна" userId="9847be56-2326-40cf-9b82-94ca5d489bc1" providerId="ADAL" clId="{24CA882E-8865-4118-A66B-7577514DEC48}" dt="2022-08-21T05:08:31.272" v="2573" actId="2696"/>
        <pc:sldMkLst>
          <pc:docMk/>
          <pc:sldMk cId="2667821245" sldId="1425"/>
        </pc:sldMkLst>
        <pc:spChg chg="mod">
          <ac:chgData name="Коршунова Вера Владимировна" userId="9847be56-2326-40cf-9b82-94ca5d489bc1" providerId="ADAL" clId="{24CA882E-8865-4118-A66B-7577514DEC48}" dt="2022-08-21T05:01:17.396" v="2568"/>
          <ac:spMkLst>
            <pc:docMk/>
            <pc:sldMk cId="2667821245" sldId="1425"/>
            <ac:spMk id="3" creationId="{7EB5EECC-8218-43CD-A398-D4A320CE044B}"/>
          </ac:spMkLst>
        </pc:spChg>
      </pc:sldChg>
      <pc:sldChg chg="delSp modSp add del">
        <pc:chgData name="Коршунова Вера Владимировна" userId="9847be56-2326-40cf-9b82-94ca5d489bc1" providerId="ADAL" clId="{24CA882E-8865-4118-A66B-7577514DEC48}" dt="2022-08-20T21:14:34.120" v="2513" actId="2696"/>
        <pc:sldMkLst>
          <pc:docMk/>
          <pc:sldMk cId="3879608374" sldId="1425"/>
        </pc:sldMkLst>
        <pc:spChg chg="del">
          <ac:chgData name="Коршунова Вера Владимировна" userId="9847be56-2326-40cf-9b82-94ca5d489bc1" providerId="ADAL" clId="{24CA882E-8865-4118-A66B-7577514DEC48}" dt="2022-08-20T21:13:46.984" v="2505" actId="478"/>
          <ac:spMkLst>
            <pc:docMk/>
            <pc:sldMk cId="3879608374" sldId="1425"/>
            <ac:spMk id="125" creationId="{72FB7972-023C-4F0D-856E-67685DDE2A14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13:52.748" v="2508" actId="478"/>
          <ac:spMkLst>
            <pc:docMk/>
            <pc:sldMk cId="3879608374" sldId="1425"/>
            <ac:spMk id="156" creationId="{4E8BF5F4-9ED6-4C16-B121-70AE06D4884F}"/>
          </ac:spMkLst>
        </pc:spChg>
        <pc:spChg chg="del">
          <ac:chgData name="Коршунова Вера Владимировна" userId="9847be56-2326-40cf-9b82-94ca5d489bc1" providerId="ADAL" clId="{24CA882E-8865-4118-A66B-7577514DEC48}" dt="2022-08-20T21:13:54.724" v="2509" actId="478"/>
          <ac:spMkLst>
            <pc:docMk/>
            <pc:sldMk cId="3879608374" sldId="1425"/>
            <ac:spMk id="159" creationId="{EC48C290-1591-4E06-B4EB-65B86E5C671A}"/>
          </ac:spMkLst>
        </pc:spChg>
        <pc:picChg chg="mod">
          <ac:chgData name="Коршунова Вера Владимировна" userId="9847be56-2326-40cf-9b82-94ca5d489bc1" providerId="ADAL" clId="{24CA882E-8865-4118-A66B-7577514DEC48}" dt="2022-08-20T21:14:14.098" v="2510" actId="1076"/>
          <ac:picMkLst>
            <pc:docMk/>
            <pc:sldMk cId="3879608374" sldId="1425"/>
            <ac:picMk id="19" creationId="{AD061923-5B50-422A-9825-E161A34AFD09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21:13:44.045" v="2503" actId="478"/>
          <ac:picMkLst>
            <pc:docMk/>
            <pc:sldMk cId="3879608374" sldId="1425"/>
            <ac:picMk id="124" creationId="{D47BAFEC-7F56-44FA-86FF-E56A7D0863DB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21:13:44.809" v="2504" actId="478"/>
          <ac:picMkLst>
            <pc:docMk/>
            <pc:sldMk cId="3879608374" sldId="1425"/>
            <ac:picMk id="127" creationId="{4B4E18CF-C9CD-45E9-9725-9E8C495CE7B5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21:13:50.563" v="2507" actId="478"/>
          <ac:picMkLst>
            <pc:docMk/>
            <pc:sldMk cId="3879608374" sldId="1425"/>
            <ac:picMk id="158" creationId="{17B944B5-F449-4196-9CCC-D7A6A957BFE3}"/>
          </ac:picMkLst>
        </pc:picChg>
        <pc:picChg chg="del">
          <ac:chgData name="Коршунова Вера Владимировна" userId="9847be56-2326-40cf-9b82-94ca5d489bc1" providerId="ADAL" clId="{24CA882E-8865-4118-A66B-7577514DEC48}" dt="2022-08-20T21:13:49.908" v="2506" actId="478"/>
          <ac:picMkLst>
            <pc:docMk/>
            <pc:sldMk cId="3879608374" sldId="1425"/>
            <ac:picMk id="161" creationId="{BEA7FF10-6AB7-47B5-B947-4991545C0622}"/>
          </ac:picMkLst>
        </pc:picChg>
      </pc:sldChg>
      <pc:sldChg chg="modSp add">
        <pc:chgData name="Коршунова Вера Владимировна" userId="9847be56-2326-40cf-9b82-94ca5d489bc1" providerId="ADAL" clId="{24CA882E-8865-4118-A66B-7577514DEC48}" dt="2022-08-21T05:08:43.086" v="2575" actId="108"/>
        <pc:sldMkLst>
          <pc:docMk/>
          <pc:sldMk cId="1488304725" sldId="1426"/>
        </pc:sldMkLst>
        <pc:spChg chg="mod">
          <ac:chgData name="Коршунова Вера Владимировна" userId="9847be56-2326-40cf-9b82-94ca5d489bc1" providerId="ADAL" clId="{24CA882E-8865-4118-A66B-7577514DEC48}" dt="2022-08-21T05:08:43.086" v="2575" actId="108"/>
          <ac:spMkLst>
            <pc:docMk/>
            <pc:sldMk cId="1488304725" sldId="1426"/>
            <ac:spMk id="49" creationId="{D8BF238A-E90F-F790-73F4-EE2CC0C9BBCB}"/>
          </ac:spMkLst>
        </pc:spChg>
      </pc:sldChg>
      <pc:sldMasterChg chg="delSldLayout">
        <pc:chgData name="Коршунова Вера Владимировна" userId="9847be56-2326-40cf-9b82-94ca5d489bc1" providerId="ADAL" clId="{24CA882E-8865-4118-A66B-7577514DEC48}" dt="2022-08-20T21:05:34.203" v="2418" actId="2696"/>
        <pc:sldMasterMkLst>
          <pc:docMk/>
          <pc:sldMasterMk cId="908907983" sldId="2147483648"/>
        </pc:sldMasterMkLst>
        <pc:sldLayoutChg chg="del">
          <pc:chgData name="Коршунова Вера Владимировна" userId="9847be56-2326-40cf-9b82-94ca5d489bc1" providerId="ADAL" clId="{24CA882E-8865-4118-A66B-7577514DEC48}" dt="2022-08-20T21:05:34.203" v="2418" actId="2696"/>
          <pc:sldLayoutMkLst>
            <pc:docMk/>
            <pc:sldMasterMk cId="908907983" sldId="2147483648"/>
            <pc:sldLayoutMk cId="3055988991" sldId="2147483660"/>
          </pc:sldLayoutMkLst>
        </pc:sldLayoutChg>
      </pc:sldMasterChg>
    </pc:docChg>
  </pc:docChgLst>
  <pc:docChgLst>
    <pc:chgData name="Коршунова Вера Владимировна" userId="9847be56-2326-40cf-9b82-94ca5d489bc1" providerId="ADAL" clId="{A525F6C1-90D2-4B04-A087-0ADAC9BEC90B}"/>
    <pc:docChg chg="undo redo custSel addSld delSld modSld sldOrd">
      <pc:chgData name="Коршунова Вера Владимировна" userId="9847be56-2326-40cf-9b82-94ca5d489bc1" providerId="ADAL" clId="{A525F6C1-90D2-4B04-A087-0ADAC9BEC90B}" dt="2022-08-20T18:11:03.677" v="3451"/>
      <pc:docMkLst>
        <pc:docMk/>
      </pc:docMkLst>
      <pc:sldChg chg="addSp delSp modSp add">
        <pc:chgData name="Коршунова Вера Владимировна" userId="9847be56-2326-40cf-9b82-94ca5d489bc1" providerId="ADAL" clId="{A525F6C1-90D2-4B04-A087-0ADAC9BEC90B}" dt="2022-08-20T16:22:07.970" v="2382" actId="1037"/>
        <pc:sldMkLst>
          <pc:docMk/>
          <pc:sldMk cId="0" sldId="259"/>
        </pc:sldMkLst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2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3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4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5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17:52.053" v="2085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7" creationId="{00000000-0000-0000-0000-000000000000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6:03:13.229" v="1895" actId="478"/>
          <ac:spMkLst>
            <pc:docMk/>
            <pc:sldMk cId="0" sldId="259"/>
            <ac:spMk id="9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21.867" v="1896" actId="2085"/>
          <ac:spMkLst>
            <pc:docMk/>
            <pc:sldMk cId="0" sldId="259"/>
            <ac:spMk id="11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12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13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1:05.935" v="2292" actId="103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1:05.935" v="2292" actId="1037"/>
          <ac:spMkLst>
            <pc:docMk/>
            <pc:sldMk cId="0" sldId="259"/>
            <ac:spMk id="15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1:05.935" v="2292" actId="103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0:50.301" v="2283" actId="1076"/>
          <ac:spMkLst>
            <pc:docMk/>
            <pc:sldMk cId="0" sldId="259"/>
            <ac:spMk id="17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4:11:36.831" v="361"/>
          <ac:spMkLst>
            <pc:docMk/>
            <pc:sldMk cId="0" sldId="259"/>
            <ac:spMk id="31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4:14:48.968" v="406" actId="478"/>
          <ac:spMkLst>
            <pc:docMk/>
            <pc:sldMk cId="0" sldId="259"/>
            <ac:spMk id="32" creationId="{00000000-0000-0000-0000-000000000000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11:40.110" v="362"/>
          <ac:spMkLst>
            <pc:docMk/>
            <pc:sldMk cId="0" sldId="259"/>
            <ac:spMk id="33" creationId="{00000000-0000-0000-0000-000000000000}"/>
          </ac:spMkLst>
        </pc:spChg>
        <pc:spChg chg="add">
          <ac:chgData name="Коршунова Вера Владимировна" userId="9847be56-2326-40cf-9b82-94ca5d489bc1" providerId="ADAL" clId="{A525F6C1-90D2-4B04-A087-0ADAC9BEC90B}" dt="2022-08-20T14:14:20.541" v="401"/>
          <ac:spMkLst>
            <pc:docMk/>
            <pc:sldMk cId="0" sldId="259"/>
            <ac:spMk id="34" creationId="{B29F394A-B60A-4CE8-9821-A9C0CE59D6BA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4:14:45.198" v="405" actId="6549"/>
          <ac:spMkLst>
            <pc:docMk/>
            <pc:sldMk cId="0" sldId="259"/>
            <ac:spMk id="35" creationId="{8D1B1BBF-A056-42F3-A1BF-09E937EC2CE3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37" creationId="{DCC693A1-0E7D-42F8-A31C-87967AD6B947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38" creationId="{E150CA54-8225-4D3E-9B3B-405CADE79388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39" creationId="{47057637-07C7-4D06-AE12-87E90C57BC5E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40" creationId="{C9085150-3238-477D-A8B2-3AD7B11A4940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41" creationId="{64668EDE-1868-4E88-BF08-237EB5FD10B1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03:04.451" v="1892" actId="1035"/>
          <ac:spMkLst>
            <pc:docMk/>
            <pc:sldMk cId="0" sldId="259"/>
            <ac:spMk id="42" creationId="{B1D03F2A-B2FF-4950-BDF2-4C6933728086}"/>
          </ac:spMkLst>
        </pc:spChg>
        <pc:grpChg chg="add del mod">
          <ac:chgData name="Коршунова Вера Владимировна" userId="9847be56-2326-40cf-9b82-94ca5d489bc1" providerId="ADAL" clId="{A525F6C1-90D2-4B04-A087-0ADAC9BEC90B}" dt="2022-08-20T16:21:45.244" v="2357" actId="1076"/>
          <ac:grpSpMkLst>
            <pc:docMk/>
            <pc:sldMk cId="0" sldId="259"/>
            <ac:grpSpMk id="8" creationId="{00000000-0000-0000-0000-000000000000}"/>
          </ac:grpSpMkLst>
        </pc:grpChg>
        <pc:grpChg chg="mod">
          <ac:chgData name="Коршунова Вера Владимировна" userId="9847be56-2326-40cf-9b82-94ca5d489bc1" providerId="ADAL" clId="{A525F6C1-90D2-4B04-A087-0ADAC9BEC90B}" dt="2022-08-20T16:21:53.873" v="2360" actId="1076"/>
          <ac:grpSpMkLst>
            <pc:docMk/>
            <pc:sldMk cId="0" sldId="259"/>
            <ac:grpSpMk id="24" creationId="{00000000-0000-0000-0000-000000000000}"/>
          </ac:grpSpMkLst>
        </pc:grpChg>
        <pc:picChg chg="mod">
          <ac:chgData name="Коршунова Вера Владимировна" userId="9847be56-2326-40cf-9b82-94ca5d489bc1" providerId="ADAL" clId="{A525F6C1-90D2-4B04-A087-0ADAC9BEC90B}" dt="2022-08-20T16:03:21.867" v="1896" actId="2085"/>
          <ac:picMkLst>
            <pc:docMk/>
            <pc:sldMk cId="0" sldId="259"/>
            <ac:picMk id="10" creationId="{00000000-0000-0000-0000-000000000000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6:01:21.273" v="1836" actId="478"/>
          <ac:picMkLst>
            <pc:docMk/>
            <pc:sldMk cId="0" sldId="259"/>
            <ac:picMk id="18" creationId="{00000000-0000-0000-0000-000000000000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6:01:24.299" v="1837" actId="478"/>
          <ac:picMkLst>
            <pc:docMk/>
            <pc:sldMk cId="0" sldId="259"/>
            <ac:picMk id="19" creationId="{00000000-0000-0000-0000-000000000000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6:01:26.454" v="1838" actId="478"/>
          <ac:picMkLst>
            <pc:docMk/>
            <pc:sldMk cId="0" sldId="259"/>
            <ac:picMk id="20" creationId="{00000000-0000-0000-0000-000000000000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6:00:14.668" v="1819"/>
          <ac:picMkLst>
            <pc:docMk/>
            <pc:sldMk cId="0" sldId="259"/>
            <ac:picMk id="21" creationId="{00000000-0000-0000-0000-000000000000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6:00:28.957" v="1822" actId="478"/>
          <ac:picMkLst>
            <pc:docMk/>
            <pc:sldMk cId="0" sldId="259"/>
            <ac:picMk id="22" creationId="{00000000-0000-0000-0000-000000000000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6:00:31.190" v="1823" actId="478"/>
          <ac:picMkLst>
            <pc:docMk/>
            <pc:sldMk cId="0" sldId="259"/>
            <ac:picMk id="23" creationId="{00000000-0000-0000-0000-000000000000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6:00:57.952" v="1830" actId="478"/>
          <ac:picMkLst>
            <pc:docMk/>
            <pc:sldMk cId="0" sldId="259"/>
            <ac:picMk id="27" creationId="{00000000-0000-0000-0000-000000000000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6:01:00.912" v="1831" actId="478"/>
          <ac:picMkLst>
            <pc:docMk/>
            <pc:sldMk cId="0" sldId="259"/>
            <ac:picMk id="28" creationId="{00000000-0000-0000-0000-000000000000}"/>
          </ac:picMkLst>
        </pc:picChg>
        <pc:picChg chg="mod">
          <ac:chgData name="Коршунова Вера Владимировна" userId="9847be56-2326-40cf-9b82-94ca5d489bc1" providerId="ADAL" clId="{A525F6C1-90D2-4B04-A087-0ADAC9BEC90B}" dt="2022-08-20T16:21:20.082" v="2299" actId="1076"/>
          <ac:picMkLst>
            <pc:docMk/>
            <pc:sldMk cId="0" sldId="259"/>
            <ac:picMk id="29" creationId="{00000000-0000-0000-0000-000000000000}"/>
          </ac:picMkLst>
        </pc:picChg>
        <pc:picChg chg="mod">
          <ac:chgData name="Коршунова Вера Владимировна" userId="9847be56-2326-40cf-9b82-94ca5d489bc1" providerId="ADAL" clId="{A525F6C1-90D2-4B04-A087-0ADAC9BEC90B}" dt="2022-08-20T16:21:47.768" v="2358" actId="1076"/>
          <ac:picMkLst>
            <pc:docMk/>
            <pc:sldMk cId="0" sldId="259"/>
            <ac:picMk id="30" creationId="{00000000-0000-0000-0000-000000000000}"/>
          </ac:picMkLst>
        </pc:picChg>
        <pc:picChg chg="add mod ord">
          <ac:chgData name="Коршунова Вера Владимировна" userId="9847be56-2326-40cf-9b82-94ca5d489bc1" providerId="ADAL" clId="{A525F6C1-90D2-4B04-A087-0ADAC9BEC90B}" dt="2022-08-20T16:21:49.759" v="2359" actId="1076"/>
          <ac:picMkLst>
            <pc:docMk/>
            <pc:sldMk cId="0" sldId="259"/>
            <ac:picMk id="36" creationId="{8C4EE433-B747-499C-9B9D-BBBAC0857476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6:18:00.367" v="2086" actId="478"/>
          <ac:picMkLst>
            <pc:docMk/>
            <pc:sldMk cId="0" sldId="259"/>
            <ac:picMk id="43" creationId="{A502C174-6197-4DC7-8D4A-584A685C7D93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1:05.935" v="2292" actId="1037"/>
          <ac:picMkLst>
            <pc:docMk/>
            <pc:sldMk cId="0" sldId="259"/>
            <ac:picMk id="44" creationId="{8D18E076-5264-4EAF-B255-2072B7CACB5F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1:05.935" v="2292" actId="1037"/>
          <ac:picMkLst>
            <pc:docMk/>
            <pc:sldMk cId="0" sldId="259"/>
            <ac:picMk id="45" creationId="{E181D18E-1DA8-4C11-8648-C680471081CA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2:07.970" v="2382" actId="1037"/>
          <ac:picMkLst>
            <pc:docMk/>
            <pc:sldMk cId="0" sldId="259"/>
            <ac:picMk id="46" creationId="{84F82BF7-263E-4CC5-9E37-C0778AABE142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2:07.970" v="2382" actId="1037"/>
          <ac:picMkLst>
            <pc:docMk/>
            <pc:sldMk cId="0" sldId="259"/>
            <ac:picMk id="47" creationId="{69AD9F78-BE3D-4494-958A-CBADCF1DA449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0:44.888" v="2282" actId="1035"/>
          <ac:picMkLst>
            <pc:docMk/>
            <pc:sldMk cId="0" sldId="259"/>
            <ac:picMk id="48" creationId="{5F0ACD61-8F06-4781-8C4C-9F08DCDC85B5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0:44.888" v="2282" actId="1035"/>
          <ac:picMkLst>
            <pc:docMk/>
            <pc:sldMk cId="0" sldId="259"/>
            <ac:picMk id="49" creationId="{10BF6C2B-157A-479B-B647-1D28A0426BDE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6:06:40.363" v="2065"/>
          <ac:picMkLst>
            <pc:docMk/>
            <pc:sldMk cId="0" sldId="259"/>
            <ac:picMk id="50" creationId="{7082DAA1-1700-4E3D-924B-407048B9B946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6:08:02.742" v="2074"/>
          <ac:picMkLst>
            <pc:docMk/>
            <pc:sldMk cId="0" sldId="259"/>
            <ac:picMk id="52" creationId="{E728CF96-D45E-448B-BA37-75E9C9365E33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20:44.888" v="2282" actId="1035"/>
          <ac:picMkLst>
            <pc:docMk/>
            <pc:sldMk cId="0" sldId="259"/>
            <ac:picMk id="54" creationId="{E055B686-335C-4D3A-B56D-730C23D8D9EC}"/>
          </ac:picMkLst>
        </pc:picChg>
        <pc:picChg chg="add mod modCrop">
          <ac:chgData name="Коршунова Вера Владимировна" userId="9847be56-2326-40cf-9b82-94ca5d489bc1" providerId="ADAL" clId="{A525F6C1-90D2-4B04-A087-0ADAC9BEC90B}" dt="2022-08-20T16:21:05.935" v="2292" actId="1037"/>
          <ac:picMkLst>
            <pc:docMk/>
            <pc:sldMk cId="0" sldId="259"/>
            <ac:picMk id="4098" creationId="{FFDE960D-6462-4BE8-913E-2A4A1FB904DF}"/>
          </ac:picMkLst>
        </pc:picChg>
      </pc:sldChg>
      <pc:sldChg chg="modSp add del">
        <pc:chgData name="Коршунова Вера Владимировна" userId="9847be56-2326-40cf-9b82-94ca5d489bc1" providerId="ADAL" clId="{A525F6C1-90D2-4B04-A087-0ADAC9BEC90B}" dt="2022-08-20T14:23:08.434" v="744" actId="2696"/>
        <pc:sldMkLst>
          <pc:docMk/>
          <pc:sldMk cId="1934843582" sldId="267"/>
        </pc:sldMkLst>
        <pc:picChg chg="mod">
          <ac:chgData name="Коршунова Вера Владимировна" userId="9847be56-2326-40cf-9b82-94ca5d489bc1" providerId="ADAL" clId="{A525F6C1-90D2-4B04-A087-0ADAC9BEC90B}" dt="2022-08-20T14:22:58.999" v="740" actId="1076"/>
          <ac:picMkLst>
            <pc:docMk/>
            <pc:sldMk cId="1934843582" sldId="267"/>
            <ac:picMk id="127" creationId="{4B4E18CF-C9CD-45E9-9725-9E8C495CE7B5}"/>
          </ac:picMkLst>
        </pc:picChg>
      </pc:sldChg>
      <pc:sldChg chg="addSp delSp modSp add">
        <pc:chgData name="Коршунова Вера Владимировна" userId="9847be56-2326-40cf-9b82-94ca5d489bc1" providerId="ADAL" clId="{A525F6C1-90D2-4B04-A087-0ADAC9BEC90B}" dt="2022-08-20T16:53:44.840" v="2690" actId="1076"/>
        <pc:sldMkLst>
          <pc:docMk/>
          <pc:sldMk cId="2202304751" sldId="270"/>
        </pc:sldMkLst>
        <pc:s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spMkLst>
            <pc:docMk/>
            <pc:sldMk cId="2202304751" sldId="270"/>
            <ac:spMk id="7" creationId="{3BFBB31A-CCCD-40B3-AF1B-52A8AEE1B02A}"/>
          </ac:spMkLst>
        </pc:spChg>
        <pc:s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spMkLst>
            <pc:docMk/>
            <pc:sldMk cId="2202304751" sldId="270"/>
            <ac:spMk id="8" creationId="{4DE45563-66BF-4D64-AC18-3E55899A15DD}"/>
          </ac:spMkLst>
        </pc:spChg>
        <pc:spChg chg="mod topLvl">
          <ac:chgData name="Коршунова Вера Владимировна" userId="9847be56-2326-40cf-9b82-94ca5d489bc1" providerId="ADAL" clId="{A525F6C1-90D2-4B04-A087-0ADAC9BEC90B}" dt="2022-08-20T16:43:31.589" v="2567" actId="207"/>
          <ac:spMkLst>
            <pc:docMk/>
            <pc:sldMk cId="2202304751" sldId="270"/>
            <ac:spMk id="9" creationId="{F43E9901-3A53-4A27-85EB-BAEE27CF2A1A}"/>
          </ac:spMkLst>
        </pc:spChg>
        <pc:s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spMkLst>
            <pc:docMk/>
            <pc:sldMk cId="2202304751" sldId="270"/>
            <ac:spMk id="10" creationId="{414C2129-32AD-446B-909F-FEB742401437}"/>
          </ac:spMkLst>
        </pc:spChg>
        <pc:s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spMkLst>
            <pc:docMk/>
            <pc:sldMk cId="2202304751" sldId="270"/>
            <ac:spMk id="11" creationId="{1717D4BD-7163-48AB-BEC4-B9A10CA09D5C}"/>
          </ac:spMkLst>
        </pc:spChg>
        <pc:s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spMkLst>
            <pc:docMk/>
            <pc:sldMk cId="2202304751" sldId="270"/>
            <ac:spMk id="12" creationId="{981B75D6-E508-4C53-89B2-61603496D4CC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42:28.371" v="2557" actId="1076"/>
          <ac:spMkLst>
            <pc:docMk/>
            <pc:sldMk cId="2202304751" sldId="270"/>
            <ac:spMk id="17" creationId="{4C8A4801-85F4-4B45-9692-441F7D1A5253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42:52.261" v="2561" actId="208"/>
          <ac:spMkLst>
            <pc:docMk/>
            <pc:sldMk cId="2202304751" sldId="270"/>
            <ac:spMk id="18" creationId="{8153D963-42B1-47C6-9F53-399F2E4AC6FE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42:32.869" v="2558" actId="208"/>
          <ac:spMkLst>
            <pc:docMk/>
            <pc:sldMk cId="2202304751" sldId="270"/>
            <ac:spMk id="20" creationId="{9B4A6457-3C63-45F2-8194-46F12FF4FD5C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42:20.717" v="2556" actId="207"/>
          <ac:spMkLst>
            <pc:docMk/>
            <pc:sldMk cId="2202304751" sldId="270"/>
            <ac:spMk id="21" creationId="{B571FF53-2C9B-4C92-9D25-8335551887C6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6:30.594" v="2520" actId="208"/>
          <ac:spMkLst>
            <pc:docMk/>
            <pc:sldMk cId="2202304751" sldId="270"/>
            <ac:spMk id="22" creationId="{6044EE0C-E9B9-4189-B465-75CC41C34F68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6:31.048" v="2522" actId="208"/>
          <ac:spMkLst>
            <pc:docMk/>
            <pc:sldMk cId="2202304751" sldId="270"/>
            <ac:spMk id="24" creationId="{AD906E1B-C063-495E-A52B-F61FA54EBAAC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5:03.451" v="2502" actId="207"/>
          <ac:spMkLst>
            <pc:docMk/>
            <pc:sldMk cId="2202304751" sldId="270"/>
            <ac:spMk id="25" creationId="{B41DD2C5-5F3D-4EC0-A6F3-4E21F659F0CE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7:09.069" v="2526" actId="208"/>
          <ac:spMkLst>
            <pc:docMk/>
            <pc:sldMk cId="2202304751" sldId="270"/>
            <ac:spMk id="29" creationId="{723092A7-6692-4F85-BBC1-63F76E55D7AB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6:46.644" v="2524" actId="208"/>
          <ac:spMkLst>
            <pc:docMk/>
            <pc:sldMk cId="2202304751" sldId="270"/>
            <ac:spMk id="31" creationId="{6F4947F7-1830-449F-A727-729BC17235C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6:42.916" v="2523" actId="207"/>
          <ac:spMkLst>
            <pc:docMk/>
            <pc:sldMk cId="2202304751" sldId="270"/>
            <ac:spMk id="32" creationId="{5536CC39-856A-4826-ADFB-53E396E6BD9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25:21.415" v="746" actId="108"/>
          <ac:spMkLst>
            <pc:docMk/>
            <pc:sldMk cId="2202304751" sldId="270"/>
            <ac:spMk id="35" creationId="{11F0B8DA-7647-456F-A12E-F60413B584CC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25:33.516" v="749" actId="1076"/>
          <ac:spMkLst>
            <pc:docMk/>
            <pc:sldMk cId="2202304751" sldId="270"/>
            <ac:spMk id="36" creationId="{FC6056D8-9D12-4EF8-BBE3-3893E96A5FCD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25:25.371" v="747" actId="108"/>
          <ac:spMkLst>
            <pc:docMk/>
            <pc:sldMk cId="2202304751" sldId="270"/>
            <ac:spMk id="93" creationId="{C71A1E47-B061-4BF5-9F9A-4500FB3BD158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6:38:22.605" v="2533"/>
          <ac:spMkLst>
            <pc:docMk/>
            <pc:sldMk cId="2202304751" sldId="270"/>
            <ac:spMk id="121" creationId="{F2C30F19-CE22-497C-8F49-0B38FBD30D82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25:43.011" v="751" actId="1076"/>
          <ac:spMkLst>
            <pc:docMk/>
            <pc:sldMk cId="2202304751" sldId="270"/>
            <ac:spMk id="182" creationId="{7FD3CFB0-C7DF-4B82-8ADC-718A2FDAFB86}"/>
          </ac:spMkLst>
        </pc:spChg>
        <pc:grpChg chg="add mod">
          <ac:chgData name="Коршунова Вера Владимировна" userId="9847be56-2326-40cf-9b82-94ca5d489bc1" providerId="ADAL" clId="{A525F6C1-90D2-4B04-A087-0ADAC9BEC90B}" dt="2022-08-20T16:36:29.691" v="2517" actId="338"/>
          <ac:grpSpMkLst>
            <pc:docMk/>
            <pc:sldMk cId="2202304751" sldId="270"/>
            <ac:grpSpMk id="4" creationId="{FC92589A-021D-4D56-8CF5-F9D1F22F5DDA}"/>
          </ac:grpSpMkLst>
        </pc:grpChg>
        <pc:grpChg chg="add del mod">
          <ac:chgData name="Коршунова Вера Владимировна" userId="9847be56-2326-40cf-9b82-94ca5d489bc1" providerId="ADAL" clId="{A525F6C1-90D2-4B04-A087-0ADAC9BEC90B}" dt="2022-08-20T16:37:21.041" v="2527" actId="165"/>
          <ac:grpSpMkLst>
            <pc:docMk/>
            <pc:sldMk cId="2202304751" sldId="270"/>
            <ac:grpSpMk id="5" creationId="{2D1F74EB-E02E-46A3-8FE1-AE1AC7A26479}"/>
          </ac:grpSpMkLst>
        </pc:grpChg>
        <pc:gr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grpSpMkLst>
            <pc:docMk/>
            <pc:sldMk cId="2202304751" sldId="270"/>
            <ac:grpSpMk id="6" creationId="{5FAC1267-AE9D-432A-887F-AC34B392C113}"/>
          </ac:grpSpMkLst>
        </pc:grpChg>
        <pc:gr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grpSpMkLst>
            <pc:docMk/>
            <pc:sldMk cId="2202304751" sldId="270"/>
            <ac:grpSpMk id="13" creationId="{4016F8D5-0B71-42ED-B495-3E2B1BDCDFDB}"/>
          </ac:grpSpMkLst>
        </pc:grpChg>
        <pc:grpChg chg="mod topLvl">
          <ac:chgData name="Коршунова Вера Владимировна" userId="9847be56-2326-40cf-9b82-94ca5d489bc1" providerId="ADAL" clId="{A525F6C1-90D2-4B04-A087-0ADAC9BEC90B}" dt="2022-08-20T16:43:15.772" v="2564" actId="338"/>
          <ac:grpSpMkLst>
            <pc:docMk/>
            <pc:sldMk cId="2202304751" sldId="270"/>
            <ac:grpSpMk id="14" creationId="{F3FADCE1-3243-4EA7-A41E-02FA3C7B8BA3}"/>
          </ac:grpSpMkLst>
        </pc:grpChg>
        <pc:grpChg chg="add del mod">
          <ac:chgData name="Коршунова Вера Владимировна" userId="9847be56-2326-40cf-9b82-94ca5d489bc1" providerId="ADAL" clId="{A525F6C1-90D2-4B04-A087-0ADAC9BEC90B}" dt="2022-08-20T16:45:18.052" v="2683" actId="478"/>
          <ac:grpSpMkLst>
            <pc:docMk/>
            <pc:sldMk cId="2202304751" sldId="270"/>
            <ac:grpSpMk id="33" creationId="{2265220A-29E8-423F-A4DB-98912DB666F7}"/>
          </ac:grpSpMkLst>
        </pc:grpChg>
        <pc:picChg chg="add del mod">
          <ac:chgData name="Коршунова Вера Владимировна" userId="9847be56-2326-40cf-9b82-94ca5d489bc1" providerId="ADAL" clId="{A525F6C1-90D2-4B04-A087-0ADAC9BEC90B}" dt="2022-08-20T16:44:14.726" v="2682"/>
          <ac:picMkLst>
            <pc:docMk/>
            <pc:sldMk cId="2202304751" sldId="270"/>
            <ac:picMk id="34" creationId="{8AC5C867-EE42-4537-AD7D-514C7388DD4E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6:53:44.840" v="2690" actId="1076"/>
          <ac:picMkLst>
            <pc:docMk/>
            <pc:sldMk cId="2202304751" sldId="270"/>
            <ac:picMk id="37" creationId="{5F43B48B-882F-4AE0-8589-21549F174364}"/>
          </ac:picMkLst>
        </pc:picChg>
        <pc:cxnChg chg="mod topLvl">
          <ac:chgData name="Коршунова Вера Владимировна" userId="9847be56-2326-40cf-9b82-94ca5d489bc1" providerId="ADAL" clId="{A525F6C1-90D2-4B04-A087-0ADAC9BEC90B}" dt="2022-08-20T16:45:18.052" v="2683" actId="478"/>
          <ac:cxnSpMkLst>
            <pc:docMk/>
            <pc:sldMk cId="2202304751" sldId="270"/>
            <ac:cxnSpMk id="15" creationId="{571D6DED-F529-4D69-A74A-F7513E6F9D03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6:42:39.072" v="2559" actId="208"/>
          <ac:cxnSpMkLst>
            <pc:docMk/>
            <pc:sldMk cId="2202304751" sldId="270"/>
            <ac:cxnSpMk id="19" creationId="{003EEA29-BBBC-42FC-8A1D-2A419A22C0F2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6:45:18.052" v="2683" actId="478"/>
          <ac:cxnSpMkLst>
            <pc:docMk/>
            <pc:sldMk cId="2202304751" sldId="270"/>
            <ac:cxnSpMk id="23" creationId="{B16BDD93-5354-4482-B742-A183B0F841FD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6:45:18.052" v="2683" actId="478"/>
          <ac:cxnSpMkLst>
            <pc:docMk/>
            <pc:sldMk cId="2202304751" sldId="270"/>
            <ac:cxnSpMk id="30" creationId="{441A221A-4AC1-460F-A952-36EC4791C768}"/>
          </ac:cxnSpMkLst>
        </pc:cxnChg>
      </pc:sldChg>
      <pc:sldChg chg="addSp delSp modSp">
        <pc:chgData name="Коршунова Вера Владимировна" userId="9847be56-2326-40cf-9b82-94ca5d489bc1" providerId="ADAL" clId="{A525F6C1-90D2-4B04-A087-0ADAC9BEC90B}" dt="2022-08-20T15:25:29.176" v="1052" actId="1076"/>
        <pc:sldMkLst>
          <pc:docMk/>
          <pc:sldMk cId="117962006" sldId="615"/>
        </pc:sldMkLst>
        <pc:spChg chg="mod">
          <ac:chgData name="Коршунова Вера Владимировна" userId="9847be56-2326-40cf-9b82-94ca5d489bc1" providerId="ADAL" clId="{A525F6C1-90D2-4B04-A087-0ADAC9BEC90B}" dt="2022-08-20T15:25:18.772" v="1050" actId="6549"/>
          <ac:spMkLst>
            <pc:docMk/>
            <pc:sldMk cId="117962006" sldId="615"/>
            <ac:spMk id="6" creationId="{00000000-0000-0000-0000-000000000000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5:25:29.176" v="1052" actId="1076"/>
          <ac:spMkLst>
            <pc:docMk/>
            <pc:sldMk cId="117962006" sldId="615"/>
            <ac:spMk id="43" creationId="{22BDC8CF-94FB-49A6-BE94-F49B92B2FCE2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25:22.332" v="1051" actId="478"/>
          <ac:spMkLst>
            <pc:docMk/>
            <pc:sldMk cId="117962006" sldId="615"/>
            <ac:spMk id="45" creationId="{AFDBC234-6FA9-BDF4-BF45-D232D737EC23}"/>
          </ac:spMkLst>
        </pc:spChg>
      </pc:sldChg>
      <pc:sldChg chg="addSp modSp">
        <pc:chgData name="Коршунова Вера Владимировна" userId="9847be56-2326-40cf-9b82-94ca5d489bc1" providerId="ADAL" clId="{A525F6C1-90D2-4B04-A087-0ADAC9BEC90B}" dt="2022-08-20T17:00:01.322" v="2718" actId="1076"/>
        <pc:sldMkLst>
          <pc:docMk/>
          <pc:sldMk cId="3637679793" sldId="1151"/>
        </pc:sldMkLst>
        <pc:spChg chg="mod">
          <ac:chgData name="Коршунова Вера Владимировна" userId="9847be56-2326-40cf-9b82-94ca5d489bc1" providerId="ADAL" clId="{A525F6C1-90D2-4B04-A087-0ADAC9BEC90B}" dt="2022-08-20T13:58:09.420" v="190" actId="27636"/>
          <ac:spMkLst>
            <pc:docMk/>
            <pc:sldMk cId="3637679793" sldId="1151"/>
            <ac:spMk id="3" creationId="{00000000-0000-0000-0000-000000000000}"/>
          </ac:spMkLst>
        </pc:spChg>
        <pc:picChg chg="add mod">
          <ac:chgData name="Коршунова Вера Владимировна" userId="9847be56-2326-40cf-9b82-94ca5d489bc1" providerId="ADAL" clId="{A525F6C1-90D2-4B04-A087-0ADAC9BEC90B}" dt="2022-08-20T16:59:46.621" v="2716" actId="1076"/>
          <ac:picMkLst>
            <pc:docMk/>
            <pc:sldMk cId="3637679793" sldId="1151"/>
            <ac:picMk id="4" creationId="{5A56ED56-6B1D-489A-9875-9619FED84806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6:59:42.647" v="2715" actId="207"/>
          <ac:picMkLst>
            <pc:docMk/>
            <pc:sldMk cId="3637679793" sldId="1151"/>
            <ac:picMk id="5" creationId="{EB793001-8E22-47BE-B831-5A8BEC8E4788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7:00:01.322" v="2718" actId="1076"/>
          <ac:picMkLst>
            <pc:docMk/>
            <pc:sldMk cId="3637679793" sldId="1151"/>
            <ac:picMk id="7" creationId="{59E65CDD-19AD-468F-93DC-D862F5E9CB97}"/>
          </ac:picMkLst>
        </pc:picChg>
      </pc:sldChg>
      <pc:sldChg chg="addSp delSp modSp">
        <pc:chgData name="Коршунова Вера Владимировна" userId="9847be56-2326-40cf-9b82-94ca5d489bc1" providerId="ADAL" clId="{A525F6C1-90D2-4B04-A087-0ADAC9BEC90B}" dt="2022-08-20T16:22:25.321" v="2384"/>
        <pc:sldMkLst>
          <pc:docMk/>
          <pc:sldMk cId="395877774" sldId="1153"/>
        </pc:sldMkLst>
        <pc:spChg chg="mod">
          <ac:chgData name="Коршунова Вера Владимировна" userId="9847be56-2326-40cf-9b82-94ca5d489bc1" providerId="ADAL" clId="{A525F6C1-90D2-4B04-A087-0ADAC9BEC90B}" dt="2022-08-20T14:17:55.206" v="443" actId="20577"/>
          <ac:spMkLst>
            <pc:docMk/>
            <pc:sldMk cId="395877774" sldId="1153"/>
            <ac:spMk id="2" creationId="{00000000-0000-0000-0000-000000000000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15:04.251" v="407" actId="478"/>
          <ac:spMkLst>
            <pc:docMk/>
            <pc:sldMk cId="395877774" sldId="1153"/>
            <ac:spMk id="4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8:04.883" v="445" actId="208"/>
          <ac:spMkLst>
            <pc:docMk/>
            <pc:sldMk cId="395877774" sldId="1153"/>
            <ac:spMk id="5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8:14.665" v="447" actId="208"/>
          <ac:spMkLst>
            <pc:docMk/>
            <pc:sldMk cId="395877774" sldId="1153"/>
            <ac:spMk id="6" creationId="{00000000-0000-0000-0000-000000000000}"/>
          </ac:spMkLst>
        </pc:spChg>
        <pc:spChg chg="add del mod ord">
          <ac:chgData name="Коршунова Вера Владимировна" userId="9847be56-2326-40cf-9b82-94ca5d489bc1" providerId="ADAL" clId="{A525F6C1-90D2-4B04-A087-0ADAC9BEC90B}" dt="2022-08-20T14:17:22.694" v="435" actId="478"/>
          <ac:spMkLst>
            <pc:docMk/>
            <pc:sldMk cId="395877774" sldId="1153"/>
            <ac:spMk id="12" creationId="{54C79EDA-8A14-4AEE-986D-8FA0F6EE0C88}"/>
          </ac:spMkLst>
        </pc:spChg>
        <pc:grpChg chg="mod">
          <ac:chgData name="Коршунова Вера Владимировна" userId="9847be56-2326-40cf-9b82-94ca5d489bc1" providerId="ADAL" clId="{A525F6C1-90D2-4B04-A087-0ADAC9BEC90B}" dt="2022-08-20T14:18:20.902" v="449" actId="207"/>
          <ac:grpSpMkLst>
            <pc:docMk/>
            <pc:sldMk cId="395877774" sldId="1153"/>
            <ac:grpSpMk id="8" creationId="{00000000-0000-0000-0000-000000000000}"/>
          </ac:grpSpMkLst>
        </pc:grpChg>
        <pc:picChg chg="mod">
          <ac:chgData name="Коршунова Вера Владимировна" userId="9847be56-2326-40cf-9b82-94ca5d489bc1" providerId="ADAL" clId="{A525F6C1-90D2-4B04-A087-0ADAC9BEC90B}" dt="2022-08-20T14:17:58.837" v="444" actId="1076"/>
          <ac:picMkLst>
            <pc:docMk/>
            <pc:sldMk cId="395877774" sldId="1153"/>
            <ac:picMk id="3" creationId="{00000000-0000-0000-0000-000000000000}"/>
          </ac:picMkLst>
        </pc:picChg>
        <pc:picChg chg="add ord">
          <ac:chgData name="Коршунова Вера Владимировна" userId="9847be56-2326-40cf-9b82-94ca5d489bc1" providerId="ADAL" clId="{A525F6C1-90D2-4B04-A087-0ADAC9BEC90B}" dt="2022-08-20T14:17:26.821" v="437" actId="167"/>
          <ac:picMkLst>
            <pc:docMk/>
            <pc:sldMk cId="395877774" sldId="1153"/>
            <ac:picMk id="13" creationId="{E4D5DD42-D019-4E52-8976-6CC6DF796DFA}"/>
          </ac:picMkLst>
        </pc:picChg>
        <pc:picChg chg="add del">
          <ac:chgData name="Коршунова Вера Владимировна" userId="9847be56-2326-40cf-9b82-94ca5d489bc1" providerId="ADAL" clId="{A525F6C1-90D2-4B04-A087-0ADAC9BEC90B}" dt="2022-08-20T16:22:25.321" v="2384"/>
          <ac:picMkLst>
            <pc:docMk/>
            <pc:sldMk cId="395877774" sldId="1153"/>
            <ac:picMk id="14" creationId="{01C2DB78-279A-4909-A8CC-E39A6278085A}"/>
          </ac:picMkLst>
        </pc:picChg>
        <pc:cxnChg chg="mod">
          <ac:chgData name="Коршунова Вера Владимировна" userId="9847be56-2326-40cf-9b82-94ca5d489bc1" providerId="ADAL" clId="{A525F6C1-90D2-4B04-A087-0ADAC9BEC90B}" dt="2022-08-20T14:18:07.234" v="446" actId="208"/>
          <ac:cxnSpMkLst>
            <pc:docMk/>
            <pc:sldMk cId="395877774" sldId="1153"/>
            <ac:cxnSpMk id="7" creationId="{00000000-0000-0000-0000-000000000000}"/>
          </ac:cxnSpMkLst>
        </pc:cxnChg>
      </pc:sldChg>
      <pc:sldChg chg="addSp delSp modSp">
        <pc:chgData name="Коршунова Вера Владимировна" userId="9847be56-2326-40cf-9b82-94ca5d489bc1" providerId="ADAL" clId="{A525F6C1-90D2-4B04-A087-0ADAC9BEC90B}" dt="2022-08-20T16:25:57.392" v="2417" actId="207"/>
        <pc:sldMkLst>
          <pc:docMk/>
          <pc:sldMk cId="3686577852" sldId="1156"/>
        </pc:sldMkLst>
        <pc:spChg chg="add del mod">
          <ac:chgData name="Коршунова Вера Владимировна" userId="9847be56-2326-40cf-9b82-94ca5d489bc1" providerId="ADAL" clId="{A525F6C1-90D2-4B04-A087-0ADAC9BEC90B}" dt="2022-08-20T14:17:06.562" v="434" actId="478"/>
          <ac:spMkLst>
            <pc:docMk/>
            <pc:sldMk cId="3686577852" sldId="1156"/>
            <ac:spMk id="2" creationId="{54B2B545-12F1-4689-87A0-C0B0792A64D2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5:41.158" v="2416" actId="207"/>
          <ac:spMkLst>
            <pc:docMk/>
            <pc:sldMk cId="3686577852" sldId="1156"/>
            <ac:spMk id="4" creationId="{BA2AE084-E364-4FE5-B9E4-C3CDBB19F4DF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15:42.474" v="420" actId="478"/>
          <ac:spMkLst>
            <pc:docMk/>
            <pc:sldMk cId="3686577852" sldId="1156"/>
            <ac:spMk id="9" creationId="{17191739-652F-4582-A52D-72A1D0AC9D4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3:48:41.041" v="77" actId="27636"/>
          <ac:spMkLst>
            <pc:docMk/>
            <pc:sldMk cId="3686577852" sldId="1156"/>
            <ac:spMk id="10" creationId="{13556751-8B50-4613-B93F-7E169A65EAC1}"/>
          </ac:spMkLst>
        </pc:spChg>
        <pc:spChg chg="add ord">
          <ac:chgData name="Коршунова Вера Владимировна" userId="9847be56-2326-40cf-9b82-94ca5d489bc1" providerId="ADAL" clId="{A525F6C1-90D2-4B04-A087-0ADAC9BEC90B}" dt="2022-08-20T14:15:49.426" v="422" actId="167"/>
          <ac:spMkLst>
            <pc:docMk/>
            <pc:sldMk cId="3686577852" sldId="1156"/>
            <ac:spMk id="21" creationId="{1F3DFEBB-CF2B-46AA-83E2-B405B01240AF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6:25:31.087" v="2414" actId="14100"/>
          <ac:spMkLst>
            <pc:docMk/>
            <pc:sldMk cId="3686577852" sldId="1156"/>
            <ac:spMk id="24" creationId="{993EF637-AEB7-4BFF-98D4-3B67B2632A3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6:54.308" v="431" actId="108"/>
          <ac:spMkLst>
            <pc:docMk/>
            <pc:sldMk cId="3686577852" sldId="1156"/>
            <ac:spMk id="26" creationId="{32E35D06-21DD-4066-AFAF-9D8465644E4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6:58.364" v="432" actId="108"/>
          <ac:spMkLst>
            <pc:docMk/>
            <pc:sldMk cId="3686577852" sldId="1156"/>
            <ac:spMk id="27" creationId="{F0F2E091-0FD7-4D5B-861E-0A2A7F60786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7:02.782" v="433" actId="108"/>
          <ac:spMkLst>
            <pc:docMk/>
            <pc:sldMk cId="3686577852" sldId="1156"/>
            <ac:spMk id="28" creationId="{8997CE4F-9537-407A-8C4A-B62D0E08EB2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6:08.003" v="424" actId="207"/>
          <ac:spMkLst>
            <pc:docMk/>
            <pc:sldMk cId="3686577852" sldId="1156"/>
            <ac:spMk id="31" creationId="{B5374D9F-3F91-4FBA-B23E-AEF4E2A365E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6:21.792" v="426" actId="207"/>
          <ac:spMkLst>
            <pc:docMk/>
            <pc:sldMk cId="3686577852" sldId="1156"/>
            <ac:spMk id="34" creationId="{5B50F587-6B94-4A8A-BAA4-0B577D4F9405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6:34.812" v="428" actId="207"/>
          <ac:spMkLst>
            <pc:docMk/>
            <pc:sldMk cId="3686577852" sldId="1156"/>
            <ac:spMk id="37" creationId="{2B88786C-2DDC-4274-9664-EE4E9397E4D3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5:57.392" v="2417" actId="207"/>
          <ac:spMkLst>
            <pc:docMk/>
            <pc:sldMk cId="3686577852" sldId="1156"/>
            <ac:spMk id="38" creationId="{4D1ACBAD-3F05-4A58-9CC4-4E41917AC93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5:33.965" v="2415" actId="1076"/>
          <ac:spMkLst>
            <pc:docMk/>
            <pc:sldMk cId="3686577852" sldId="1156"/>
            <ac:spMk id="39" creationId="{4130FD8F-1783-4E7B-BD70-48873A9E3AC9}"/>
          </ac:spMkLst>
        </pc:spChg>
        <pc:grpChg chg="mod">
          <ac:chgData name="Коршунова Вера Владимировна" userId="9847be56-2326-40cf-9b82-94ca5d489bc1" providerId="ADAL" clId="{A525F6C1-90D2-4B04-A087-0ADAC9BEC90B}" dt="2022-08-20T14:16:01.899" v="423" actId="207"/>
          <ac:grpSpMkLst>
            <pc:docMk/>
            <pc:sldMk cId="3686577852" sldId="1156"/>
            <ac:grpSpMk id="29" creationId="{A85CD6E1-CB6A-479A-8797-C97C8759B625}"/>
          </ac:grpSpMkLst>
        </pc:grpChg>
        <pc:grpChg chg="mod">
          <ac:chgData name="Коршунова Вера Владимировна" userId="9847be56-2326-40cf-9b82-94ca5d489bc1" providerId="ADAL" clId="{A525F6C1-90D2-4B04-A087-0ADAC9BEC90B}" dt="2022-08-20T14:16:15.256" v="425" actId="207"/>
          <ac:grpSpMkLst>
            <pc:docMk/>
            <pc:sldMk cId="3686577852" sldId="1156"/>
            <ac:grpSpMk id="32" creationId="{C178D31D-44B5-48C5-9587-02D8FC39FF6C}"/>
          </ac:grpSpMkLst>
        </pc:grpChg>
        <pc:grpChg chg="mod">
          <ac:chgData name="Коршунова Вера Владимировна" userId="9847be56-2326-40cf-9b82-94ca5d489bc1" providerId="ADAL" clId="{A525F6C1-90D2-4B04-A087-0ADAC9BEC90B}" dt="2022-08-20T14:16:27.666" v="427" actId="207"/>
          <ac:grpSpMkLst>
            <pc:docMk/>
            <pc:sldMk cId="3686577852" sldId="1156"/>
            <ac:grpSpMk id="35" creationId="{376FC01C-3F32-4F26-ABAF-EDBDB088855F}"/>
          </ac:grpSpMkLst>
        </pc:grpChg>
        <pc:picChg chg="add mod ord">
          <ac:chgData name="Коршунова Вера Владимировна" userId="9847be56-2326-40cf-9b82-94ca5d489bc1" providerId="ADAL" clId="{A525F6C1-90D2-4B04-A087-0ADAC9BEC90B}" dt="2022-08-20T16:25:16.726" v="2411" actId="1076"/>
          <ac:picMkLst>
            <pc:docMk/>
            <pc:sldMk cId="3686577852" sldId="1156"/>
            <ac:picMk id="5" creationId="{F537FF54-4116-4CB5-89AB-63B97B987043}"/>
          </ac:picMkLst>
        </pc:picChg>
      </pc:sldChg>
      <pc:sldChg chg="addSp delSp modSp del">
        <pc:chgData name="Коршунова Вера Владимировна" userId="9847be56-2326-40cf-9b82-94ca5d489bc1" providerId="ADAL" clId="{A525F6C1-90D2-4B04-A087-0ADAC9BEC90B}" dt="2022-08-20T15:55:40.393" v="1630" actId="2696"/>
        <pc:sldMkLst>
          <pc:docMk/>
          <pc:sldMk cId="1376543272" sldId="1157"/>
        </pc:sldMkLst>
        <pc:spChg chg="del mod">
          <ac:chgData name="Коршунова Вера Владимировна" userId="9847be56-2326-40cf-9b82-94ca5d489bc1" providerId="ADAL" clId="{A525F6C1-90D2-4B04-A087-0ADAC9BEC90B}" dt="2022-08-20T14:13:57.285" v="398" actId="478"/>
          <ac:spMkLst>
            <pc:docMk/>
            <pc:sldMk cId="1376543272" sldId="1157"/>
            <ac:spMk id="2" creationId="{A4837898-31BA-8273-73B1-CBD96233998B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3:54.308" v="397" actId="108"/>
          <ac:spMkLst>
            <pc:docMk/>
            <pc:sldMk cId="1376543272" sldId="1157"/>
            <ac:spMk id="3" creationId="{BB60FE8D-BBA0-07D1-C349-D83F0A2EB2E1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4:14:01.526" v="399" actId="478"/>
          <ac:spMkLst>
            <pc:docMk/>
            <pc:sldMk cId="1376543272" sldId="1157"/>
            <ac:spMk id="5" creationId="{E418F56F-5829-4343-8A24-E01C85CBC362}"/>
          </ac:spMkLst>
        </pc:spChg>
        <pc:spChg chg="add">
          <ac:chgData name="Коршунова Вера Владимировна" userId="9847be56-2326-40cf-9b82-94ca5d489bc1" providerId="ADAL" clId="{A525F6C1-90D2-4B04-A087-0ADAC9BEC90B}" dt="2022-08-20T14:12:39.911" v="366"/>
          <ac:spMkLst>
            <pc:docMk/>
            <pc:sldMk cId="1376543272" sldId="1157"/>
            <ac:spMk id="19" creationId="{096CFBA1-7155-45E8-9A69-8B7E196A8AE8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4:14:05.281" v="400" actId="6549"/>
          <ac:spMkLst>
            <pc:docMk/>
            <pc:sldMk cId="1376543272" sldId="1157"/>
            <ac:spMk id="20" creationId="{4E66B799-2ADB-4111-AB60-40FD301998B0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12:54.725" v="371" actId="478"/>
          <ac:spMkLst>
            <pc:docMk/>
            <pc:sldMk cId="1376543272" sldId="1157"/>
            <ac:spMk id="24" creationId="{A2609C1F-DE6C-C89A-FFC6-DEFA51422B93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12:44.840" v="367" actId="478"/>
          <ac:spMkLst>
            <pc:docMk/>
            <pc:sldMk cId="1376543272" sldId="1157"/>
            <ac:spMk id="25" creationId="{7AB003D9-6060-EDF6-EE47-197F82DECA5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3:34.666" v="390" actId="1036"/>
          <ac:spMkLst>
            <pc:docMk/>
            <pc:sldMk cId="1376543272" sldId="1157"/>
            <ac:spMk id="30" creationId="{9835A1AC-5F38-E06C-BB5E-F946A6BB71D3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4:13:34.666" v="390" actId="1036"/>
          <ac:spMkLst>
            <pc:docMk/>
            <pc:sldMk cId="1376543272" sldId="1157"/>
            <ac:spMk id="31" creationId="{991222BF-1610-A3E2-A61E-6068B6FC8AB5}"/>
          </ac:spMkLst>
        </pc:spChg>
        <pc:picChg chg="mod">
          <ac:chgData name="Коршунова Вера Владимировна" userId="9847be56-2326-40cf-9b82-94ca5d489bc1" providerId="ADAL" clId="{A525F6C1-90D2-4B04-A087-0ADAC9BEC90B}" dt="2022-08-20T14:12:57.856" v="372" actId="1076"/>
          <ac:picMkLst>
            <pc:docMk/>
            <pc:sldMk cId="1376543272" sldId="1157"/>
            <ac:picMk id="23" creationId="{3717FAE0-F93E-DBE8-4F91-2C1EF7A6751D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4:12:52.370" v="370" actId="478"/>
          <ac:picMkLst>
            <pc:docMk/>
            <pc:sldMk cId="1376543272" sldId="1157"/>
            <ac:picMk id="27" creationId="{102B1576-4750-45DF-3CC5-C166383A2932}"/>
          </ac:picMkLst>
        </pc:picChg>
      </pc:sldChg>
      <pc:sldChg chg="addSp delSp modSp">
        <pc:chgData name="Коршунова Вера Владимировна" userId="9847be56-2326-40cf-9b82-94ca5d489bc1" providerId="ADAL" clId="{A525F6C1-90D2-4B04-A087-0ADAC9BEC90B}" dt="2022-08-20T17:28:11.994" v="2909" actId="207"/>
        <pc:sldMkLst>
          <pc:docMk/>
          <pc:sldMk cId="2281722547" sldId="1160"/>
        </pc:sldMkLst>
        <pc:spChg chg="add del mod">
          <ac:chgData name="Коршунова Вера Владимировна" userId="9847be56-2326-40cf-9b82-94ca5d489bc1" providerId="ADAL" clId="{A525F6C1-90D2-4B04-A087-0ADAC9BEC90B}" dt="2022-08-20T17:09:24.226" v="2787" actId="207"/>
          <ac:spMkLst>
            <pc:docMk/>
            <pc:sldMk cId="2281722547" sldId="1160"/>
            <ac:spMk id="2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06:18.773" v="2756" actId="1036"/>
          <ac:spMkLst>
            <pc:docMk/>
            <pc:sldMk cId="2281722547" sldId="1160"/>
            <ac:spMk id="4" creationId="{E9A562F8-CEF6-41E5-A576-D6D7D447210F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06:18.773" v="2756" actId="1036"/>
          <ac:spMkLst>
            <pc:docMk/>
            <pc:sldMk cId="2281722547" sldId="1160"/>
            <ac:spMk id="6" creationId="{9D646905-90A9-403E-ABFD-6B3A2DB424C1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06:18.773" v="2756" actId="1036"/>
          <ac:spMkLst>
            <pc:docMk/>
            <pc:sldMk cId="2281722547" sldId="1160"/>
            <ac:spMk id="7" creationId="{BC252035-0785-42E6-A7D5-EA7D50827C9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06:23.689" v="2757" actId="1076"/>
          <ac:spMkLst>
            <pc:docMk/>
            <pc:sldMk cId="2281722547" sldId="1160"/>
            <ac:spMk id="9" creationId="{AD22828F-2A84-417B-865D-75FF235DBF8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06:18.773" v="2756" actId="1036"/>
          <ac:spMkLst>
            <pc:docMk/>
            <pc:sldMk cId="2281722547" sldId="1160"/>
            <ac:spMk id="10" creationId="{6B0D0258-0691-4D5C-B327-0819DEDC03C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06:26.628" v="2758" actId="1076"/>
          <ac:spMkLst>
            <pc:docMk/>
            <pc:sldMk cId="2281722547" sldId="1160"/>
            <ac:spMk id="12" creationId="{7CC8283E-8EAF-4F72-90A8-19B29609D35C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10:30.140" v="2796" actId="208"/>
          <ac:spMkLst>
            <pc:docMk/>
            <pc:sldMk cId="2281722547" sldId="1160"/>
            <ac:spMk id="15" creationId="{3753E9DA-8351-4666-BC0C-B5D9B1C69BE9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10:30.140" v="2796" actId="208"/>
          <ac:spMkLst>
            <pc:docMk/>
            <pc:sldMk cId="2281722547" sldId="1160"/>
            <ac:spMk id="18" creationId="{3753E9DA-8351-4666-BC0C-B5D9B1C69BE9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7:08:19.105" v="2775"/>
          <ac:spMkLst>
            <pc:docMk/>
            <pc:sldMk cId="2281722547" sldId="1160"/>
            <ac:spMk id="19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7:24:32.106" v="2806" actId="478"/>
          <ac:spMkLst>
            <pc:docMk/>
            <pc:sldMk cId="2281722547" sldId="1160"/>
            <ac:spMk id="22" creationId="{00000000-0000-0000-0000-000000000000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27:57.898" v="2907" actId="1035"/>
          <ac:spMkLst>
            <pc:docMk/>
            <pc:sldMk cId="2281722547" sldId="1160"/>
            <ac:spMk id="24" creationId="{A5918335-DFD5-46A7-B856-35EBE1183F5F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09:03.264" v="2783" actId="20577"/>
          <ac:spMkLst>
            <pc:docMk/>
            <pc:sldMk cId="2281722547" sldId="1160"/>
            <ac:spMk id="25" creationId="{2F14BC93-2AB6-495F-9AF0-172F7E3B504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26:19.816" v="2836" actId="14100"/>
          <ac:spMkLst>
            <pc:docMk/>
            <pc:sldMk cId="2281722547" sldId="1160"/>
            <ac:spMk id="27" creationId="{BD13328A-ACF0-4811-B209-FBD5CDD0AA7E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25:17.210" v="2814" actId="1076"/>
          <ac:spMkLst>
            <pc:docMk/>
            <pc:sldMk cId="2281722547" sldId="1160"/>
            <ac:spMk id="29" creationId="{B8889F0D-29B9-4702-B9E6-4E37B752020E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26:12.695" v="2835" actId="14100"/>
          <ac:spMkLst>
            <pc:docMk/>
            <pc:sldMk cId="2281722547" sldId="1160"/>
            <ac:spMk id="31" creationId="{FCD32135-82BF-40B2-9EEC-9451ABBAD95F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7:24:57.863" v="2809" actId="478"/>
          <ac:spMkLst>
            <pc:docMk/>
            <pc:sldMk cId="2281722547" sldId="1160"/>
            <ac:spMk id="32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7:26:58.139" v="2859"/>
          <ac:spMkLst>
            <pc:docMk/>
            <pc:sldMk cId="2281722547" sldId="1160"/>
            <ac:spMk id="33" creationId="{00000000-0000-0000-0000-000000000000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7:26:55.145" v="2858"/>
          <ac:spMkLst>
            <pc:docMk/>
            <pc:sldMk cId="2281722547" sldId="1160"/>
            <ac:spMk id="34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26:04.067" v="2834" actId="6549"/>
          <ac:spMkLst>
            <pc:docMk/>
            <pc:sldMk cId="2281722547" sldId="1160"/>
            <ac:spMk id="36" creationId="{0777D5DF-8352-4211-AAC7-797082184B2F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26:52.352" v="2857" actId="14100"/>
          <ac:spMkLst>
            <pc:docMk/>
            <pc:sldMk cId="2281722547" sldId="1160"/>
            <ac:spMk id="38" creationId="{3F6DE681-E42E-4554-BDCE-AE9B6C38493E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7:26:45.768" v="2856" actId="6549"/>
          <ac:spMkLst>
            <pc:docMk/>
            <pc:sldMk cId="2281722547" sldId="1160"/>
            <ac:spMk id="40" creationId="{93D1EB72-DB94-4E54-BF5D-E42039FC731D}"/>
          </ac:spMkLst>
        </pc:spChg>
        <pc:grpChg chg="add mod">
          <ac:chgData name="Коршунова Вера Владимировна" userId="9847be56-2326-40cf-9b82-94ca5d489bc1" providerId="ADAL" clId="{A525F6C1-90D2-4B04-A087-0ADAC9BEC90B}" dt="2022-08-20T17:27:37.620" v="2899" actId="1038"/>
          <ac:grpSpMkLst>
            <pc:docMk/>
            <pc:sldMk cId="2281722547" sldId="1160"/>
            <ac:grpSpMk id="26" creationId="{4215A49B-89CB-4048-82EF-84329C7B5110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7:27:37.620" v="2899" actId="1038"/>
          <ac:grpSpMkLst>
            <pc:docMk/>
            <pc:sldMk cId="2281722547" sldId="1160"/>
            <ac:grpSpMk id="30" creationId="{5423F4BF-5B3B-4588-AE79-02A90988E974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7:27:37.620" v="2899" actId="1038"/>
          <ac:grpSpMkLst>
            <pc:docMk/>
            <pc:sldMk cId="2281722547" sldId="1160"/>
            <ac:grpSpMk id="37" creationId="{D0A6305F-F902-4CC0-8623-1855604C20FC}"/>
          </ac:grpSpMkLst>
        </pc:grpChg>
        <pc:graphicFrameChg chg="modGraphic">
          <ac:chgData name="Коршунова Вера Владимировна" userId="9847be56-2326-40cf-9b82-94ca5d489bc1" providerId="ADAL" clId="{A525F6C1-90D2-4B04-A087-0ADAC9BEC90B}" dt="2022-08-20T17:28:11.994" v="2909" actId="207"/>
          <ac:graphicFrameMkLst>
            <pc:docMk/>
            <pc:sldMk cId="2281722547" sldId="1160"/>
            <ac:graphicFrameMk id="13" creationId="{00000000-0000-0000-0000-000000000000}"/>
          </ac:graphicFrameMkLst>
        </pc:graphicFrameChg>
        <pc:picChg chg="add del mod">
          <ac:chgData name="Коршунова Вера Владимировна" userId="9847be56-2326-40cf-9b82-94ca5d489bc1" providerId="ADAL" clId="{A525F6C1-90D2-4B04-A087-0ADAC9BEC90B}" dt="2022-08-20T17:06:57.781" v="2762"/>
          <ac:picMkLst>
            <pc:docMk/>
            <pc:sldMk cId="2281722547" sldId="1160"/>
            <ac:picMk id="3" creationId="{8F4ACA8A-0347-4999-ABFB-B42923E793DC}"/>
          </ac:picMkLst>
        </pc:picChg>
        <pc:picChg chg="add ord">
          <ac:chgData name="Коршунова Вера Владимировна" userId="9847be56-2326-40cf-9b82-94ca5d489bc1" providerId="ADAL" clId="{A525F6C1-90D2-4B04-A087-0ADAC9BEC90B}" dt="2022-08-20T17:27:51.460" v="2901" actId="167"/>
          <ac:picMkLst>
            <pc:docMk/>
            <pc:sldMk cId="2281722547" sldId="1160"/>
            <ac:picMk id="41" creationId="{BAE0103C-2A8A-4511-95EC-6E6E978CFDB4}"/>
          </ac:picMkLst>
        </pc:picChg>
        <pc:cxnChg chg="mod">
          <ac:chgData name="Коршунова Вера Владимировна" userId="9847be56-2326-40cf-9b82-94ca5d489bc1" providerId="ADAL" clId="{A525F6C1-90D2-4B04-A087-0ADAC9BEC90B}" dt="2022-08-20T17:06:18.773" v="2756" actId="1036"/>
          <ac:cxnSpMkLst>
            <pc:docMk/>
            <pc:sldMk cId="2281722547" sldId="1160"/>
            <ac:cxnSpMk id="5" creationId="{E84EED39-A95A-41E8-A8C3-05CB3027D466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7:06:18.773" v="2756" actId="1036"/>
          <ac:cxnSpMkLst>
            <pc:docMk/>
            <pc:sldMk cId="2281722547" sldId="1160"/>
            <ac:cxnSpMk id="8" creationId="{542C6E3A-3462-4DD6-900C-E0D65CEDC280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7:06:18.773" v="2756" actId="1036"/>
          <ac:cxnSpMkLst>
            <pc:docMk/>
            <pc:sldMk cId="2281722547" sldId="1160"/>
            <ac:cxnSpMk id="11" creationId="{B30AB2C7-4FE1-4FFC-B71E-F45533C51A88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7:10:30.140" v="2796" actId="208"/>
          <ac:cxnSpMkLst>
            <pc:docMk/>
            <pc:sldMk cId="2281722547" sldId="1160"/>
            <ac:cxnSpMk id="14" creationId="{29F25F83-C569-4805-8479-7D34D897FFDC}"/>
          </ac:cxnSpMkLst>
        </pc:cxnChg>
        <pc:cxnChg chg="mod">
          <ac:chgData name="Коршунова Вера Владимировна" userId="9847be56-2326-40cf-9b82-94ca5d489bc1" providerId="ADAL" clId="{A525F6C1-90D2-4B04-A087-0ADAC9BEC90B}" dt="2022-08-20T17:10:30.140" v="2796" actId="208"/>
          <ac:cxnSpMkLst>
            <pc:docMk/>
            <pc:sldMk cId="2281722547" sldId="1160"/>
            <ac:cxnSpMk id="17" creationId="{29F25F83-C569-4805-8479-7D34D897FFDC}"/>
          </ac:cxnSpMkLst>
        </pc:cxnChg>
      </pc:sldChg>
      <pc:sldChg chg="modSp">
        <pc:chgData name="Коршунова Вера Владимировна" userId="9847be56-2326-40cf-9b82-94ca5d489bc1" providerId="ADAL" clId="{A525F6C1-90D2-4B04-A087-0ADAC9BEC90B}" dt="2022-08-20T13:53:26.778" v="173" actId="20577"/>
        <pc:sldMkLst>
          <pc:docMk/>
          <pc:sldMk cId="2458151071" sldId="1161"/>
        </pc:sldMkLst>
        <pc:spChg chg="mod">
          <ac:chgData name="Коршунова Вера Владимировна" userId="9847be56-2326-40cf-9b82-94ca5d489bc1" providerId="ADAL" clId="{A525F6C1-90D2-4B04-A087-0ADAC9BEC90B}" dt="2022-08-20T13:53:26.778" v="173" actId="20577"/>
          <ac:spMkLst>
            <pc:docMk/>
            <pc:sldMk cId="2458151071" sldId="1161"/>
            <ac:spMk id="11" creationId="{D750BCD7-8618-AF46-0F79-6E05140D446C}"/>
          </ac:spMkLst>
        </pc:spChg>
      </pc:sldChg>
      <pc:sldChg chg="modSp">
        <pc:chgData name="Коршунова Вера Владимировна" userId="9847be56-2326-40cf-9b82-94ca5d489bc1" providerId="ADAL" clId="{A525F6C1-90D2-4B04-A087-0ADAC9BEC90B}" dt="2022-08-20T17:28:18.150" v="2913" actId="1036"/>
        <pc:sldMkLst>
          <pc:docMk/>
          <pc:sldMk cId="162261966" sldId="1162"/>
        </pc:sldMkLst>
        <pc:spChg chg="mod">
          <ac:chgData name="Коршунова Вера Владимировна" userId="9847be56-2326-40cf-9b82-94ca5d489bc1" providerId="ADAL" clId="{A525F6C1-90D2-4B04-A087-0ADAC9BEC90B}" dt="2022-08-20T13:48:58.981" v="79" actId="20577"/>
          <ac:spMkLst>
            <pc:docMk/>
            <pc:sldMk cId="162261966" sldId="1162"/>
            <ac:spMk id="49" creationId="{D8BF238A-E90F-F790-73F4-EE2CC0C9BBCB}"/>
          </ac:spMkLst>
        </pc:spChg>
        <pc:picChg chg="mod">
          <ac:chgData name="Коршунова Вера Владимировна" userId="9847be56-2326-40cf-9b82-94ca5d489bc1" providerId="ADAL" clId="{A525F6C1-90D2-4B04-A087-0ADAC9BEC90B}" dt="2022-08-20T17:28:18.150" v="2913" actId="1036"/>
          <ac:picMkLst>
            <pc:docMk/>
            <pc:sldMk cId="162261966" sldId="1162"/>
            <ac:picMk id="48" creationId="{A1BC8197-28BC-D428-5191-4F5CE71145F8}"/>
          </ac:picMkLst>
        </pc:picChg>
      </pc:sldChg>
      <pc:sldChg chg="addSp delSp modSp add del">
        <pc:chgData name="Коршунова Вера Владимировна" userId="9847be56-2326-40cf-9b82-94ca5d489bc1" providerId="ADAL" clId="{A525F6C1-90D2-4B04-A087-0ADAC9BEC90B}" dt="2022-08-20T17:28:57.793" v="2918"/>
        <pc:sldMkLst>
          <pc:docMk/>
          <pc:sldMk cId="2259117675" sldId="1163"/>
        </pc:sldMkLst>
        <pc:spChg chg="add del mod">
          <ac:chgData name="Коршунова Вера Владимировна" userId="9847be56-2326-40cf-9b82-94ca5d489bc1" providerId="ADAL" clId="{A525F6C1-90D2-4B04-A087-0ADAC9BEC90B}" dt="2022-08-20T14:28:00.768" v="793" actId="478"/>
          <ac:spMkLst>
            <pc:docMk/>
            <pc:sldMk cId="2259117675" sldId="1163"/>
            <ac:spMk id="3" creationId="{6523D77A-6201-4742-A403-2340825AD77E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28:46.944" v="2916" actId="1076"/>
          <ac:spMkLst>
            <pc:docMk/>
            <pc:sldMk cId="2259117675" sldId="1163"/>
            <ac:spMk id="11" creationId="{366F2B62-5DD9-4FEC-A244-5F2D6A72F2E8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28:50.455" v="2917" actId="1076"/>
          <ac:spMkLst>
            <pc:docMk/>
            <pc:sldMk cId="2259117675" sldId="1163"/>
            <ac:spMk id="12" creationId="{7EA67BAA-54E9-4908-8E2B-E447540BADB9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4:27:22.054" v="756"/>
          <ac:spMkLst>
            <pc:docMk/>
            <pc:sldMk cId="2259117675" sldId="1163"/>
            <ac:spMk id="13" creationId="{086F487F-4C4F-4F82-8288-DD4293780CD0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4:27:22.054" v="756"/>
          <ac:spMkLst>
            <pc:docMk/>
            <pc:sldMk cId="2259117675" sldId="1163"/>
            <ac:spMk id="14" creationId="{01E430D2-CFD6-4E2D-B1AD-F2D610D6EA02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4:27:30.330" v="759"/>
          <ac:spMkLst>
            <pc:docMk/>
            <pc:sldMk cId="2259117675" sldId="1163"/>
            <ac:spMk id="15" creationId="{F3055474-6A91-44BB-BC70-B1CB08A9FF2A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4:27:30.330" v="759"/>
          <ac:spMkLst>
            <pc:docMk/>
            <pc:sldMk cId="2259117675" sldId="1163"/>
            <ac:spMk id="16" creationId="{CEF1BFDC-F70D-4E13-B21A-AA5CC4EF7F67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27:56.897" v="792" actId="478"/>
          <ac:spMkLst>
            <pc:docMk/>
            <pc:sldMk cId="2259117675" sldId="1163"/>
            <ac:spMk id="121" creationId="{D34805DE-E1D7-4C64-A538-A2ADA30656BC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55:52.177" v="2704" actId="1076"/>
          <ac:spMkLst>
            <pc:docMk/>
            <pc:sldMk cId="2259117675" sldId="1163"/>
            <ac:spMk id="122" creationId="{913DCFEB-D3FD-47B8-B03E-EA3FD7788054}"/>
          </ac:spMkLst>
        </pc:spChg>
        <pc:picChg chg="add ord">
          <ac:chgData name="Коршунова Вера Владимировна" userId="9847be56-2326-40cf-9b82-94ca5d489bc1" providerId="ADAL" clId="{A525F6C1-90D2-4B04-A087-0ADAC9BEC90B}" dt="2022-08-20T17:28:37.975" v="2915" actId="167"/>
          <ac:picMkLst>
            <pc:docMk/>
            <pc:sldMk cId="2259117675" sldId="1163"/>
            <ac:picMk id="19" creationId="{AD061923-5B50-422A-9825-E161A34AFD09}"/>
          </ac:picMkLst>
        </pc:picChg>
        <pc:picChg chg="mod">
          <ac:chgData name="Коршунова Вера Владимировна" userId="9847be56-2326-40cf-9b82-94ca5d489bc1" providerId="ADAL" clId="{A525F6C1-90D2-4B04-A087-0ADAC9BEC90B}" dt="2022-08-20T17:28:57.793" v="2918"/>
          <ac:picMkLst>
            <pc:docMk/>
            <pc:sldMk cId="2259117675" sldId="1163"/>
            <ac:picMk id="124" creationId="{D47BAFEC-7F56-44FA-86FF-E56A7D0863DB}"/>
          </ac:picMkLst>
        </pc:picChg>
        <pc:picChg chg="mod">
          <ac:chgData name="Коршунова Вера Владимировна" userId="9847be56-2326-40cf-9b82-94ca5d489bc1" providerId="ADAL" clId="{A525F6C1-90D2-4B04-A087-0ADAC9BEC90B}" dt="2022-08-20T16:54:48.675" v="2699"/>
          <ac:picMkLst>
            <pc:docMk/>
            <pc:sldMk cId="2259117675" sldId="1163"/>
            <ac:picMk id="127" creationId="{4B4E18CF-C9CD-45E9-9725-9E8C495CE7B5}"/>
          </ac:picMkLst>
        </pc:picChg>
        <pc:picChg chg="mod">
          <ac:chgData name="Коршунова Вера Владимировна" userId="9847be56-2326-40cf-9b82-94ca5d489bc1" providerId="ADAL" clId="{A525F6C1-90D2-4B04-A087-0ADAC9BEC90B}" dt="2022-08-20T16:55:36.492" v="2702"/>
          <ac:picMkLst>
            <pc:docMk/>
            <pc:sldMk cId="2259117675" sldId="1163"/>
            <ac:picMk id="158" creationId="{17B944B5-F449-4196-9CCC-D7A6A957BFE3}"/>
          </ac:picMkLst>
        </pc:picChg>
        <pc:picChg chg="mod">
          <ac:chgData name="Коршунова Вера Владимировна" userId="9847be56-2326-40cf-9b82-94ca5d489bc1" providerId="ADAL" clId="{A525F6C1-90D2-4B04-A087-0ADAC9BEC90B}" dt="2022-08-20T16:55:29.457" v="2701"/>
          <ac:picMkLst>
            <pc:docMk/>
            <pc:sldMk cId="2259117675" sldId="1163"/>
            <ac:picMk id="161" creationId="{BEA7FF10-6AB7-47B5-B947-4991545C0622}"/>
          </ac:picMkLst>
        </pc:picChg>
      </pc:sldChg>
      <pc:sldChg chg="addSp modSp">
        <pc:chgData name="Коршунова Вера Владимировна" userId="9847be56-2326-40cf-9b82-94ca5d489bc1" providerId="ADAL" clId="{A525F6C1-90D2-4B04-A087-0ADAC9BEC90B}" dt="2022-08-20T14:02:21.183" v="345" actId="27636"/>
        <pc:sldMkLst>
          <pc:docMk/>
          <pc:sldMk cId="1887017877" sldId="1164"/>
        </pc:sldMkLst>
        <pc:spChg chg="mod">
          <ac:chgData name="Коршунова Вера Владимировна" userId="9847be56-2326-40cf-9b82-94ca5d489bc1" providerId="ADAL" clId="{A525F6C1-90D2-4B04-A087-0ADAC9BEC90B}" dt="2022-08-20T14:02:21.183" v="345" actId="27636"/>
          <ac:spMkLst>
            <pc:docMk/>
            <pc:sldMk cId="1887017877" sldId="1164"/>
            <ac:spMk id="3" creationId="{00000000-0000-0000-0000-000000000000}"/>
          </ac:spMkLst>
        </pc:spChg>
        <pc:picChg chg="add ord">
          <ac:chgData name="Коршунова Вера Владимировна" userId="9847be56-2326-40cf-9b82-94ca5d489bc1" providerId="ADAL" clId="{A525F6C1-90D2-4B04-A087-0ADAC9BEC90B}" dt="2022-08-20T13:48:45.174" v="78" actId="167"/>
          <ac:picMkLst>
            <pc:docMk/>
            <pc:sldMk cId="1887017877" sldId="1164"/>
            <ac:picMk id="4" creationId="{9DE461F5-4E9D-490F-BECA-1C678E1B459E}"/>
          </ac:picMkLst>
        </pc:picChg>
      </pc:sldChg>
      <pc:sldChg chg="modSp del">
        <pc:chgData name="Коршунова Вера Владимировна" userId="9847be56-2326-40cf-9b82-94ca5d489bc1" providerId="ADAL" clId="{A525F6C1-90D2-4B04-A087-0ADAC9BEC90B}" dt="2022-08-20T14:12:05.187" v="364" actId="2696"/>
        <pc:sldMkLst>
          <pc:docMk/>
          <pc:sldMk cId="1673626638" sldId="1165"/>
        </pc:sldMkLst>
        <pc:graphicFrameChg chg="mod">
          <ac:chgData name="Коршунова Вера Владимировна" userId="9847be56-2326-40cf-9b82-94ca5d489bc1" providerId="ADAL" clId="{A525F6C1-90D2-4B04-A087-0ADAC9BEC90B}" dt="2022-08-20T13:38:15.823" v="0"/>
          <ac:graphicFrameMkLst>
            <pc:docMk/>
            <pc:sldMk cId="1673626638" sldId="1165"/>
            <ac:graphicFrameMk id="4" creationId="{00000000-0000-0000-0000-000000000000}"/>
          </ac:graphicFrameMkLst>
        </pc:graphicFrameChg>
      </pc:sldChg>
      <pc:sldChg chg="del">
        <pc:chgData name="Коршунова Вера Владимировна" userId="9847be56-2326-40cf-9b82-94ca5d489bc1" providerId="ADAL" clId="{A525F6C1-90D2-4B04-A087-0ADAC9BEC90B}" dt="2022-08-20T14:00:51.869" v="339" actId="2696"/>
        <pc:sldMkLst>
          <pc:docMk/>
          <pc:sldMk cId="1906160180" sldId="1167"/>
        </pc:sldMkLst>
      </pc:sldChg>
      <pc:sldChg chg="modSp">
        <pc:chgData name="Коршунова Вера Владимировна" userId="9847be56-2326-40cf-9b82-94ca5d489bc1" providerId="ADAL" clId="{A525F6C1-90D2-4B04-A087-0ADAC9BEC90B}" dt="2022-08-20T13:52:26.241" v="166" actId="13926"/>
        <pc:sldMkLst>
          <pc:docMk/>
          <pc:sldMk cId="3243470567" sldId="1168"/>
        </pc:sldMkLst>
        <pc:spChg chg="mod">
          <ac:chgData name="Коршунова Вера Владимировна" userId="9847be56-2326-40cf-9b82-94ca5d489bc1" providerId="ADAL" clId="{A525F6C1-90D2-4B04-A087-0ADAC9BEC90B}" dt="2022-08-20T13:50:35.548" v="113" actId="1035"/>
          <ac:spMkLst>
            <pc:docMk/>
            <pc:sldMk cId="3243470567" sldId="1168"/>
            <ac:spMk id="2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3:51:35.145" v="131" actId="12"/>
          <ac:spMkLst>
            <pc:docMk/>
            <pc:sldMk cId="3243470567" sldId="1168"/>
            <ac:spMk id="3" creationId="{00000000-0000-0000-0000-000000000000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3:52:26.241" v="166" actId="13926"/>
          <ac:spMkLst>
            <pc:docMk/>
            <pc:sldMk cId="3243470567" sldId="1168"/>
            <ac:spMk id="4" creationId="{00000000-0000-0000-0000-000000000000}"/>
          </ac:spMkLst>
        </pc:spChg>
      </pc:sldChg>
      <pc:sldChg chg="modSp del">
        <pc:chgData name="Коршунова Вера Владимировна" userId="9847be56-2326-40cf-9b82-94ca5d489bc1" providerId="ADAL" clId="{A525F6C1-90D2-4B04-A087-0ADAC9BEC90B}" dt="2022-08-20T18:08:41.132" v="3418" actId="2696"/>
        <pc:sldMkLst>
          <pc:docMk/>
          <pc:sldMk cId="4222802771" sldId="1169"/>
        </pc:sldMkLst>
        <pc:graphicFrameChg chg="mod">
          <ac:chgData name="Коршунова Вера Владимировна" userId="9847be56-2326-40cf-9b82-94ca5d489bc1" providerId="ADAL" clId="{A525F6C1-90D2-4B04-A087-0ADAC9BEC90B}" dt="2022-08-20T17:35:12.222" v="2970"/>
          <ac:graphicFrameMkLst>
            <pc:docMk/>
            <pc:sldMk cId="4222802771" sldId="1169"/>
            <ac:graphicFrameMk id="4" creationId="{CB8F27FC-4D3D-4546-9885-1D8C9C8760A9}"/>
          </ac:graphicFrameMkLst>
        </pc:graphicFrameChg>
      </pc:sldChg>
      <pc:sldChg chg="mod">
        <pc:chgData name="Коршунова Вера Владимировна" userId="9847be56-2326-40cf-9b82-94ca5d489bc1" providerId="ADAL" clId="{A525F6C1-90D2-4B04-A087-0ADAC9BEC90B}" dt="2022-08-20T18:10:31.524" v="3439" actId="27918"/>
        <pc:sldMkLst>
          <pc:docMk/>
          <pc:sldMk cId="1383318593" sldId="1170"/>
        </pc:sldMkLst>
      </pc:sldChg>
      <pc:sldChg chg="modSp mod">
        <pc:chgData name="Коршунова Вера Владимировна" userId="9847be56-2326-40cf-9b82-94ca5d489bc1" providerId="ADAL" clId="{A525F6C1-90D2-4B04-A087-0ADAC9BEC90B}" dt="2022-08-20T17:39:36.734" v="3027" actId="27918"/>
        <pc:sldMkLst>
          <pc:docMk/>
          <pc:sldMk cId="1912844810" sldId="1171"/>
        </pc:sldMkLst>
        <pc:graphicFrameChg chg="mod">
          <ac:chgData name="Коршунова Вера Владимировна" userId="9847be56-2326-40cf-9b82-94ca5d489bc1" providerId="ADAL" clId="{A525F6C1-90D2-4B04-A087-0ADAC9BEC90B}" dt="2022-08-20T17:39:22.101" v="3025"/>
          <ac:graphicFrameMkLst>
            <pc:docMk/>
            <pc:sldMk cId="1912844810" sldId="1171"/>
            <ac:graphicFrameMk id="4" creationId="{880F9177-E9AC-442C-BA67-AC0F34A7DD39}"/>
          </ac:graphicFrameMkLst>
        </pc:graphicFrameChg>
      </pc:sldChg>
      <pc:sldChg chg="add">
        <pc:chgData name="Коршунова Вера Владимировна" userId="9847be56-2326-40cf-9b82-94ca5d489bc1" providerId="ADAL" clId="{A525F6C1-90D2-4B04-A087-0ADAC9BEC90B}" dt="2022-08-20T14:07:19.104" v="348"/>
        <pc:sldMkLst>
          <pc:docMk/>
          <pc:sldMk cId="75267092" sldId="1241"/>
        </pc:sldMkLst>
      </pc:sldChg>
      <pc:sldChg chg="add ord">
        <pc:chgData name="Коршунова Вера Владимировна" userId="9847be56-2326-40cf-9b82-94ca5d489bc1" providerId="ADAL" clId="{A525F6C1-90D2-4B04-A087-0ADAC9BEC90B}" dt="2022-08-20T17:00:19.803" v="2719"/>
        <pc:sldMkLst>
          <pc:docMk/>
          <pc:sldMk cId="28282978" sldId="1336"/>
        </pc:sldMkLst>
      </pc:sldChg>
      <pc:sldChg chg="addSp delSp modSp add">
        <pc:chgData name="Коршунова Вера Владимировна" userId="9847be56-2326-40cf-9b82-94ca5d489bc1" providerId="ADAL" clId="{A525F6C1-90D2-4B04-A087-0ADAC9BEC90B}" dt="2022-08-20T15:54:43.018" v="1624" actId="2085"/>
        <pc:sldMkLst>
          <pc:docMk/>
          <pc:sldMk cId="3279602801" sldId="1356"/>
        </pc:sldMkLst>
        <pc:spChg chg="mod">
          <ac:chgData name="Коршунова Вера Владимировна" userId="9847be56-2326-40cf-9b82-94ca5d489bc1" providerId="ADAL" clId="{A525F6C1-90D2-4B04-A087-0ADAC9BEC90B}" dt="2022-08-20T15:23:15.058" v="986" actId="1076"/>
          <ac:spMkLst>
            <pc:docMk/>
            <pc:sldMk cId="3279602801" sldId="1356"/>
            <ac:spMk id="2" creationId="{FA4E0F6F-E939-1B45-8E7E-6F03671AD04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5:23:50.387" v="990" actId="207"/>
          <ac:spMkLst>
            <pc:docMk/>
            <pc:sldMk cId="3279602801" sldId="1356"/>
            <ac:spMk id="3" creationId="{00000000-0000-0000-0000-000000000000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4:29:47.227" v="822" actId="478"/>
          <ac:spMkLst>
            <pc:docMk/>
            <pc:sldMk cId="3279602801" sldId="1356"/>
            <ac:spMk id="4" creationId="{31116759-6CC9-45FA-8335-5F5067DCCE8C}"/>
          </ac:spMkLst>
        </pc:spChg>
        <pc:spChg chg="add del mod ord">
          <ac:chgData name="Коршунова Вера Владимировна" userId="9847be56-2326-40cf-9b82-94ca5d489bc1" providerId="ADAL" clId="{A525F6C1-90D2-4B04-A087-0ADAC9BEC90B}" dt="2022-08-20T15:17:40.625" v="884" actId="478"/>
          <ac:spMkLst>
            <pc:docMk/>
            <pc:sldMk cId="3279602801" sldId="1356"/>
            <ac:spMk id="8" creationId="{DF12C722-1C7F-4370-AD4B-EFCBBD271CCD}"/>
          </ac:spMkLst>
        </pc:spChg>
        <pc:spChg chg="add ord">
          <ac:chgData name="Коршунова Вера Владимировна" userId="9847be56-2326-40cf-9b82-94ca5d489bc1" providerId="ADAL" clId="{A525F6C1-90D2-4B04-A087-0ADAC9BEC90B}" dt="2022-08-20T15:23:57.170" v="992" actId="167"/>
          <ac:spMkLst>
            <pc:docMk/>
            <pc:sldMk cId="3279602801" sldId="1356"/>
            <ac:spMk id="12" creationId="{BDA52B0F-35C7-4BA8-BAC7-5E389C9E3D24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5:17:28.043" v="881"/>
          <ac:spMkLst>
            <pc:docMk/>
            <pc:sldMk cId="3279602801" sldId="1356"/>
            <ac:spMk id="18" creationId="{EE851DF0-9B08-1CA1-8F29-938650938105}"/>
          </ac:spMkLst>
        </pc:spChg>
        <pc:graphicFrameChg chg="add mod">
          <ac:chgData name="Коршунова Вера Владимировна" userId="9847be56-2326-40cf-9b82-94ca5d489bc1" providerId="ADAL" clId="{A525F6C1-90D2-4B04-A087-0ADAC9BEC90B}" dt="2022-08-20T15:54:43.018" v="1624" actId="2085"/>
          <ac:graphicFrameMkLst>
            <pc:docMk/>
            <pc:sldMk cId="3279602801" sldId="1356"/>
            <ac:graphicFrameMk id="9" creationId="{29F0A94E-081D-4E0E-B5F4-6B3627E5C269}"/>
          </ac:graphicFrameMkLst>
        </pc:graphicFrameChg>
        <pc:picChg chg="add del">
          <ac:chgData name="Коршунова Вера Владимировна" userId="9847be56-2326-40cf-9b82-94ca5d489bc1" providerId="ADAL" clId="{A525F6C1-90D2-4B04-A087-0ADAC9BEC90B}" dt="2022-08-20T14:37:35.723" v="839" actId="478"/>
          <ac:picMkLst>
            <pc:docMk/>
            <pc:sldMk cId="3279602801" sldId="1356"/>
            <ac:picMk id="5" creationId="{5F4D3436-A1C2-7649-A987-1F5AB7A342D4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16:29.045" v="864" actId="12084"/>
          <ac:picMkLst>
            <pc:docMk/>
            <pc:sldMk cId="3279602801" sldId="1356"/>
            <ac:picMk id="6" creationId="{E08D7ACF-A0A3-4168-9D5F-A57588FBD357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14:17.404" v="856"/>
          <ac:picMkLst>
            <pc:docMk/>
            <pc:sldMk cId="3279602801" sldId="1356"/>
            <ac:picMk id="7" creationId="{14540AA4-9E7A-4669-9ED9-DFD1D01C03D4}"/>
          </ac:picMkLst>
        </pc:picChg>
        <pc:picChg chg="add mod ord">
          <ac:chgData name="Коршунова Вера Владимировна" userId="9847be56-2326-40cf-9b82-94ca5d489bc1" providerId="ADAL" clId="{A525F6C1-90D2-4B04-A087-0ADAC9BEC90B}" dt="2022-08-20T15:35:58.161" v="1324" actId="1036"/>
          <ac:picMkLst>
            <pc:docMk/>
            <pc:sldMk cId="3279602801" sldId="1356"/>
            <ac:picMk id="13" creationId="{059B5E57-6606-4268-ABE9-171A265CCB87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5:17:28.043" v="879" actId="478"/>
          <ac:picMkLst>
            <pc:docMk/>
            <pc:sldMk cId="3279602801" sldId="1356"/>
            <ac:picMk id="15" creationId="{A18CF6D3-2671-312D-EB28-911F500BF8D2}"/>
          </ac:picMkLst>
        </pc:picChg>
      </pc:sldChg>
      <pc:sldChg chg="modSp add">
        <pc:chgData name="Коршунова Вера Владимировна" userId="9847be56-2326-40cf-9b82-94ca5d489bc1" providerId="ADAL" clId="{A525F6C1-90D2-4B04-A087-0ADAC9BEC90B}" dt="2022-08-20T17:00:24.733" v="2720" actId="1076"/>
        <pc:sldMkLst>
          <pc:docMk/>
          <pc:sldMk cId="2501572711" sldId="1379"/>
        </pc:sldMkLst>
        <pc:spChg chg="mod">
          <ac:chgData name="Коршунова Вера Владимировна" userId="9847be56-2326-40cf-9b82-94ca5d489bc1" providerId="ADAL" clId="{A525F6C1-90D2-4B04-A087-0ADAC9BEC90B}" dt="2022-08-20T17:00:24.733" v="2720" actId="1076"/>
          <ac:spMkLst>
            <pc:docMk/>
            <pc:sldMk cId="2501572711" sldId="1379"/>
            <ac:spMk id="2" creationId="{CAF83A22-F22C-4867-BD35-0DF652452615}"/>
          </ac:spMkLst>
        </pc:spChg>
      </pc:sldChg>
      <pc:sldChg chg="modSp add">
        <pc:chgData name="Коршунова Вера Владимировна" userId="9847be56-2326-40cf-9b82-94ca5d489bc1" providerId="ADAL" clId="{A525F6C1-90D2-4B04-A087-0ADAC9BEC90B}" dt="2022-08-20T16:26:24.300" v="2418" actId="1076"/>
        <pc:sldMkLst>
          <pc:docMk/>
          <pc:sldMk cId="3192626047" sldId="1402"/>
        </pc:sldMkLst>
        <pc:grpChg chg="mod">
          <ac:chgData name="Коршунова Вера Владимировна" userId="9847be56-2326-40cf-9b82-94ca5d489bc1" providerId="ADAL" clId="{A525F6C1-90D2-4B04-A087-0ADAC9BEC90B}" dt="2022-08-20T16:26:24.300" v="2418" actId="1076"/>
          <ac:grpSpMkLst>
            <pc:docMk/>
            <pc:sldMk cId="3192626047" sldId="1402"/>
            <ac:grpSpMk id="9" creationId="{3458DEE0-AF4C-D5B3-D8CE-4F3BAC91A5C1}"/>
          </ac:grpSpMkLst>
        </pc:grpChg>
      </pc:sldChg>
      <pc:sldChg chg="add">
        <pc:chgData name="Коршунова Вера Владимировна" userId="9847be56-2326-40cf-9b82-94ca5d489bc1" providerId="ADAL" clId="{A525F6C1-90D2-4B04-A087-0ADAC9BEC90B}" dt="2022-08-20T14:00:37.686" v="338"/>
        <pc:sldMkLst>
          <pc:docMk/>
          <pc:sldMk cId="904314577" sldId="1412"/>
        </pc:sldMkLst>
      </pc:sldChg>
      <pc:sldChg chg="modSp add">
        <pc:chgData name="Коршунова Вера Владимировна" userId="9847be56-2326-40cf-9b82-94ca5d489bc1" providerId="ADAL" clId="{A525F6C1-90D2-4B04-A087-0ADAC9BEC90B}" dt="2022-08-20T14:02:25.610" v="347" actId="27636"/>
        <pc:sldMkLst>
          <pc:docMk/>
          <pc:sldMk cId="139793234" sldId="1413"/>
        </pc:sldMkLst>
        <pc:spChg chg="mod">
          <ac:chgData name="Коршунова Вера Владимировна" userId="9847be56-2326-40cf-9b82-94ca5d489bc1" providerId="ADAL" clId="{A525F6C1-90D2-4B04-A087-0ADAC9BEC90B}" dt="2022-08-20T14:02:25.610" v="347" actId="27636"/>
          <ac:spMkLst>
            <pc:docMk/>
            <pc:sldMk cId="139793234" sldId="1413"/>
            <ac:spMk id="3" creationId="{00000000-0000-0000-0000-000000000000}"/>
          </ac:spMkLst>
        </pc:spChg>
      </pc:sldChg>
      <pc:sldChg chg="addSp delSp modSp add del">
        <pc:chgData name="Коршунова Вера Владимировна" userId="9847be56-2326-40cf-9b82-94ca5d489bc1" providerId="ADAL" clId="{A525F6C1-90D2-4B04-A087-0ADAC9BEC90B}" dt="2022-08-20T15:56:22.597" v="1635" actId="2696"/>
        <pc:sldMkLst>
          <pc:docMk/>
          <pc:sldMk cId="541660666" sldId="1414"/>
        </pc:sldMkLst>
        <pc:spChg chg="mod ord">
          <ac:chgData name="Коршунова Вера Владимировна" userId="9847be56-2326-40cf-9b82-94ca5d489bc1" providerId="ADAL" clId="{A525F6C1-90D2-4B04-A087-0ADAC9BEC90B}" dt="2022-08-20T15:55:08.179" v="1627" actId="207"/>
          <ac:spMkLst>
            <pc:docMk/>
            <pc:sldMk cId="541660666" sldId="1414"/>
            <ac:spMk id="3" creationId="{BB60FE8D-BBA0-07D1-C349-D83F0A2EB2E1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5:29:59.992" v="1099" actId="478"/>
          <ac:spMkLst>
            <pc:docMk/>
            <pc:sldMk cId="541660666" sldId="1414"/>
            <ac:spMk id="18" creationId="{F99A7B32-D666-4CC9-A727-7CCAB495A62D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5:39:46.869" v="1371" actId="1076"/>
          <ac:spMkLst>
            <pc:docMk/>
            <pc:sldMk cId="541660666" sldId="1414"/>
            <ac:spMk id="21" creationId="{3C7C2CA9-FE1A-41B4-B4C1-E4D7FE9197B9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5:41:14.104" v="1392" actId="1076"/>
          <ac:spMkLst>
            <pc:docMk/>
            <pc:sldMk cId="541660666" sldId="1414"/>
            <ac:spMk id="22" creationId="{2A0A5808-7869-4125-A0F0-53A4F4540795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5:41:10.035" v="1391" actId="1076"/>
          <ac:spMkLst>
            <pc:docMk/>
            <pc:sldMk cId="541660666" sldId="1414"/>
            <ac:spMk id="24" creationId="{3E4BD3A3-0986-4B23-AD5F-A4F1D1F4B9D6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5:28:42.922" v="1080" actId="478"/>
          <ac:spMkLst>
            <pc:docMk/>
            <pc:sldMk cId="541660666" sldId="1414"/>
            <ac:spMk id="25" creationId="{BE0CFCEB-49D0-42F7-8B2C-41E7E8FF63BD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5:28:22.811" v="1078" actId="478"/>
          <ac:spMkLst>
            <pc:docMk/>
            <pc:sldMk cId="541660666" sldId="1414"/>
            <ac:spMk id="27" creationId="{34686ED3-AF11-46FF-9330-900D38CDB03C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27:23" v="1055" actId="478"/>
          <ac:spMkLst>
            <pc:docMk/>
            <pc:sldMk cId="541660666" sldId="1414"/>
            <ac:spMk id="30" creationId="{9835A1AC-5F38-E06C-BB5E-F946A6BB71D3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27:20.042" v="1054" actId="478"/>
          <ac:spMkLst>
            <pc:docMk/>
            <pc:sldMk cId="541660666" sldId="1414"/>
            <ac:spMk id="31" creationId="{991222BF-1610-A3E2-A61E-6068B6FC8AB5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5:28:17.889" v="1077" actId="478"/>
          <ac:spMkLst>
            <pc:docMk/>
            <pc:sldMk cId="541660666" sldId="1414"/>
            <ac:spMk id="38" creationId="{2A079EF9-E4A9-4D10-8F8C-EF13A48D4A41}"/>
          </ac:spMkLst>
        </pc:spChg>
        <pc:spChg chg="del mod">
          <ac:chgData name="Коршунова Вера Владимировна" userId="9847be56-2326-40cf-9b82-94ca5d489bc1" providerId="ADAL" clId="{A525F6C1-90D2-4B04-A087-0ADAC9BEC90B}" dt="2022-08-20T15:30:12.503" v="1102"/>
          <ac:spMkLst>
            <pc:docMk/>
            <pc:sldMk cId="541660666" sldId="1414"/>
            <ac:spMk id="41" creationId="{EC4C36C5-50F1-4B4F-BF11-FAFCF2ACC9DD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38:35.282" v="1357"/>
          <ac:spMkLst>
            <pc:docMk/>
            <pc:sldMk cId="541660666" sldId="1414"/>
            <ac:spMk id="43" creationId="{976DA34A-C93F-4167-AD7A-6D8985F1AF20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38:43.759" v="1361"/>
          <ac:spMkLst>
            <pc:docMk/>
            <pc:sldMk cId="541660666" sldId="1414"/>
            <ac:spMk id="45" creationId="{190ADE13-4261-4327-AB37-A6668F845339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5:29:32.355" v="1091" actId="478"/>
          <ac:spMkLst>
            <pc:docMk/>
            <pc:sldMk cId="541660666" sldId="1414"/>
            <ac:spMk id="47" creationId="{793A3BDD-901F-49CA-A8F1-6A89642B3D3B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5:55:01.033" v="1625" actId="207"/>
          <ac:spMkLst>
            <pc:docMk/>
            <pc:sldMk cId="541660666" sldId="1414"/>
            <ac:spMk id="54" creationId="{046A019F-F06C-458C-93FB-CA571B648C1A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5:55:04.299" v="1626" actId="207"/>
          <ac:spMkLst>
            <pc:docMk/>
            <pc:sldMk cId="541660666" sldId="1414"/>
            <ac:spMk id="55" creationId="{FE9840B0-A8C8-404C-BC03-253DAF44FA5C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36:38.228" v="1331" actId="478"/>
          <ac:spMkLst>
            <pc:docMk/>
            <pc:sldMk cId="541660666" sldId="1414"/>
            <ac:spMk id="59" creationId="{FFF50712-E140-4FE1-9FA1-1CCF50A58637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5:39:49.942" v="1372" actId="478"/>
          <ac:spMkLst>
            <pc:docMk/>
            <pc:sldMk cId="541660666" sldId="1414"/>
            <ac:spMk id="61" creationId="{C840CEE2-E56B-429A-AFF0-E77047436F68}"/>
          </ac:spMkLst>
        </pc:spChg>
        <pc:grpChg chg="add mod">
          <ac:chgData name="Коршунова Вера Владимировна" userId="9847be56-2326-40cf-9b82-94ca5d489bc1" providerId="ADAL" clId="{A525F6C1-90D2-4B04-A087-0ADAC9BEC90B}" dt="2022-08-20T15:55:43.927" v="1631" actId="207"/>
          <ac:grpSpMkLst>
            <pc:docMk/>
            <pc:sldMk cId="541660666" sldId="1414"/>
            <ac:grpSpMk id="17" creationId="{4D72524F-2A39-4E86-8163-3D205A02D709}"/>
          </ac:grpSpMkLst>
        </pc:grpChg>
        <pc:grpChg chg="del">
          <ac:chgData name="Коршунова Вера Владимировна" userId="9847be56-2326-40cf-9b82-94ca5d489bc1" providerId="ADAL" clId="{A525F6C1-90D2-4B04-A087-0ADAC9BEC90B}" dt="2022-08-20T15:27:20.042" v="1054" actId="478"/>
          <ac:grpSpMkLst>
            <pc:docMk/>
            <pc:sldMk cId="541660666" sldId="1414"/>
            <ac:grpSpMk id="32" creationId="{922D7D82-42C7-CB84-6B02-9097954B4C27}"/>
          </ac:grpSpMkLst>
        </pc:grpChg>
        <pc:grpChg chg="del">
          <ac:chgData name="Коршунова Вера Владимировна" userId="9847be56-2326-40cf-9b82-94ca5d489bc1" providerId="ADAL" clId="{A525F6C1-90D2-4B04-A087-0ADAC9BEC90B}" dt="2022-08-20T15:27:20.042" v="1054" actId="478"/>
          <ac:grpSpMkLst>
            <pc:docMk/>
            <pc:sldMk cId="541660666" sldId="1414"/>
            <ac:grpSpMk id="35" creationId="{95163BCF-A75D-BE66-4001-3836946C5BE7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5:40:22.486" v="1379" actId="1076"/>
          <ac:grpSpMkLst>
            <pc:docMk/>
            <pc:sldMk cId="541660666" sldId="1414"/>
            <ac:grpSpMk id="39" creationId="{DCB4C718-41A0-4136-A08A-961CC375DA69}"/>
          </ac:grpSpMkLst>
        </pc:grpChg>
        <pc:grpChg chg="add del mod">
          <ac:chgData name="Коршунова Вера Владимировна" userId="9847be56-2326-40cf-9b82-94ca5d489bc1" providerId="ADAL" clId="{A525F6C1-90D2-4B04-A087-0ADAC9BEC90B}" dt="2022-08-20T15:41:39.586" v="1456" actId="1076"/>
          <ac:grpSpMkLst>
            <pc:docMk/>
            <pc:sldMk cId="541660666" sldId="1414"/>
            <ac:grpSpMk id="57" creationId="{D1C5784A-687D-4B93-A3FB-C891DFBA99DF}"/>
          </ac:grpSpMkLst>
        </pc:grpChg>
        <pc:graphicFrameChg chg="add del mod">
          <ac:chgData name="Коршунова Вера Владимировна" userId="9847be56-2326-40cf-9b82-94ca5d489bc1" providerId="ADAL" clId="{A525F6C1-90D2-4B04-A087-0ADAC9BEC90B}" dt="2022-08-20T15:46:14.016" v="1585" actId="12084"/>
          <ac:graphicFrameMkLst>
            <pc:docMk/>
            <pc:sldMk cId="541660666" sldId="1414"/>
            <ac:graphicFrameMk id="4" creationId="{37F9615A-1F3D-4BB7-85E8-1A063302221F}"/>
          </ac:graphicFrameMkLst>
        </pc:graphicFrameChg>
        <pc:graphicFrameChg chg="add del mod">
          <ac:chgData name="Коршунова Вера Владимировна" userId="9847be56-2326-40cf-9b82-94ca5d489bc1" providerId="ADAL" clId="{A525F6C1-90D2-4B04-A087-0ADAC9BEC90B}" dt="2022-08-20T15:46:31.282" v="1588" actId="12084"/>
          <ac:graphicFrameMkLst>
            <pc:docMk/>
            <pc:sldMk cId="541660666" sldId="1414"/>
            <ac:graphicFrameMk id="5" creationId="{6921D1A4-DDAC-451B-93EE-46B2385A59C0}"/>
          </ac:graphicFrameMkLst>
        </pc:graphicFrameChg>
        <pc:graphicFrameChg chg="add del mod">
          <ac:chgData name="Коршунова Вера Владимировна" userId="9847be56-2326-40cf-9b82-94ca5d489bc1" providerId="ADAL" clId="{A525F6C1-90D2-4B04-A087-0ADAC9BEC90B}" dt="2022-08-20T15:46:56.036" v="1594" actId="12084"/>
          <ac:graphicFrameMkLst>
            <pc:docMk/>
            <pc:sldMk cId="541660666" sldId="1414"/>
            <ac:graphicFrameMk id="6" creationId="{BA079310-C0BE-4537-9B60-9E8C88889976}"/>
          </ac:graphicFrameMkLst>
        </pc:graphicFrameChg>
        <pc:graphicFrameChg chg="add del mod">
          <ac:chgData name="Коршунова Вера Владимировна" userId="9847be56-2326-40cf-9b82-94ca5d489bc1" providerId="ADAL" clId="{A525F6C1-90D2-4B04-A087-0ADAC9BEC90B}" dt="2022-08-20T15:52:33.351" v="1602" actId="12084"/>
          <ac:graphicFrameMkLst>
            <pc:docMk/>
            <pc:sldMk cId="541660666" sldId="1414"/>
            <ac:graphicFrameMk id="8" creationId="{97928FC5-9BF9-4E61-A89D-B14C88E9D6F0}"/>
          </ac:graphicFrameMkLst>
        </pc:graphicFrameChg>
        <pc:graphicFrameChg chg="add mod">
          <ac:chgData name="Коршунова Вера Владимировна" userId="9847be56-2326-40cf-9b82-94ca5d489bc1" providerId="ADAL" clId="{A525F6C1-90D2-4B04-A087-0ADAC9BEC90B}" dt="2022-08-20T15:54:34.246" v="1623" actId="14100"/>
          <ac:graphicFrameMkLst>
            <pc:docMk/>
            <pc:sldMk cId="541660666" sldId="1414"/>
            <ac:graphicFrameMk id="10" creationId="{1F69BA6B-001C-4860-BFC9-B333C87BCD2B}"/>
          </ac:graphicFrameMkLst>
        </pc:graphicFrameChg>
        <pc:picChg chg="add mod modCrop">
          <ac:chgData name="Коршунова Вера Владимировна" userId="9847be56-2326-40cf-9b82-94ca5d489bc1" providerId="ADAL" clId="{A525F6C1-90D2-4B04-A087-0ADAC9BEC90B}" dt="2022-08-20T15:41:51.144" v="1459" actId="1076"/>
          <ac:picMkLst>
            <pc:docMk/>
            <pc:sldMk cId="541660666" sldId="1414"/>
            <ac:picMk id="2" creationId="{81890BEC-959B-4400-9DB7-7C0015501BED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52:34.477" v="1604"/>
          <ac:picMkLst>
            <pc:docMk/>
            <pc:sldMk cId="541660666" sldId="1414"/>
            <ac:picMk id="7" creationId="{2B0FDD49-06F0-4032-9627-C363B65D708E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53:11.756" v="1608" actId="12084"/>
          <ac:picMkLst>
            <pc:docMk/>
            <pc:sldMk cId="541660666" sldId="1414"/>
            <ac:picMk id="9" creationId="{AF622207-7C32-4BD7-9172-5C11539A5378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27:26.433" v="1056" actId="478"/>
          <ac:picMkLst>
            <pc:docMk/>
            <pc:sldMk cId="541660666" sldId="1414"/>
            <ac:picMk id="23" creationId="{3717FAE0-F93E-DBE8-4F91-2C1EF7A6751D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5:34:28.716" v="1219" actId="478"/>
          <ac:picMkLst>
            <pc:docMk/>
            <pc:sldMk cId="541660666" sldId="1414"/>
            <ac:picMk id="26" creationId="{5D4117FD-93E5-4F9C-937C-950E5D80305E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30:15.085" v="1103"/>
          <ac:picMkLst>
            <pc:docMk/>
            <pc:sldMk cId="541660666" sldId="1414"/>
            <ac:picMk id="40" creationId="{353D03CA-DDC2-4ADA-BFD1-09BC4EEBE40E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38:38.249" v="1359"/>
          <ac:picMkLst>
            <pc:docMk/>
            <pc:sldMk cId="541660666" sldId="1414"/>
            <ac:picMk id="42" creationId="{1265EA4B-C1EB-4070-B97B-4DB7AE512D13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38:46.065" v="1362"/>
          <ac:picMkLst>
            <pc:docMk/>
            <pc:sldMk cId="541660666" sldId="1414"/>
            <ac:picMk id="44" creationId="{D0409F8E-BEEC-4CF9-BBA3-2BCD33E64847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28:48.113" v="1081" actId="478"/>
          <ac:picMkLst>
            <pc:docMk/>
            <pc:sldMk cId="541660666" sldId="1414"/>
            <ac:picMk id="48" creationId="{FCBC0E4E-DC64-4E6A-8044-56030B2BDD41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5:38:41.350" v="1360"/>
          <ac:picMkLst>
            <pc:docMk/>
            <pc:sldMk cId="541660666" sldId="1414"/>
            <ac:picMk id="49" creationId="{C75FBEE5-0076-4146-8FF1-15D908DA6DC6}"/>
          </ac:picMkLst>
        </pc:picChg>
        <pc:picChg chg="del mod">
          <ac:chgData name="Коршунова Вера Владимировна" userId="9847be56-2326-40cf-9b82-94ca5d489bc1" providerId="ADAL" clId="{A525F6C1-90D2-4B04-A087-0ADAC9BEC90B}" dt="2022-08-20T15:38:20.924" v="1354" actId="478"/>
          <ac:picMkLst>
            <pc:docMk/>
            <pc:sldMk cId="541660666" sldId="1414"/>
            <ac:picMk id="50" creationId="{622F3119-CE9F-44BB-8B04-98EA05195710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30:05.261" v="1100" actId="478"/>
          <ac:picMkLst>
            <pc:docMk/>
            <pc:sldMk cId="541660666" sldId="1414"/>
            <ac:picMk id="51" creationId="{8BDDC2E7-DB28-414D-955F-A2891BAC8A94}"/>
          </ac:picMkLst>
        </pc:picChg>
        <pc:picChg chg="add mod">
          <ac:chgData name="Коршунова Вера Владимировна" userId="9847be56-2326-40cf-9b82-94ca5d489bc1" providerId="ADAL" clId="{A525F6C1-90D2-4B04-A087-0ADAC9BEC90B}" dt="2022-08-20T15:40:17.406" v="1377" actId="1076"/>
          <ac:picMkLst>
            <pc:docMk/>
            <pc:sldMk cId="541660666" sldId="1414"/>
            <ac:picMk id="52" creationId="{0E5CED49-FC90-4D43-94EE-D2762813F792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31:37.376" v="1118" actId="478"/>
          <ac:picMkLst>
            <pc:docMk/>
            <pc:sldMk cId="541660666" sldId="1414"/>
            <ac:picMk id="53" creationId="{9AE8208A-169D-426C-9AB1-0111411B9788}"/>
          </ac:picMkLst>
        </pc:picChg>
        <pc:picChg chg="add mod ord">
          <ac:chgData name="Коршунова Вера Владимировна" userId="9847be56-2326-40cf-9b82-94ca5d489bc1" providerId="ADAL" clId="{A525F6C1-90D2-4B04-A087-0ADAC9BEC90B}" dt="2022-08-20T15:41:03.354" v="1390" actId="1076"/>
          <ac:picMkLst>
            <pc:docMk/>
            <pc:sldMk cId="541660666" sldId="1414"/>
            <ac:picMk id="56" creationId="{F7B5BEA4-5D00-4B02-A9E5-7E8323AD541F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37:43.755" v="1345" actId="478"/>
          <ac:picMkLst>
            <pc:docMk/>
            <pc:sldMk cId="541660666" sldId="1414"/>
            <ac:picMk id="58" creationId="{D996E818-9CB2-4703-BB31-10C71494DA52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39:51.833" v="1373" actId="478"/>
          <ac:picMkLst>
            <pc:docMk/>
            <pc:sldMk cId="541660666" sldId="1414"/>
            <ac:picMk id="60" creationId="{F623EF20-7992-46EC-9113-9581162D5ED7}"/>
          </ac:picMkLst>
        </pc:picChg>
        <pc:picChg chg="del">
          <ac:chgData name="Коршунова Вера Владимировна" userId="9847be56-2326-40cf-9b82-94ca5d489bc1" providerId="ADAL" clId="{A525F6C1-90D2-4B04-A087-0ADAC9BEC90B}" dt="2022-08-20T15:37:40.262" v="1344" actId="478"/>
          <ac:picMkLst>
            <pc:docMk/>
            <pc:sldMk cId="541660666" sldId="1414"/>
            <ac:picMk id="64" creationId="{91C10899-CF8D-4589-A34D-318F0D3A9065}"/>
          </ac:picMkLst>
        </pc:picChg>
        <pc:picChg chg="mod modCrop">
          <ac:chgData name="Коршунова Вера Владимировна" userId="9847be56-2326-40cf-9b82-94ca5d489bc1" providerId="ADAL" clId="{A525F6C1-90D2-4B04-A087-0ADAC9BEC90B}" dt="2022-08-20T15:52:42.761" v="1605" actId="1076"/>
          <ac:picMkLst>
            <pc:docMk/>
            <pc:sldMk cId="541660666" sldId="1414"/>
            <ac:picMk id="65" creationId="{16333416-605B-4203-B7CE-F3C6881CC44D}"/>
          </ac:picMkLst>
        </pc:picChg>
        <pc:picChg chg="add del mod">
          <ac:chgData name="Коршунова Вера Владимировна" userId="9847be56-2326-40cf-9b82-94ca5d489bc1" providerId="ADAL" clId="{A525F6C1-90D2-4B04-A087-0ADAC9BEC90B}" dt="2022-08-20T15:46:59.545" v="1595"/>
          <ac:picMkLst>
            <pc:docMk/>
            <pc:sldMk cId="541660666" sldId="1414"/>
            <ac:picMk id="3074" creationId="{19FAD8BF-6277-4A8C-9A4A-C9DAF2195DF5}"/>
          </ac:picMkLst>
        </pc:picChg>
        <pc:cxnChg chg="del">
          <ac:chgData name="Коршунова Вера Владимировна" userId="9847be56-2326-40cf-9b82-94ca5d489bc1" providerId="ADAL" clId="{A525F6C1-90D2-4B04-A087-0ADAC9BEC90B}" dt="2022-08-20T15:27:20.042" v="1054" actId="478"/>
          <ac:cxnSpMkLst>
            <pc:docMk/>
            <pc:sldMk cId="541660666" sldId="1414"/>
            <ac:cxnSpMk id="28" creationId="{054CCF3D-3A83-E4D3-52D8-E12D88622243}"/>
          </ac:cxnSpMkLst>
        </pc:cxnChg>
        <pc:cxnChg chg="del">
          <ac:chgData name="Коршунова Вера Владимировна" userId="9847be56-2326-40cf-9b82-94ca5d489bc1" providerId="ADAL" clId="{A525F6C1-90D2-4B04-A087-0ADAC9BEC90B}" dt="2022-08-20T15:27:20.042" v="1054" actId="478"/>
          <ac:cxnSpMkLst>
            <pc:docMk/>
            <pc:sldMk cId="541660666" sldId="1414"/>
            <ac:cxnSpMk id="29" creationId="{B23F097B-81CF-FC71-6F3B-A395253E1D89}"/>
          </ac:cxnSpMkLst>
        </pc:cxnChg>
      </pc:sldChg>
      <pc:sldChg chg="modSp add">
        <pc:chgData name="Коршунова Вера Владимировна" userId="9847be56-2326-40cf-9b82-94ca5d489bc1" providerId="ADAL" clId="{A525F6C1-90D2-4B04-A087-0ADAC9BEC90B}" dt="2022-08-20T15:56:07.281" v="1634" actId="207"/>
        <pc:sldMkLst>
          <pc:docMk/>
          <pc:sldMk cId="430435748" sldId="1415"/>
        </pc:sldMkLst>
        <pc:spChg chg="mod">
          <ac:chgData name="Коршунова Вера Владимировна" userId="9847be56-2326-40cf-9b82-94ca5d489bc1" providerId="ADAL" clId="{A525F6C1-90D2-4B04-A087-0ADAC9BEC90B}" dt="2022-08-20T15:56:07.281" v="1634" actId="207"/>
          <ac:spMkLst>
            <pc:docMk/>
            <pc:sldMk cId="430435748" sldId="1415"/>
            <ac:spMk id="3" creationId="{BB60FE8D-BBA0-07D1-C349-D83F0A2EB2E1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5:56:01.711" v="1632" actId="207"/>
          <ac:spMkLst>
            <pc:docMk/>
            <pc:sldMk cId="430435748" sldId="1415"/>
            <ac:spMk id="54" creationId="{046A019F-F06C-458C-93FB-CA571B648C1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5:56:04.174" v="1633" actId="207"/>
          <ac:spMkLst>
            <pc:docMk/>
            <pc:sldMk cId="430435748" sldId="1415"/>
            <ac:spMk id="55" creationId="{FE9840B0-A8C8-404C-BC03-253DAF44FA5C}"/>
          </ac:spMkLst>
        </pc:spChg>
      </pc:sldChg>
      <pc:sldChg chg="addSp delSp modSp add">
        <pc:chgData name="Коршунова Вера Владимировна" userId="9847be56-2326-40cf-9b82-94ca5d489bc1" providerId="ADAL" clId="{A525F6C1-90D2-4B04-A087-0ADAC9BEC90B}" dt="2022-08-20T16:34:36.446" v="2501" actId="207"/>
        <pc:sldMkLst>
          <pc:docMk/>
          <pc:sldMk cId="2278295751" sldId="1416"/>
        </pc:sldMkLst>
        <pc:spChg chg="add del mod ord">
          <ac:chgData name="Коршунова Вера Владимировна" userId="9847be56-2326-40cf-9b82-94ca5d489bc1" providerId="ADAL" clId="{A525F6C1-90D2-4B04-A087-0ADAC9BEC90B}" dt="2022-08-20T16:32:34.273" v="2485" actId="11529"/>
          <ac:spMkLst>
            <pc:docMk/>
            <pc:sldMk cId="2278295751" sldId="1416"/>
            <ac:spMk id="2" creationId="{EDF1866D-DD2A-46EC-A554-B58C6ECCB3A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9:50.519" v="2461" actId="2085"/>
          <ac:spMkLst>
            <pc:docMk/>
            <pc:sldMk cId="2278295751" sldId="1416"/>
            <ac:spMk id="4" creationId="{BA2AE084-E364-4FE5-B9E4-C3CDBB19F4DF}"/>
          </ac:spMkLst>
        </pc:spChg>
        <pc:spChg chg="mod ord">
          <ac:chgData name="Коршунова Вера Владимировна" userId="9847be56-2326-40cf-9b82-94ca5d489bc1" providerId="ADAL" clId="{A525F6C1-90D2-4B04-A087-0ADAC9BEC90B}" dt="2022-08-20T16:34:36.446" v="2501" actId="207"/>
          <ac:spMkLst>
            <pc:docMk/>
            <pc:sldMk cId="2278295751" sldId="1416"/>
            <ac:spMk id="24" creationId="{993EF637-AEB7-4BFF-98D4-3B67B2632A37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6:27:56.485" v="2431" actId="478"/>
          <ac:spMkLst>
            <pc:docMk/>
            <pc:sldMk cId="2278295751" sldId="1416"/>
            <ac:spMk id="25" creationId="{FDA6C1A2-6062-410C-BBB7-E9A93C97A8B7}"/>
          </ac:spMkLst>
        </pc:spChg>
        <pc:spChg chg="mod ord">
          <ac:chgData name="Коршунова Вера Владимировна" userId="9847be56-2326-40cf-9b82-94ca5d489bc1" providerId="ADAL" clId="{A525F6C1-90D2-4B04-A087-0ADAC9BEC90B}" dt="2022-08-20T16:34:23.806" v="2498" actId="14100"/>
          <ac:spMkLst>
            <pc:docMk/>
            <pc:sldMk cId="2278295751" sldId="1416"/>
            <ac:spMk id="26" creationId="{32E35D06-21DD-4066-AFAF-9D8465644E44}"/>
          </ac:spMkLst>
        </pc:spChg>
        <pc:spChg chg="mod ord">
          <ac:chgData name="Коршунова Вера Владимировна" userId="9847be56-2326-40cf-9b82-94ca5d489bc1" providerId="ADAL" clId="{A525F6C1-90D2-4B04-A087-0ADAC9BEC90B}" dt="2022-08-20T16:30:41.957" v="2467" actId="207"/>
          <ac:spMkLst>
            <pc:docMk/>
            <pc:sldMk cId="2278295751" sldId="1416"/>
            <ac:spMk id="27" creationId="{F0F2E091-0FD7-4D5B-861E-0A2A7F607864}"/>
          </ac:spMkLst>
        </pc:spChg>
        <pc:spChg chg="mod ord">
          <ac:chgData name="Коршунова Вера Владимировна" userId="9847be56-2326-40cf-9b82-94ca5d489bc1" providerId="ADAL" clId="{A525F6C1-90D2-4B04-A087-0ADAC9BEC90B}" dt="2022-08-20T16:30:49.567" v="2468" actId="207"/>
          <ac:spMkLst>
            <pc:docMk/>
            <pc:sldMk cId="2278295751" sldId="1416"/>
            <ac:spMk id="28" creationId="{8997CE4F-9537-407A-8C4A-B62D0E08EB2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4:31.460" v="2500" actId="1076"/>
          <ac:spMkLst>
            <pc:docMk/>
            <pc:sldMk cId="2278295751" sldId="1416"/>
            <ac:spMk id="38" creationId="{4D1ACBAD-3F05-4A58-9CC4-4E41917AC93A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4:27.432" v="2499" actId="207"/>
          <ac:spMkLst>
            <pc:docMk/>
            <pc:sldMk cId="2278295751" sldId="1416"/>
            <ac:spMk id="39" creationId="{4130FD8F-1783-4E7B-BD70-48873A9E3AC9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31:31.948" v="2474" actId="14100"/>
          <ac:spMkLst>
            <pc:docMk/>
            <pc:sldMk cId="2278295751" sldId="1416"/>
            <ac:spMk id="40" creationId="{8B0B8295-5076-4FAD-A1C9-3A06A6B2C3A8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6:26:56.624" v="2421" actId="20577"/>
          <ac:spMkLst>
            <pc:docMk/>
            <pc:sldMk cId="2278295751" sldId="1416"/>
            <ac:spMk id="42" creationId="{08B43CC0-72CE-4AF3-ACD4-ADAF048BAAAB}"/>
          </ac:spMkLst>
        </pc:spChg>
        <pc:grpChg chg="add mod ord">
          <ac:chgData name="Коршунова Вера Владимировна" userId="9847be56-2326-40cf-9b82-94ca5d489bc1" providerId="ADAL" clId="{A525F6C1-90D2-4B04-A087-0ADAC9BEC90B}" dt="2022-08-20T16:32:32.474" v="2483" actId="167"/>
          <ac:grpSpMkLst>
            <pc:docMk/>
            <pc:sldMk cId="2278295751" sldId="1416"/>
            <ac:grpSpMk id="23" creationId="{C9DE3A5C-8DE4-42F0-A532-332BCDA314E4}"/>
          </ac:grpSpMkLst>
        </pc:grpChg>
        <pc:grpChg chg="del">
          <ac:chgData name="Коршунова Вера Владимировна" userId="9847be56-2326-40cf-9b82-94ca5d489bc1" providerId="ADAL" clId="{A525F6C1-90D2-4B04-A087-0ADAC9BEC90B}" dt="2022-08-20T16:27:56.485" v="2431" actId="478"/>
          <ac:grpSpMkLst>
            <pc:docMk/>
            <pc:sldMk cId="2278295751" sldId="1416"/>
            <ac:grpSpMk id="29" creationId="{A85CD6E1-CB6A-479A-8797-C97C8759B625}"/>
          </ac:grpSpMkLst>
        </pc:grpChg>
        <pc:grpChg chg="del">
          <ac:chgData name="Коршунова Вера Владимировна" userId="9847be56-2326-40cf-9b82-94ca5d489bc1" providerId="ADAL" clId="{A525F6C1-90D2-4B04-A087-0ADAC9BEC90B}" dt="2022-08-20T16:27:56.485" v="2431" actId="478"/>
          <ac:grpSpMkLst>
            <pc:docMk/>
            <pc:sldMk cId="2278295751" sldId="1416"/>
            <ac:grpSpMk id="32" creationId="{C178D31D-44B5-48C5-9587-02D8FC39FF6C}"/>
          </ac:grpSpMkLst>
        </pc:grpChg>
        <pc:grpChg chg="del">
          <ac:chgData name="Коршунова Вера Владимировна" userId="9847be56-2326-40cf-9b82-94ca5d489bc1" providerId="ADAL" clId="{A525F6C1-90D2-4B04-A087-0ADAC9BEC90B}" dt="2022-08-20T16:27:56.485" v="2431" actId="478"/>
          <ac:grpSpMkLst>
            <pc:docMk/>
            <pc:sldMk cId="2278295751" sldId="1416"/>
            <ac:grpSpMk id="35" creationId="{376FC01C-3F32-4F26-ABAF-EDBDB088855F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6:31:31.314" v="2473" actId="14100"/>
          <ac:grpSpMkLst>
            <pc:docMk/>
            <pc:sldMk cId="2278295751" sldId="1416"/>
            <ac:grpSpMk id="43" creationId="{48CBD651-269F-4F84-B5A3-4F1028426ACC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6:28:50.487" v="2454" actId="1036"/>
          <ac:grpSpMkLst>
            <pc:docMk/>
            <pc:sldMk cId="2278295751" sldId="1416"/>
            <ac:grpSpMk id="47" creationId="{4090CD66-0AB3-47C7-8B14-189651852D79}"/>
          </ac:grpSpMkLst>
        </pc:grpChg>
        <pc:picChg chg="mod ord">
          <ac:chgData name="Коршунова Вера Владимировна" userId="9847be56-2326-40cf-9b82-94ca5d489bc1" providerId="ADAL" clId="{A525F6C1-90D2-4B04-A087-0ADAC9BEC90B}" dt="2022-08-20T16:33:18.377" v="2491" actId="167"/>
          <ac:picMkLst>
            <pc:docMk/>
            <pc:sldMk cId="2278295751" sldId="1416"/>
            <ac:picMk id="5" creationId="{F537FF54-4116-4CB5-89AB-63B97B987043}"/>
          </ac:picMkLst>
        </pc:picChg>
      </pc:sldChg>
      <pc:sldChg chg="addSp delSp modSp add del">
        <pc:chgData name="Коршунова Вера Владимировна" userId="9847be56-2326-40cf-9b82-94ca5d489bc1" providerId="ADAL" clId="{A525F6C1-90D2-4B04-A087-0ADAC9BEC90B}" dt="2022-08-20T16:54:01.450" v="2693" actId="2696"/>
        <pc:sldMkLst>
          <pc:docMk/>
          <pc:sldMk cId="1420382952" sldId="1417"/>
        </pc:sldMkLst>
        <pc:spChg chg="del">
          <ac:chgData name="Коршунова Вера Владимировна" userId="9847be56-2326-40cf-9b82-94ca5d489bc1" providerId="ADAL" clId="{A525F6C1-90D2-4B04-A087-0ADAC9BEC90B}" dt="2022-08-20T16:38:35.634" v="2535" actId="478"/>
          <ac:spMkLst>
            <pc:docMk/>
            <pc:sldMk cId="1420382952" sldId="1417"/>
            <ac:spMk id="3" creationId="{49FC3DA0-40DF-4DCD-8371-1BF1B491E627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6:53:58.843" v="2692"/>
          <ac:spMkLst>
            <pc:docMk/>
            <pc:sldMk cId="1420382952" sldId="1417"/>
            <ac:spMk id="4" creationId="{852283E3-E9EF-4FD9-9381-B78B0F5DA930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6:39:40.316" v="2548" actId="478"/>
          <ac:spMkLst>
            <pc:docMk/>
            <pc:sldMk cId="1420382952" sldId="1417"/>
            <ac:spMk id="5" creationId="{91FD6FB1-3142-4C0F-9C20-9C93FF36DAFC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6:53:56.213" v="2691"/>
          <ac:spMkLst>
            <pc:docMk/>
            <pc:sldMk cId="1420382952" sldId="1417"/>
            <ac:spMk id="6" creationId="{99C84B65-8044-4EA7-B9A9-B805B3FFD5EB}"/>
          </ac:spMkLst>
        </pc:spChg>
      </pc:sldChg>
      <pc:sldChg chg="add">
        <pc:chgData name="Коршунова Вера Владимировна" userId="9847be56-2326-40cf-9b82-94ca5d489bc1" providerId="ADAL" clId="{A525F6C1-90D2-4B04-A087-0ADAC9BEC90B}" dt="2022-08-20T16:54:12.561" v="2696"/>
        <pc:sldMkLst>
          <pc:docMk/>
          <pc:sldMk cId="3963290536" sldId="1417"/>
        </pc:sldMkLst>
      </pc:sldChg>
      <pc:sldChg chg="addSp delSp modSp add ord">
        <pc:chgData name="Коршунова Вера Владимировна" userId="9847be56-2326-40cf-9b82-94ca5d489bc1" providerId="ADAL" clId="{A525F6C1-90D2-4B04-A087-0ADAC9BEC90B}" dt="2022-08-20T18:11:03.677" v="3451"/>
        <pc:sldMkLst>
          <pc:docMk/>
          <pc:sldMk cId="2212952896" sldId="1418"/>
        </pc:sldMkLst>
        <pc:spChg chg="del mod">
          <ac:chgData name="Коршунова Вера Владимировна" userId="9847be56-2326-40cf-9b82-94ca5d489bc1" providerId="ADAL" clId="{A525F6C1-90D2-4B04-A087-0ADAC9BEC90B}" dt="2022-08-20T17:51:15.082" v="3140" actId="478"/>
          <ac:spMkLst>
            <pc:docMk/>
            <pc:sldMk cId="2212952896" sldId="1418"/>
            <ac:spMk id="2" creationId="{C68A513D-EF5C-490E-9E22-2EFF66532FEA}"/>
          </ac:spMkLst>
        </pc:spChg>
        <pc:spChg chg="del">
          <ac:chgData name="Коршунова Вера Владимировна" userId="9847be56-2326-40cf-9b82-94ca5d489bc1" providerId="ADAL" clId="{A525F6C1-90D2-4B04-A087-0ADAC9BEC90B}" dt="2022-08-20T17:32:25.822" v="2920" actId="478"/>
          <ac:spMkLst>
            <pc:docMk/>
            <pc:sldMk cId="2212952896" sldId="1418"/>
            <ac:spMk id="3" creationId="{7CDD6D27-2951-4980-B1BB-81F9BC8C6F2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02.790" v="3363" actId="208"/>
          <ac:spMkLst>
            <pc:docMk/>
            <pc:sldMk cId="2212952896" sldId="1418"/>
            <ac:spMk id="5" creationId="{9B68D055-5A26-4EC3-9FB0-5132A345B81D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02.790" v="3363" actId="208"/>
          <ac:spMkLst>
            <pc:docMk/>
            <pc:sldMk cId="2212952896" sldId="1418"/>
            <ac:spMk id="6" creationId="{A6A34CE4-DD09-49DC-9801-937327BCF6A6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02.790" v="3363" actId="208"/>
          <ac:spMkLst>
            <pc:docMk/>
            <pc:sldMk cId="2212952896" sldId="1418"/>
            <ac:spMk id="7" creationId="{B2F599F2-5990-4506-84E9-C477303B24FD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4:43.426" v="3359" actId="208"/>
          <ac:spMkLst>
            <pc:docMk/>
            <pc:sldMk cId="2212952896" sldId="1418"/>
            <ac:spMk id="8" creationId="{669DDB0B-CB83-4925-9D33-DE7B57333B81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8:06:04.728" v="3379" actId="478"/>
          <ac:spMkLst>
            <pc:docMk/>
            <pc:sldMk cId="2212952896" sldId="1418"/>
            <ac:spMk id="9" creationId="{71B3FD09-54AF-40F1-9C43-24128032408A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0:09.979" v="3321" actId="1036"/>
          <ac:spMkLst>
            <pc:docMk/>
            <pc:sldMk cId="2212952896" sldId="1418"/>
            <ac:spMk id="10" creationId="{F9A09FF5-A476-4703-8A1A-FFB83FFE3A11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07.241" v="3364" actId="208"/>
          <ac:spMkLst>
            <pc:docMk/>
            <pc:sldMk cId="2212952896" sldId="1418"/>
            <ac:spMk id="12" creationId="{05AD36EC-EEB2-42B1-8E47-88A05918F78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07.241" v="3364" actId="208"/>
          <ac:spMkLst>
            <pc:docMk/>
            <pc:sldMk cId="2212952896" sldId="1418"/>
            <ac:spMk id="13" creationId="{DB139617-9564-4DAF-B1F3-A76A3BC7ED5E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07.241" v="3364" actId="208"/>
          <ac:spMkLst>
            <pc:docMk/>
            <pc:sldMk cId="2212952896" sldId="1418"/>
            <ac:spMk id="14" creationId="{732DA60C-26FE-40AA-9921-A4928748314E}"/>
          </ac:spMkLst>
        </pc:spChg>
        <pc:spChg chg="add mod ord">
          <ac:chgData name="Коршунова Вера Владимировна" userId="9847be56-2326-40cf-9b82-94ca5d489bc1" providerId="ADAL" clId="{A525F6C1-90D2-4B04-A087-0ADAC9BEC90B}" dt="2022-08-20T18:03:46.701" v="3358" actId="207"/>
          <ac:spMkLst>
            <pc:docMk/>
            <pc:sldMk cId="2212952896" sldId="1418"/>
            <ac:spMk id="15" creationId="{33DF2791-9809-4DB7-B161-37F9360FDEC0}"/>
          </ac:spMkLst>
        </pc:spChg>
        <pc:spChg chg="add mod ord">
          <ac:chgData name="Коршунова Вера Владимировна" userId="9847be56-2326-40cf-9b82-94ca5d489bc1" providerId="ADAL" clId="{A525F6C1-90D2-4B04-A087-0ADAC9BEC90B}" dt="2022-08-20T18:07:04.487" v="3405" actId="1035"/>
          <ac:spMkLst>
            <pc:docMk/>
            <pc:sldMk cId="2212952896" sldId="1418"/>
            <ac:spMk id="16" creationId="{C2767604-E76A-4A89-BBE0-7A6A020C1EBA}"/>
          </ac:spMkLst>
        </pc:spChg>
        <pc:spChg chg="add mod ord">
          <ac:chgData name="Коршунова Вера Владимировна" userId="9847be56-2326-40cf-9b82-94ca5d489bc1" providerId="ADAL" clId="{A525F6C1-90D2-4B04-A087-0ADAC9BEC90B}" dt="2022-08-20T18:06:41.721" v="3396" actId="1036"/>
          <ac:spMkLst>
            <pc:docMk/>
            <pc:sldMk cId="2212952896" sldId="1418"/>
            <ac:spMk id="17" creationId="{7B448DF0-6CB3-4685-8122-7BD90D51A367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54:05.695" v="3190" actId="14100"/>
          <ac:spMkLst>
            <pc:docMk/>
            <pc:sldMk cId="2212952896" sldId="1418"/>
            <ac:spMk id="18" creationId="{C9EE4CD3-BD6E-4AE8-AE81-2670044BDB75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5:19.778" v="3367" actId="1076"/>
          <ac:spMkLst>
            <pc:docMk/>
            <pc:sldMk cId="2212952896" sldId="1418"/>
            <ac:spMk id="19" creationId="{A06E0686-5EBD-4871-A5F3-A2EFAB86472E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5:24.089" v="3368" actId="1076"/>
          <ac:spMkLst>
            <pc:docMk/>
            <pc:sldMk cId="2212952896" sldId="1418"/>
            <ac:spMk id="20" creationId="{DE675B32-D761-466E-9224-838BDEB9F8FB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7:36:49.981" v="2990" actId="478"/>
          <ac:spMkLst>
            <pc:docMk/>
            <pc:sldMk cId="2212952896" sldId="1418"/>
            <ac:spMk id="21" creationId="{95CCDFC3-29E7-4141-8B22-43E2F52C06AE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58:56.725" v="3295" actId="1076"/>
          <ac:spMkLst>
            <pc:docMk/>
            <pc:sldMk cId="2212952896" sldId="1418"/>
            <ac:spMk id="22" creationId="{67606454-0DA8-4B36-A497-5C226B5C2AD0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7:33:44.001" v="2958" actId="478"/>
          <ac:spMkLst>
            <pc:docMk/>
            <pc:sldMk cId="2212952896" sldId="1418"/>
            <ac:spMk id="23" creationId="{40D9A5E8-F4EA-4127-B1CA-A848246797DF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8:28.662" v="3417" actId="1076"/>
          <ac:spMkLst>
            <pc:docMk/>
            <pc:sldMk cId="2212952896" sldId="1418"/>
            <ac:spMk id="24" creationId="{BBD678AE-4BA1-4F76-99A1-DD70FD4DBC39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7:36:46.607" v="2989" actId="478"/>
          <ac:spMkLst>
            <pc:docMk/>
            <pc:sldMk cId="2212952896" sldId="1418"/>
            <ac:spMk id="25" creationId="{8C83A4FE-42BC-4402-B027-C8C3CF099B91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7:36:43.459" v="2988" actId="478"/>
          <ac:spMkLst>
            <pc:docMk/>
            <pc:sldMk cId="2212952896" sldId="1418"/>
            <ac:spMk id="26" creationId="{B47C069D-579C-4BDD-952E-23FE71CF1226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8:02.129" v="3413" actId="14100"/>
          <ac:spMkLst>
            <pc:docMk/>
            <pc:sldMk cId="2212952896" sldId="1418"/>
            <ac:spMk id="27" creationId="{19EBCC57-EC1A-436C-AA85-1586672AC3C4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11.948" v="3365" actId="208"/>
          <ac:spMkLst>
            <pc:docMk/>
            <pc:sldMk cId="2212952896" sldId="1418"/>
            <ac:spMk id="29" creationId="{08967118-3B28-4016-B35C-48B92DE7D448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11.948" v="3365" actId="208"/>
          <ac:spMkLst>
            <pc:docMk/>
            <pc:sldMk cId="2212952896" sldId="1418"/>
            <ac:spMk id="30" creationId="{CB1FFC58-2341-4685-B7B9-46551C600AF7}"/>
          </ac:spMkLst>
        </pc:spChg>
        <pc:spChg chg="mod">
          <ac:chgData name="Коршунова Вера Владимировна" userId="9847be56-2326-40cf-9b82-94ca5d489bc1" providerId="ADAL" clId="{A525F6C1-90D2-4B04-A087-0ADAC9BEC90B}" dt="2022-08-20T18:05:11.948" v="3365" actId="208"/>
          <ac:spMkLst>
            <pc:docMk/>
            <pc:sldMk cId="2212952896" sldId="1418"/>
            <ac:spMk id="31" creationId="{4774A4A6-C9A3-40D4-93D3-F41C9593EB7C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3:35.495" v="3357" actId="207"/>
          <ac:spMkLst>
            <pc:docMk/>
            <pc:sldMk cId="2212952896" sldId="1418"/>
            <ac:spMk id="32" creationId="{306BDA52-F1F1-4D40-8CC1-EEA524916CF1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5:16.769" v="3366" actId="1076"/>
          <ac:spMkLst>
            <pc:docMk/>
            <pc:sldMk cId="2212952896" sldId="1418"/>
            <ac:spMk id="33" creationId="{154BD090-5327-420E-8C3C-4DFB28D4E81E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7:59:31.112" v="3298" actId="14100"/>
          <ac:spMkLst>
            <pc:docMk/>
            <pc:sldMk cId="2212952896" sldId="1418"/>
            <ac:spMk id="34" creationId="{BE9BBA4D-1D0E-4BD5-BC9C-BF8C69EA46A2}"/>
          </ac:spMkLst>
        </pc:spChg>
        <pc:spChg chg="add del">
          <ac:chgData name="Коршунова Вера Владимировна" userId="9847be56-2326-40cf-9b82-94ca5d489bc1" providerId="ADAL" clId="{A525F6C1-90D2-4B04-A087-0ADAC9BEC90B}" dt="2022-08-20T17:36:55.166" v="2991" actId="478"/>
          <ac:spMkLst>
            <pc:docMk/>
            <pc:sldMk cId="2212952896" sldId="1418"/>
            <ac:spMk id="35" creationId="{DFC3DA9F-490F-4833-9E84-CF565EA56064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3:11.508" v="3355" actId="14100"/>
          <ac:spMkLst>
            <pc:docMk/>
            <pc:sldMk cId="2212952896" sldId="1418"/>
            <ac:spMk id="38" creationId="{171FD07B-56AC-4ED4-9464-7BA42C1D0D5D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1:11.792" v="3338" actId="6549"/>
          <ac:spMkLst>
            <pc:docMk/>
            <pc:sldMk cId="2212952896" sldId="1418"/>
            <ac:spMk id="39" creationId="{6382F431-27CF-4336-91AF-8AF2B98DC111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5:41.112" v="3369" actId="571"/>
          <ac:spMkLst>
            <pc:docMk/>
            <pc:sldMk cId="2212952896" sldId="1418"/>
            <ac:spMk id="41" creationId="{EC896C5E-EFCD-4656-B3B4-3F22FF6DBDEE}"/>
          </ac:spMkLst>
        </pc:spChg>
        <pc:spChg chg="add del mod">
          <ac:chgData name="Коршунова Вера Владимировна" userId="9847be56-2326-40cf-9b82-94ca5d489bc1" providerId="ADAL" clId="{A525F6C1-90D2-4B04-A087-0ADAC9BEC90B}" dt="2022-08-20T18:07:14.473" v="3408" actId="478"/>
          <ac:spMkLst>
            <pc:docMk/>
            <pc:sldMk cId="2212952896" sldId="1418"/>
            <ac:spMk id="42" creationId="{4D417FDB-9E66-44BD-A76F-559F2522146B}"/>
          </ac:spMkLst>
        </pc:spChg>
        <pc:spChg chg="add mod">
          <ac:chgData name="Коршунова Вера Владимировна" userId="9847be56-2326-40cf-9b82-94ca5d489bc1" providerId="ADAL" clId="{A525F6C1-90D2-4B04-A087-0ADAC9BEC90B}" dt="2022-08-20T18:06:28.019" v="3388" actId="571"/>
          <ac:spMkLst>
            <pc:docMk/>
            <pc:sldMk cId="2212952896" sldId="1418"/>
            <ac:spMk id="43" creationId="{4C9A5CEC-A3EA-4B84-A3DD-7CC6F4DB6D6D}"/>
          </ac:spMkLst>
        </pc:spChg>
        <pc:grpChg chg="add mod">
          <ac:chgData name="Коршунова Вера Владимировна" userId="9847be56-2326-40cf-9b82-94ca5d489bc1" providerId="ADAL" clId="{A525F6C1-90D2-4B04-A087-0ADAC9BEC90B}" dt="2022-08-20T18:06:53.463" v="3401" actId="1038"/>
          <ac:grpSpMkLst>
            <pc:docMk/>
            <pc:sldMk cId="2212952896" sldId="1418"/>
            <ac:grpSpMk id="4" creationId="{D15B786A-8688-450C-9918-282DE35C23BF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7:58:00.996" v="3285" actId="14100"/>
          <ac:grpSpMkLst>
            <pc:docMk/>
            <pc:sldMk cId="2212952896" sldId="1418"/>
            <ac:grpSpMk id="11" creationId="{9BAF98E1-C367-462D-B0F7-555007FBF06D}"/>
          </ac:grpSpMkLst>
        </pc:grpChg>
        <pc:grpChg chg="add mod">
          <ac:chgData name="Коршунова Вера Владимировна" userId="9847be56-2326-40cf-9b82-94ca5d489bc1" providerId="ADAL" clId="{A525F6C1-90D2-4B04-A087-0ADAC9BEC90B}" dt="2022-08-20T17:57:58.241" v="3284" actId="14100"/>
          <ac:grpSpMkLst>
            <pc:docMk/>
            <pc:sldMk cId="2212952896" sldId="1418"/>
            <ac:grpSpMk id="28" creationId="{478255B9-B002-4FFC-AC65-21D738C051BD}"/>
          </ac:grpSpMkLst>
        </pc:grpChg>
        <pc:picChg chg="add ord">
          <ac:chgData name="Коршунова Вера Владимировна" userId="9847be56-2326-40cf-9b82-94ca5d489bc1" providerId="ADAL" clId="{A525F6C1-90D2-4B04-A087-0ADAC9BEC90B}" dt="2022-08-20T18:01:29.297" v="3341" actId="167"/>
          <ac:picMkLst>
            <pc:docMk/>
            <pc:sldMk cId="2212952896" sldId="1418"/>
            <ac:picMk id="40" creationId="{4EF350BB-F5B4-435A-8C4B-A8BB1B8BF8A4}"/>
          </ac:picMkLst>
        </pc:picChg>
        <pc:cxnChg chg="add del mod">
          <ac:chgData name="Коршунова Вера Владимировна" userId="9847be56-2326-40cf-9b82-94ca5d489bc1" providerId="ADAL" clId="{A525F6C1-90D2-4B04-A087-0ADAC9BEC90B}" dt="2022-08-20T17:39:02.134" v="3024" actId="478"/>
          <ac:cxnSpMkLst>
            <pc:docMk/>
            <pc:sldMk cId="2212952896" sldId="1418"/>
            <ac:cxnSpMk id="37" creationId="{A0ECDA35-FA1F-40BC-85D4-FAEA28AEC324}"/>
          </ac:cxnSpMkLst>
        </pc:cxnChg>
      </pc:sldChg>
      <pc:sldChg chg="addSp delSp modSp add del">
        <pc:chgData name="Коршунова Вера Владимировна" userId="9847be56-2326-40cf-9b82-94ca5d489bc1" providerId="ADAL" clId="{A525F6C1-90D2-4B04-A087-0ADAC9BEC90B}" dt="2022-08-20T18:11:02.792" v="3450"/>
        <pc:sldMkLst>
          <pc:docMk/>
          <pc:sldMk cId="785716916" sldId="1419"/>
        </pc:sldMkLst>
        <pc:spChg chg="mod">
          <ac:chgData name="Коршунова Вера Владимировна" userId="9847be56-2326-40cf-9b82-94ca5d489bc1" providerId="ADAL" clId="{A525F6C1-90D2-4B04-A087-0ADAC9BEC90B}" dt="2022-08-20T18:10:58.811" v="3446" actId="20577"/>
          <ac:spMkLst>
            <pc:docMk/>
            <pc:sldMk cId="785716916" sldId="1419"/>
            <ac:spMk id="39" creationId="{6382F431-27CF-4336-91AF-8AF2B98DC111}"/>
          </ac:spMkLst>
        </pc:spChg>
        <pc:picChg chg="add del">
          <ac:chgData name="Коршунова Вера Владимировна" userId="9847be56-2326-40cf-9b82-94ca5d489bc1" providerId="ADAL" clId="{A525F6C1-90D2-4B04-A087-0ADAC9BEC90B}" dt="2022-08-20T18:10:52.993" v="3442" actId="478"/>
          <ac:picMkLst>
            <pc:docMk/>
            <pc:sldMk cId="785716916" sldId="1419"/>
            <ac:picMk id="40" creationId="{4EF350BB-F5B4-435A-8C4B-A8BB1B8BF8A4}"/>
          </ac:picMkLst>
        </pc:picChg>
      </pc:sldChg>
      <pc:sldChg chg="modSp add del">
        <pc:chgData name="Коршунова Вера Владимировна" userId="9847be56-2326-40cf-9b82-94ca5d489bc1" providerId="ADAL" clId="{A525F6C1-90D2-4B04-A087-0ADAC9BEC90B}" dt="2022-08-20T18:11:01.867" v="3449"/>
        <pc:sldMkLst>
          <pc:docMk/>
          <pc:sldMk cId="3876245007" sldId="1420"/>
        </pc:sldMkLst>
        <pc:spChg chg="mod">
          <ac:chgData name="Коршунова Вера Владимировна" userId="9847be56-2326-40cf-9b82-94ca5d489bc1" providerId="ADAL" clId="{A525F6C1-90D2-4B04-A087-0ADAC9BEC90B}" dt="2022-08-20T18:11:00.902" v="3448" actId="20577"/>
          <ac:spMkLst>
            <pc:docMk/>
            <pc:sldMk cId="3876245007" sldId="1420"/>
            <ac:spMk id="39" creationId="{6382F431-27CF-4336-91AF-8AF2B98DC111}"/>
          </ac:spMkLst>
        </pc:spChg>
      </pc:sldChg>
      <pc:sldChg chg="add del">
        <pc:chgData name="Коршунова Вера Владимировна" userId="9847be56-2326-40cf-9b82-94ca5d489bc1" providerId="ADAL" clId="{A525F6C1-90D2-4B04-A087-0ADAC9BEC90B}" dt="2022-08-20T18:10:59.915" v="3447"/>
        <pc:sldMkLst>
          <pc:docMk/>
          <pc:sldMk cId="1865922080" sldId="14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99147341896215E-2"/>
          <c:y val="5.0117264405658835E-2"/>
          <c:w val="0.95155173199122312"/>
          <c:h val="0.8997654711886823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ппппп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6F-41E7-B39C-9F7E84D35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5"/>
        <c:axId val="438649968"/>
        <c:axId val="438650752"/>
      </c:barChart>
      <c:catAx>
        <c:axId val="43864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8650752"/>
        <c:crosses val="autoZero"/>
        <c:auto val="1"/>
        <c:lblAlgn val="ctr"/>
        <c:lblOffset val="100"/>
        <c:noMultiLvlLbl val="0"/>
      </c:catAx>
      <c:valAx>
        <c:axId val="43865075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438649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explosion val="12"/>
          <c:dPt>
            <c:idx val="0"/>
            <c:bubble3D val="0"/>
            <c:explosion val="0"/>
            <c:spPr>
              <a:solidFill>
                <a:srgbClr val="1B318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AB-4959-B22C-8BC4CC7BB474}"/>
              </c:ext>
            </c:extLst>
          </c:dPt>
          <c:dPt>
            <c:idx val="1"/>
            <c:bubble3D val="0"/>
            <c:explosion val="0"/>
            <c:spPr>
              <a:solidFill>
                <a:srgbClr val="01AAE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AB-4959-B22C-8BC4CC7BB4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75-4F72-8335-C7A8AF7FD3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75-4F72-8335-C7A8AF7FD3DC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70.8</c:v>
                </c:pt>
                <c:pt idx="1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AB-4959-B22C-8BC4CC7BB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1B318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02-4E1C-A3C3-077B1007A645}"/>
              </c:ext>
            </c:extLst>
          </c:dPt>
          <c:dPt>
            <c:idx val="1"/>
            <c:bubble3D val="0"/>
            <c:explosion val="0"/>
            <c:spPr>
              <a:solidFill>
                <a:srgbClr val="01AAE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02-4E1C-A3C3-077B1007A6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02-4E1C-A3C3-077B1007A6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02-4E1C-A3C3-077B1007A64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69.5</c:v>
                </c:pt>
                <c:pt idx="1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02-4E1C-A3C3-077B1007A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1B318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E6-450A-A495-64A7F24A0153}"/>
              </c:ext>
            </c:extLst>
          </c:dPt>
          <c:dPt>
            <c:idx val="1"/>
            <c:bubble3D val="0"/>
            <c:explosion val="0"/>
            <c:spPr>
              <a:solidFill>
                <a:srgbClr val="01AAE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E6-450A-A495-64A7F24A0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E6-450A-A495-64A7F24A01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E6-450A-A495-64A7F24A015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68.400000000000006</c:v>
                </c:pt>
                <c:pt idx="1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E6-450A-A495-64A7F24A0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1B318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60-428A-9EF2-DBA5952B0A6B}"/>
              </c:ext>
            </c:extLst>
          </c:dPt>
          <c:dPt>
            <c:idx val="1"/>
            <c:bubble3D val="0"/>
            <c:explosion val="0"/>
            <c:spPr>
              <a:solidFill>
                <a:srgbClr val="01AAE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60-428A-9EF2-DBA5952B0A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60-428A-9EF2-DBA5952B0A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60-428A-9EF2-DBA5952B0A6B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65.3</c:v>
                </c:pt>
                <c:pt idx="1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60-428A-9EF2-DBA5952B0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rgbClr val="1B318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25-4E87-8B04-AD57BB1667D7}"/>
              </c:ext>
            </c:extLst>
          </c:dPt>
          <c:dPt>
            <c:idx val="1"/>
            <c:bubble3D val="0"/>
            <c:explosion val="0"/>
            <c:spPr>
              <a:solidFill>
                <a:srgbClr val="01AAE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25-4E87-8B04-AD57BB1667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25-4E87-8B04-AD57BB1667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25-4E87-8B04-AD57BB1667D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70.5</c:v>
                </c:pt>
                <c:pt idx="1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25-4E87-8B04-AD57BB16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D190D-E1C6-456D-83EB-1DFFBD31A87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C4A7D48-0751-4798-8352-C35B31C219FA}">
      <dgm:prSet phldrT="[Текст]" custT="1"/>
      <dgm:spPr>
        <a:noFill/>
        <a:ln>
          <a:noFill/>
        </a:ln>
      </dgm:spPr>
      <dgm:t>
        <a:bodyPr/>
        <a:lstStyle/>
        <a:p>
          <a:pPr algn="l"/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«Физическое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пространство</a:t>
          </a:r>
          <a:r>
            <a:rPr lang="en-US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технологии 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сами по себе ничего не решают. Важны прежде всего педагогические идеи. Главное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внимание следует уделять 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самим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обучаемым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их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деятельности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вопросам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получения и структурирования информации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»</a:t>
          </a:r>
        </a:p>
      </dgm:t>
    </dgm:pt>
    <dgm:pt modelId="{5F063025-E4DC-4A71-BBC4-BB0C34907C68}" type="parTrans" cxnId="{190E0EFA-4E34-4748-B76C-38AFA2241716}">
      <dgm:prSet/>
      <dgm:spPr/>
      <dgm:t>
        <a:bodyPr/>
        <a:lstStyle/>
        <a:p>
          <a:endParaRPr lang="ru-RU"/>
        </a:p>
      </dgm:t>
    </dgm:pt>
    <dgm:pt modelId="{00AB1FA3-6A2E-4AC2-990B-29B265CC4671}" type="sibTrans" cxnId="{190E0EFA-4E34-4748-B76C-38AFA2241716}">
      <dgm:prSet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845DB4D-1578-409C-9B56-CB438378FE74}" type="pres">
      <dgm:prSet presAssocID="{185D190D-E1C6-456D-83EB-1DFFBD31A87C}" presName="Name0" presStyleCnt="0">
        <dgm:presLayoutVars>
          <dgm:chMax val="21"/>
          <dgm:chPref val="21"/>
        </dgm:presLayoutVars>
      </dgm:prSet>
      <dgm:spPr/>
    </dgm:pt>
    <dgm:pt modelId="{12C3EE5E-8CC1-49C7-A774-A76A9755FE43}" type="pres">
      <dgm:prSet presAssocID="{EC4A7D48-0751-4798-8352-C35B31C219FA}" presName="text1" presStyleCnt="0"/>
      <dgm:spPr/>
    </dgm:pt>
    <dgm:pt modelId="{B034878D-9B50-42C8-AEFC-D560FB65F76F}" type="pres">
      <dgm:prSet presAssocID="{EC4A7D48-0751-4798-8352-C35B31C219FA}" presName="textRepeatNode" presStyleLbl="alignNode1" presStyleIdx="0" presStyleCnt="1" custScaleX="160911" custScaleY="66882" custLinFactNeighborX="-93421" custLinFactNeighborY="-60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3795B-2357-4A47-B566-EA92BCF94CBB}" type="pres">
      <dgm:prSet presAssocID="{EC4A7D48-0751-4798-8352-C35B31C219FA}" presName="textaccent1" presStyleCnt="0"/>
      <dgm:spPr/>
    </dgm:pt>
    <dgm:pt modelId="{4CC74FEB-912A-4F07-A7CF-2B9DDCF8E3BA}" type="pres">
      <dgm:prSet presAssocID="{EC4A7D48-0751-4798-8352-C35B31C219FA}" presName="accentRepeatNode" presStyleLbl="solidAlignAcc1" presStyleIdx="0" presStyleCnt="2" custLinFactX="516528" custLinFactY="100000" custLinFactNeighborX="600000" custLinFactNeighborY="154294"/>
      <dgm:spPr>
        <a:noFill/>
        <a:ln>
          <a:noFill/>
        </a:ln>
      </dgm:spPr>
    </dgm:pt>
    <dgm:pt modelId="{C8C3223D-F16D-4FAD-BA86-8C9B7F079924}" type="pres">
      <dgm:prSet presAssocID="{00AB1FA3-6A2E-4AC2-990B-29B265CC4671}" presName="image1" presStyleCnt="0"/>
      <dgm:spPr/>
    </dgm:pt>
    <dgm:pt modelId="{ADA20CAD-D3AA-44A8-BB9F-84282E19E725}" type="pres">
      <dgm:prSet presAssocID="{00AB1FA3-6A2E-4AC2-990B-29B265CC4671}" presName="imageRepeatNode" presStyleLbl="alignAcc1" presStyleIdx="0" presStyleCnt="1" custScaleX="121558" custScaleY="123751" custLinFactX="28810" custLinFactNeighborX="100000" custLinFactNeighborY="22728"/>
      <dgm:spPr/>
      <dgm:t>
        <a:bodyPr/>
        <a:lstStyle/>
        <a:p>
          <a:endParaRPr lang="ru-RU"/>
        </a:p>
      </dgm:t>
    </dgm:pt>
    <dgm:pt modelId="{9DF71465-5048-4572-B060-B82365E9DB9A}" type="pres">
      <dgm:prSet presAssocID="{00AB1FA3-6A2E-4AC2-990B-29B265CC4671}" presName="imageaccent1" presStyleCnt="0"/>
      <dgm:spPr/>
    </dgm:pt>
    <dgm:pt modelId="{0DDF76A8-860A-49C8-B71D-7EAB8CC5EFF0}" type="pres">
      <dgm:prSet presAssocID="{00AB1FA3-6A2E-4AC2-990B-29B265CC4671}" presName="accentRepeatNode" presStyleLbl="solidAlignAcc1" presStyleIdx="1" presStyleCnt="2" custLinFactX="77449" custLinFactY="100000" custLinFactNeighborX="100000" custLinFactNeighborY="119116"/>
      <dgm:spPr>
        <a:ln>
          <a:noFill/>
        </a:ln>
      </dgm:spPr>
    </dgm:pt>
  </dgm:ptLst>
  <dgm:cxnLst>
    <dgm:cxn modelId="{B4EDE563-4EF8-46EE-8149-15DEA7E3DC4D}" type="presOf" srcId="{00AB1FA3-6A2E-4AC2-990B-29B265CC4671}" destId="{ADA20CAD-D3AA-44A8-BB9F-84282E19E725}" srcOrd="0" destOrd="0" presId="urn:microsoft.com/office/officeart/2008/layout/HexagonCluster"/>
    <dgm:cxn modelId="{190E0EFA-4E34-4748-B76C-38AFA2241716}" srcId="{185D190D-E1C6-456D-83EB-1DFFBD31A87C}" destId="{EC4A7D48-0751-4798-8352-C35B31C219FA}" srcOrd="0" destOrd="0" parTransId="{5F063025-E4DC-4A71-BBC4-BB0C34907C68}" sibTransId="{00AB1FA3-6A2E-4AC2-990B-29B265CC4671}"/>
    <dgm:cxn modelId="{46DD1102-9687-40D1-B641-93758D1DD012}" type="presOf" srcId="{EC4A7D48-0751-4798-8352-C35B31C219FA}" destId="{B034878D-9B50-42C8-AEFC-D560FB65F76F}" srcOrd="0" destOrd="0" presId="urn:microsoft.com/office/officeart/2008/layout/HexagonCluster"/>
    <dgm:cxn modelId="{E1D31087-A2FF-4052-B5F6-FD7B2229E6FC}" type="presOf" srcId="{185D190D-E1C6-456D-83EB-1DFFBD31A87C}" destId="{9845DB4D-1578-409C-9B56-CB438378FE74}" srcOrd="0" destOrd="0" presId="urn:microsoft.com/office/officeart/2008/layout/HexagonCluster"/>
    <dgm:cxn modelId="{BB3ECBD1-BAA9-4C4E-9805-AD579D07217F}" type="presParOf" srcId="{9845DB4D-1578-409C-9B56-CB438378FE74}" destId="{12C3EE5E-8CC1-49C7-A774-A76A9755FE43}" srcOrd="0" destOrd="0" presId="urn:microsoft.com/office/officeart/2008/layout/HexagonCluster"/>
    <dgm:cxn modelId="{C0D2D1DF-6F12-4731-965E-17741331378B}" type="presParOf" srcId="{12C3EE5E-8CC1-49C7-A774-A76A9755FE43}" destId="{B034878D-9B50-42C8-AEFC-D560FB65F76F}" srcOrd="0" destOrd="0" presId="urn:microsoft.com/office/officeart/2008/layout/HexagonCluster"/>
    <dgm:cxn modelId="{EC058CE3-2957-490F-91EC-E05D156CF9ED}" type="presParOf" srcId="{9845DB4D-1578-409C-9B56-CB438378FE74}" destId="{F653795B-2357-4A47-B566-EA92BCF94CBB}" srcOrd="1" destOrd="0" presId="urn:microsoft.com/office/officeart/2008/layout/HexagonCluster"/>
    <dgm:cxn modelId="{59E0C2B4-0C3C-4F23-AA25-E6920A88DA12}" type="presParOf" srcId="{F653795B-2357-4A47-B566-EA92BCF94CBB}" destId="{4CC74FEB-912A-4F07-A7CF-2B9DDCF8E3BA}" srcOrd="0" destOrd="0" presId="urn:microsoft.com/office/officeart/2008/layout/HexagonCluster"/>
    <dgm:cxn modelId="{DE76DCF9-B103-4AA2-B2F9-5B57C4653E87}" type="presParOf" srcId="{9845DB4D-1578-409C-9B56-CB438378FE74}" destId="{C8C3223D-F16D-4FAD-BA86-8C9B7F079924}" srcOrd="2" destOrd="0" presId="urn:microsoft.com/office/officeart/2008/layout/HexagonCluster"/>
    <dgm:cxn modelId="{7DCE9E78-41A6-4A6E-8A9B-C0C9DF047E61}" type="presParOf" srcId="{C8C3223D-F16D-4FAD-BA86-8C9B7F079924}" destId="{ADA20CAD-D3AA-44A8-BB9F-84282E19E725}" srcOrd="0" destOrd="0" presId="urn:microsoft.com/office/officeart/2008/layout/HexagonCluster"/>
    <dgm:cxn modelId="{A0250153-6F09-4A67-ADC8-68E47FED30EA}" type="presParOf" srcId="{9845DB4D-1578-409C-9B56-CB438378FE74}" destId="{9DF71465-5048-4572-B060-B82365E9DB9A}" srcOrd="3" destOrd="0" presId="urn:microsoft.com/office/officeart/2008/layout/HexagonCluster"/>
    <dgm:cxn modelId="{7E4C6C28-1097-4EA1-8845-662AD781C08D}" type="presParOf" srcId="{9DF71465-5048-4572-B060-B82365E9DB9A}" destId="{0DDF76A8-860A-49C8-B71D-7EAB8CC5EFF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1CDAB-E5E3-49BC-A931-C509FA06815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B576EBE9-3F48-4472-8C13-48CB4877BB7D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67D3D029-0908-458C-875D-9557C859C29E}" type="sibTrans" cxnId="{539C3B63-FF83-4269-A779-FF8DC43E1106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5DB82294-F2E7-4C80-A349-BE49D29569B4}" type="parTrans" cxnId="{539C3B63-FF83-4269-A779-FF8DC43E1106}">
      <dgm:prSet/>
      <dgm:spPr/>
      <dgm:t>
        <a:bodyPr/>
        <a:lstStyle/>
        <a:p>
          <a:endParaRPr lang="ru-RU"/>
        </a:p>
      </dgm:t>
    </dgm:pt>
    <dgm:pt modelId="{55A34A4D-A0BE-4EB4-B91F-E6E1E3668E29}" type="pres">
      <dgm:prSet presAssocID="{B221CDAB-E5E3-49BC-A931-C509FA068152}" presName="Name0" presStyleCnt="0">
        <dgm:presLayoutVars>
          <dgm:chMax val="21"/>
          <dgm:chPref val="21"/>
        </dgm:presLayoutVars>
      </dgm:prSet>
      <dgm:spPr/>
    </dgm:pt>
    <dgm:pt modelId="{E15EFE14-35A8-4EB1-9FCD-45BBCED59AD9}" type="pres">
      <dgm:prSet presAssocID="{B576EBE9-3F48-4472-8C13-48CB4877BB7D}" presName="text1" presStyleCnt="0"/>
      <dgm:spPr/>
    </dgm:pt>
    <dgm:pt modelId="{90644BB5-3C74-4233-AA5F-C181740B43AC}" type="pres">
      <dgm:prSet presAssocID="{B576EBE9-3F48-4472-8C13-48CB4877BB7D}" presName="textRepeatNode" presStyleLbl="alignNode1" presStyleIdx="0" presStyleCnt="1" custLinFactNeighborX="-41889" custLinFactNeighborY="-27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0F4A9-8F19-4EB9-879A-216BF0137E26}" type="pres">
      <dgm:prSet presAssocID="{B576EBE9-3F48-4472-8C13-48CB4877BB7D}" presName="textaccent1" presStyleCnt="0"/>
      <dgm:spPr/>
    </dgm:pt>
    <dgm:pt modelId="{4AD9DD16-4D9D-4FAF-BFD5-B781CF1E222C}" type="pres">
      <dgm:prSet presAssocID="{B576EBE9-3F48-4472-8C13-48CB4877BB7D}" presName="accentRepeatNode" presStyleLbl="solidAlignAcc1" presStyleIdx="0" presStyleCnt="2" custLinFactX="200000" custLinFactY="105700" custLinFactNeighborX="245042" custLinFactNeighborY="200000"/>
      <dgm:spPr>
        <a:noFill/>
        <a:ln>
          <a:noFill/>
        </a:ln>
      </dgm:spPr>
    </dgm:pt>
    <dgm:pt modelId="{A73FB85F-8DA5-4B96-B466-04E746A5E0FD}" type="pres">
      <dgm:prSet presAssocID="{67D3D029-0908-458C-875D-9557C859C29E}" presName="image1" presStyleCnt="0"/>
      <dgm:spPr/>
    </dgm:pt>
    <dgm:pt modelId="{912F760B-5D11-4CBA-9407-587BD65FD806}" type="pres">
      <dgm:prSet presAssocID="{67D3D029-0908-458C-875D-9557C859C29E}" presName="imageRepeatNode" presStyleLbl="alignAcc1" presStyleIdx="0" presStyleCnt="1" custScaleX="182379" custScaleY="173238" custLinFactNeighborX="36821" custLinFactNeighborY="20469"/>
      <dgm:spPr/>
      <dgm:t>
        <a:bodyPr/>
        <a:lstStyle/>
        <a:p>
          <a:endParaRPr lang="ru-RU"/>
        </a:p>
      </dgm:t>
    </dgm:pt>
    <dgm:pt modelId="{CA57FAF9-D3CF-495B-B8E0-204B62CA3160}" type="pres">
      <dgm:prSet presAssocID="{67D3D029-0908-458C-875D-9557C859C29E}" presName="imageaccent1" presStyleCnt="0"/>
      <dgm:spPr/>
    </dgm:pt>
    <dgm:pt modelId="{9B7622AB-9307-452F-B50D-6C45B8461AE6}" type="pres">
      <dgm:prSet presAssocID="{67D3D029-0908-458C-875D-9557C859C29E}" presName="accentRepeatNode" presStyleLbl="solidAlignAcc1" presStyleIdx="1" presStyleCnt="2" custLinFactX="300000" custLinFactY="181259" custLinFactNeighborX="360385" custLinFactNeighborY="200000"/>
      <dgm:spPr>
        <a:noFill/>
        <a:ln>
          <a:noFill/>
        </a:ln>
      </dgm:spPr>
    </dgm:pt>
  </dgm:ptLst>
  <dgm:cxnLst>
    <dgm:cxn modelId="{CF7BBDFF-24CE-4DD5-8171-6A82AA7D322D}" type="presOf" srcId="{67D3D029-0908-458C-875D-9557C859C29E}" destId="{912F760B-5D11-4CBA-9407-587BD65FD806}" srcOrd="0" destOrd="0" presId="urn:microsoft.com/office/officeart/2008/layout/HexagonCluster"/>
    <dgm:cxn modelId="{539C3B63-FF83-4269-A779-FF8DC43E1106}" srcId="{B221CDAB-E5E3-49BC-A931-C509FA068152}" destId="{B576EBE9-3F48-4472-8C13-48CB4877BB7D}" srcOrd="0" destOrd="0" parTransId="{5DB82294-F2E7-4C80-A349-BE49D29569B4}" sibTransId="{67D3D029-0908-458C-875D-9557C859C29E}"/>
    <dgm:cxn modelId="{73760D99-D79B-4144-B0CD-ADD2078750EE}" type="presOf" srcId="{B576EBE9-3F48-4472-8C13-48CB4877BB7D}" destId="{90644BB5-3C74-4233-AA5F-C181740B43AC}" srcOrd="0" destOrd="0" presId="urn:microsoft.com/office/officeart/2008/layout/HexagonCluster"/>
    <dgm:cxn modelId="{6E0B80A5-1A3D-491F-97B2-7192DD7E4247}" type="presOf" srcId="{B221CDAB-E5E3-49BC-A931-C509FA068152}" destId="{55A34A4D-A0BE-4EB4-B91F-E6E1E3668E29}" srcOrd="0" destOrd="0" presId="urn:microsoft.com/office/officeart/2008/layout/HexagonCluster"/>
    <dgm:cxn modelId="{6347B71E-2626-49A8-B253-8A505B28240D}" type="presParOf" srcId="{55A34A4D-A0BE-4EB4-B91F-E6E1E3668E29}" destId="{E15EFE14-35A8-4EB1-9FCD-45BBCED59AD9}" srcOrd="0" destOrd="0" presId="urn:microsoft.com/office/officeart/2008/layout/HexagonCluster"/>
    <dgm:cxn modelId="{689A7AC6-E787-460C-BADA-6383BBE7AE64}" type="presParOf" srcId="{E15EFE14-35A8-4EB1-9FCD-45BBCED59AD9}" destId="{90644BB5-3C74-4233-AA5F-C181740B43AC}" srcOrd="0" destOrd="0" presId="urn:microsoft.com/office/officeart/2008/layout/HexagonCluster"/>
    <dgm:cxn modelId="{ADE40FE7-902F-4B65-858D-0415F90BC1B0}" type="presParOf" srcId="{55A34A4D-A0BE-4EB4-B91F-E6E1E3668E29}" destId="{66B0F4A9-8F19-4EB9-879A-216BF0137E26}" srcOrd="1" destOrd="0" presId="urn:microsoft.com/office/officeart/2008/layout/HexagonCluster"/>
    <dgm:cxn modelId="{34FF8F72-AEF3-49D3-9976-17E69B67E38C}" type="presParOf" srcId="{66B0F4A9-8F19-4EB9-879A-216BF0137E26}" destId="{4AD9DD16-4D9D-4FAF-BFD5-B781CF1E222C}" srcOrd="0" destOrd="0" presId="urn:microsoft.com/office/officeart/2008/layout/HexagonCluster"/>
    <dgm:cxn modelId="{C43FB804-CF8C-4C0F-89AB-E7DF0711FEB5}" type="presParOf" srcId="{55A34A4D-A0BE-4EB4-B91F-E6E1E3668E29}" destId="{A73FB85F-8DA5-4B96-B466-04E746A5E0FD}" srcOrd="2" destOrd="0" presId="urn:microsoft.com/office/officeart/2008/layout/HexagonCluster"/>
    <dgm:cxn modelId="{E204650D-561F-4FD6-8442-8EDEFE84DAB0}" type="presParOf" srcId="{A73FB85F-8DA5-4B96-B466-04E746A5E0FD}" destId="{912F760B-5D11-4CBA-9407-587BD65FD806}" srcOrd="0" destOrd="0" presId="urn:microsoft.com/office/officeart/2008/layout/HexagonCluster"/>
    <dgm:cxn modelId="{5F8C1311-172D-4CDF-B289-CADE3148837B}" type="presParOf" srcId="{55A34A4D-A0BE-4EB4-B91F-E6E1E3668E29}" destId="{CA57FAF9-D3CF-495B-B8E0-204B62CA3160}" srcOrd="3" destOrd="0" presId="urn:microsoft.com/office/officeart/2008/layout/HexagonCluster"/>
    <dgm:cxn modelId="{D438ADF5-14A5-40C8-B154-8A48B127450C}" type="presParOf" srcId="{CA57FAF9-D3CF-495B-B8E0-204B62CA3160}" destId="{9B7622AB-9307-452F-B50D-6C45B8461AE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4878D-9B50-42C8-AEFC-D560FB65F76F}">
      <dsp:nvSpPr>
        <dsp:cNvPr id="0" name=""/>
        <dsp:cNvSpPr/>
      </dsp:nvSpPr>
      <dsp:spPr>
        <a:xfrm>
          <a:off x="81019" y="818057"/>
          <a:ext cx="6652404" cy="2381157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«Физическое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пространство</a:t>
          </a:r>
          <a:r>
            <a:rPr lang="en-US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технологии 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сами по себе ничего не решают. Важны прежде всего педагогические идеи. Главное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внимание следует уделять 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самим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обучаемым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их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деятельности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вопросам </a:t>
          </a:r>
          <a:r>
            <a:rPr lang="ru-RU" sz="2400" b="1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получения и структурирования информации</a:t>
          </a:r>
          <a:r>
            <a:rPr lang="ru-RU" sz="2400" b="0" kern="1200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»</a:t>
          </a:r>
        </a:p>
      </dsp:txBody>
      <dsp:txXfrm>
        <a:off x="833816" y="1087513"/>
        <a:ext cx="5146810" cy="1842245"/>
      </dsp:txXfrm>
    </dsp:sp>
    <dsp:sp modelId="{4CC74FEB-912A-4F07-A7CF-2B9DDCF8E3BA}">
      <dsp:nvSpPr>
        <dsp:cNvPr id="0" name=""/>
        <dsp:cNvSpPr/>
      </dsp:nvSpPr>
      <dsp:spPr>
        <a:xfrm>
          <a:off x="10685638" y="5020824"/>
          <a:ext cx="482513" cy="416449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20CAD-D3AA-44A8-BB9F-84282E19E725}">
      <dsp:nvSpPr>
        <dsp:cNvPr id="0" name=""/>
        <dsp:cNvSpPr/>
      </dsp:nvSpPr>
      <dsp:spPr>
        <a:xfrm>
          <a:off x="6658892" y="892359"/>
          <a:ext cx="5019042" cy="44044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F76A8-860A-49C8-B71D-7EAB8CC5EFF0}">
      <dsp:nvSpPr>
        <dsp:cNvPr id="0" name=""/>
        <dsp:cNvSpPr/>
      </dsp:nvSpPr>
      <dsp:spPr>
        <a:xfrm>
          <a:off x="5437101" y="4485095"/>
          <a:ext cx="482513" cy="4164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4BB5-3C74-4233-AA5F-C181740B43AC}">
      <dsp:nvSpPr>
        <dsp:cNvPr id="0" name=""/>
        <dsp:cNvSpPr/>
      </dsp:nvSpPr>
      <dsp:spPr>
        <a:xfrm>
          <a:off x="1769987" y="1437987"/>
          <a:ext cx="2886107" cy="248541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2217614" y="1823467"/>
        <a:ext cx="1990853" cy="1714452"/>
      </dsp:txXfrm>
    </dsp:sp>
    <dsp:sp modelId="{4AD9DD16-4D9D-4FAF-BFD5-B781CF1E222C}">
      <dsp:nvSpPr>
        <dsp:cNvPr id="0" name=""/>
        <dsp:cNvSpPr/>
      </dsp:nvSpPr>
      <dsp:spPr>
        <a:xfrm>
          <a:off x="4544994" y="4114814"/>
          <a:ext cx="336844" cy="29072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F760B-5D11-4CBA-9407-587BD65FD806}">
      <dsp:nvSpPr>
        <dsp:cNvPr id="0" name=""/>
        <dsp:cNvSpPr/>
      </dsp:nvSpPr>
      <dsp:spPr>
        <a:xfrm>
          <a:off x="14505" y="213353"/>
          <a:ext cx="5256924" cy="43043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622AB-9307-452F-B50D-6C45B8461AE6}">
      <dsp:nvSpPr>
        <dsp:cNvPr id="0" name=""/>
        <dsp:cNvSpPr/>
      </dsp:nvSpPr>
      <dsp:spPr>
        <a:xfrm>
          <a:off x="4769579" y="4062759"/>
          <a:ext cx="336844" cy="29072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D8CE-B702-41BB-BF38-DE69C196D1C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A819-6FA5-4FB7-BAFD-75C625202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3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1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CCAA-BF48-4DD7-B907-0A7ADAEB107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6C861-E681-5083-D0C8-B18311944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B73C049-873D-5A7A-BB46-93E9A3BE0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FF0BB9-8F5B-562A-0A0E-7644C0CE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534D95-C197-1CD5-28A2-E8D10E2A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3C302-DCED-AD08-FECB-AB06B2B9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B0170-8445-4616-5909-02F4396D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8BBC30-CE20-37AF-CFD9-AF93D22D6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9098F9-0C90-8957-572D-AA330D1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21FBB4-72D4-E022-93B1-416AECF6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D70DF5-58AF-388F-AB0F-2AC5AFF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40BD64-C554-3983-EDD7-8B84A3CAA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EA9CD6-4387-806D-C5FA-656858027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B69E56-D88E-12F0-6D67-D10DD321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1531B7-CC9A-BB71-64D7-9C5758EB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9ABF95-249A-D4ED-1D5F-38663806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A57AE-DAEA-DB28-6DA1-17A46D45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895C8-51AA-EDBF-06B5-3843D90E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445A74-BA54-FD80-6DFA-B4C6389A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45E394-3753-E259-9F91-301D530B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FACA7B-A3A5-4ED4-3745-8302187E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8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2261D-5DD2-A527-E11F-40111E69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81001-8931-C48F-1151-270B1B1B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115735-EF90-B97E-6750-91E2333B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0A90B-B44D-EB75-B1BC-0A1253F8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727D9-C24B-A794-6B81-8741BFE0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9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6FBB8-FE4B-B0EF-89A1-9281F945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55DFE-10F6-AFE9-3BDA-5E3C14D4A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1FEA6B-D19B-B83A-9BDF-BEB8DB4C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A5F267-BCFB-CBF3-C8C5-C846BD6F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D06228-1162-F91E-F881-71DB5963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33D3BE-C17C-5E9C-4F09-E1E55060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0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86A04-90B5-EE72-B283-54875779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A54BAD-25F5-8EC3-8480-9728CD53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CD0300-1663-BDAC-336F-C002CE49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EBB160-0EF5-A083-317A-83447CE34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B89208-060B-679E-6A93-C829E34C7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B4A02E-CD5B-A716-2422-AC92AF44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8F0AAC-B132-B320-0AA9-B184ECD3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AB4481-A16E-485D-4FF1-6CF98B2B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0F4D6-9946-1D21-D002-0FDBD777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D0AC5E-D28D-FDAA-C0D6-D9BD289F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638BDF-5D7A-3593-8453-6E3A3D00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96DC09-474E-2665-28E8-A515E5DD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12F7D7-682D-231B-3E91-ABD87059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56B325-5714-6ECE-7014-453FF97A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4CF5FC-ED73-B504-F958-BFF15A28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037B2-650A-228A-2698-E961967B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EDE43-308C-E5C2-E813-729BA7D3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C208A7-1708-7F25-B5A7-A01FDA2C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CE730D-6631-6C8B-2EAE-645A42D1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1F9521-5842-A262-9690-F03C1E6F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264332-E084-2714-2C5E-18E1C74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4A105-DEE6-5394-C14E-F39647AC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E0372-62F9-6779-CDC9-68D151F40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C6C2C2-6D8E-EBE6-C717-A198EF42B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9B0B6-61A3-85B3-0350-15E11433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B4E43C-5640-DF73-8846-DD543715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FDE88B-FBBA-43E7-0B20-3286AE60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E5509-4F1C-D1FD-BD0B-80FC1FF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E41603-3C41-DBB9-029D-829F00EC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57D90F-B69C-E820-01AE-AC7D0986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FA6B-D392-47DA-9E72-B96B48CB050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2E72D-96C3-0642-C588-730A47B34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AECF93-3FAF-CFE3-C986-83729D172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0F04-EBB9-4E0A-9950-400798B2F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sv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42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8.svg"/><Relationship Id="rId2" Type="http://schemas.openxmlformats.org/officeDocument/2006/relationships/image" Target="../media/image22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2.svg"/><Relationship Id="rId5" Type="http://schemas.openxmlformats.org/officeDocument/2006/relationships/image" Target="../media/image25.png"/><Relationship Id="rId15" Type="http://schemas.openxmlformats.org/officeDocument/2006/relationships/image" Target="../media/image36.svg"/><Relationship Id="rId10" Type="http://schemas.openxmlformats.org/officeDocument/2006/relationships/image" Target="../media/image29.png"/><Relationship Id="rId19" Type="http://schemas.openxmlformats.org/officeDocument/2006/relationships/image" Target="../media/image40.svg"/><Relationship Id="rId4" Type="http://schemas.openxmlformats.org/officeDocument/2006/relationships/image" Target="../media/image24.png"/><Relationship Id="rId9" Type="http://schemas.openxmlformats.org/officeDocument/2006/relationships/image" Target="../media/image30.sv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pk.ru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50DAFB2-EF38-CD7E-D29B-05452AEDA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" y="12180"/>
            <a:ext cx="122020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338" y="2257936"/>
            <a:ext cx="10320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B31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«Единое образовательное пространство: не для школы, для жизни учимся?»</a:t>
            </a:r>
          </a:p>
          <a:p>
            <a:endParaRPr lang="ru-RU" sz="4000" b="1" dirty="0">
              <a:solidFill>
                <a:srgbClr val="1B318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rgbClr val="1B31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					</a:t>
            </a:r>
            <a:endParaRPr lang="ru-RU" sz="1600" b="1" i="1" dirty="0">
              <a:solidFill>
                <a:srgbClr val="1B318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05604AC9-720B-52F7-552A-ACB8AD3A58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148" y="301514"/>
            <a:ext cx="3796314" cy="1034812"/>
            <a:chOff x="3773" y="57"/>
            <a:chExt cx="1893" cy="516"/>
          </a:xfrm>
          <a:solidFill>
            <a:srgbClr val="38598C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68B7FD6-84F9-D60D-1C90-55AE68CE9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" y="96"/>
              <a:ext cx="243" cy="393"/>
            </a:xfrm>
            <a:custGeom>
              <a:avLst/>
              <a:gdLst>
                <a:gd name="T0" fmla="*/ 782 w 2190"/>
                <a:gd name="T1" fmla="*/ 768 h 3536"/>
                <a:gd name="T2" fmla="*/ 2132 w 2190"/>
                <a:gd name="T3" fmla="*/ 768 h 3536"/>
                <a:gd name="T4" fmla="*/ 2132 w 2190"/>
                <a:gd name="T5" fmla="*/ 1231 h 3536"/>
                <a:gd name="T6" fmla="*/ 782 w 2190"/>
                <a:gd name="T7" fmla="*/ 1231 h 3536"/>
                <a:gd name="T8" fmla="*/ 782 w 2190"/>
                <a:gd name="T9" fmla="*/ 768 h 3536"/>
                <a:gd name="T10" fmla="*/ 462 w 2190"/>
                <a:gd name="T11" fmla="*/ 3073 h 3536"/>
                <a:gd name="T12" fmla="*/ 2190 w 2190"/>
                <a:gd name="T13" fmla="*/ 3073 h 3536"/>
                <a:gd name="T14" fmla="*/ 2190 w 2190"/>
                <a:gd name="T15" fmla="*/ 3536 h 3536"/>
                <a:gd name="T16" fmla="*/ 462 w 2190"/>
                <a:gd name="T17" fmla="*/ 3536 h 3536"/>
                <a:gd name="T18" fmla="*/ 410 w 2190"/>
                <a:gd name="T19" fmla="*/ 3536 h 3536"/>
                <a:gd name="T20" fmla="*/ 0 w 2190"/>
                <a:gd name="T21" fmla="*/ 3536 h 3536"/>
                <a:gd name="T22" fmla="*/ 0 w 2190"/>
                <a:gd name="T23" fmla="*/ 0 h 3536"/>
                <a:gd name="T24" fmla="*/ 410 w 2190"/>
                <a:gd name="T25" fmla="*/ 0 h 3536"/>
                <a:gd name="T26" fmla="*/ 462 w 2190"/>
                <a:gd name="T27" fmla="*/ 0 h 3536"/>
                <a:gd name="T28" fmla="*/ 2190 w 2190"/>
                <a:gd name="T29" fmla="*/ 0 h 3536"/>
                <a:gd name="T30" fmla="*/ 2190 w 2190"/>
                <a:gd name="T31" fmla="*/ 462 h 3536"/>
                <a:gd name="T32" fmla="*/ 462 w 2190"/>
                <a:gd name="T33" fmla="*/ 462 h 3536"/>
                <a:gd name="T34" fmla="*/ 462 w 2190"/>
                <a:gd name="T35" fmla="*/ 3073 h 3536"/>
                <a:gd name="T36" fmla="*/ 782 w 2190"/>
                <a:gd name="T37" fmla="*/ 2305 h 3536"/>
                <a:gd name="T38" fmla="*/ 2132 w 2190"/>
                <a:gd name="T39" fmla="*/ 2305 h 3536"/>
                <a:gd name="T40" fmla="*/ 2132 w 2190"/>
                <a:gd name="T41" fmla="*/ 2767 h 3536"/>
                <a:gd name="T42" fmla="*/ 782 w 2190"/>
                <a:gd name="T43" fmla="*/ 2767 h 3536"/>
                <a:gd name="T44" fmla="*/ 782 w 2190"/>
                <a:gd name="T45" fmla="*/ 2305 h 3536"/>
                <a:gd name="T46" fmla="*/ 782 w 2190"/>
                <a:gd name="T47" fmla="*/ 1537 h 3536"/>
                <a:gd name="T48" fmla="*/ 2132 w 2190"/>
                <a:gd name="T49" fmla="*/ 1537 h 3536"/>
                <a:gd name="T50" fmla="*/ 2132 w 2190"/>
                <a:gd name="T51" fmla="*/ 1998 h 3536"/>
                <a:gd name="T52" fmla="*/ 782 w 2190"/>
                <a:gd name="T53" fmla="*/ 1998 h 3536"/>
                <a:gd name="T54" fmla="*/ 782 w 2190"/>
                <a:gd name="T55" fmla="*/ 1537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0" h="3536">
                  <a:moveTo>
                    <a:pt x="782" y="768"/>
                  </a:moveTo>
                  <a:lnTo>
                    <a:pt x="2132" y="768"/>
                  </a:lnTo>
                  <a:lnTo>
                    <a:pt x="2132" y="1231"/>
                  </a:lnTo>
                  <a:lnTo>
                    <a:pt x="782" y="1231"/>
                  </a:lnTo>
                  <a:lnTo>
                    <a:pt x="782" y="768"/>
                  </a:lnTo>
                  <a:close/>
                  <a:moveTo>
                    <a:pt x="462" y="3073"/>
                  </a:moveTo>
                  <a:lnTo>
                    <a:pt x="2190" y="3073"/>
                  </a:lnTo>
                  <a:lnTo>
                    <a:pt x="2190" y="3536"/>
                  </a:lnTo>
                  <a:lnTo>
                    <a:pt x="462" y="3536"/>
                  </a:lnTo>
                  <a:lnTo>
                    <a:pt x="410" y="3536"/>
                  </a:lnTo>
                  <a:lnTo>
                    <a:pt x="0" y="3536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462" y="0"/>
                  </a:lnTo>
                  <a:lnTo>
                    <a:pt x="2190" y="0"/>
                  </a:lnTo>
                  <a:lnTo>
                    <a:pt x="2190" y="462"/>
                  </a:lnTo>
                  <a:lnTo>
                    <a:pt x="462" y="462"/>
                  </a:lnTo>
                  <a:lnTo>
                    <a:pt x="462" y="3073"/>
                  </a:lnTo>
                  <a:close/>
                  <a:moveTo>
                    <a:pt x="782" y="2305"/>
                  </a:moveTo>
                  <a:lnTo>
                    <a:pt x="2132" y="2305"/>
                  </a:lnTo>
                  <a:lnTo>
                    <a:pt x="2132" y="2767"/>
                  </a:lnTo>
                  <a:lnTo>
                    <a:pt x="782" y="2767"/>
                  </a:lnTo>
                  <a:lnTo>
                    <a:pt x="782" y="2305"/>
                  </a:lnTo>
                  <a:close/>
                  <a:moveTo>
                    <a:pt x="782" y="1537"/>
                  </a:moveTo>
                  <a:lnTo>
                    <a:pt x="2132" y="1537"/>
                  </a:lnTo>
                  <a:lnTo>
                    <a:pt x="2132" y="1998"/>
                  </a:lnTo>
                  <a:lnTo>
                    <a:pt x="782" y="1998"/>
                  </a:lnTo>
                  <a:lnTo>
                    <a:pt x="782" y="15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65E72512-3545-B4B9-7FBC-27647A62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487"/>
              <a:ext cx="117" cy="86"/>
            </a:xfrm>
            <a:custGeom>
              <a:avLst/>
              <a:gdLst>
                <a:gd name="T0" fmla="*/ 0 w 1053"/>
                <a:gd name="T1" fmla="*/ 777 h 777"/>
                <a:gd name="T2" fmla="*/ 1053 w 1053"/>
                <a:gd name="T3" fmla="*/ 0 h 777"/>
                <a:gd name="T4" fmla="*/ 0 w 1053"/>
                <a:gd name="T5" fmla="*/ 0 h 777"/>
                <a:gd name="T6" fmla="*/ 0 w 1053"/>
                <a:gd name="T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777">
                  <a:moveTo>
                    <a:pt x="0" y="777"/>
                  </a:moveTo>
                  <a:lnTo>
                    <a:pt x="1053" y="0"/>
                  </a:lnTo>
                  <a:lnTo>
                    <a:pt x="0" y="0"/>
                  </a:lnTo>
                  <a:lnTo>
                    <a:pt x="0" y="7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B3404E58-1126-770A-F8BF-C0E816157D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6" y="97"/>
              <a:ext cx="244" cy="393"/>
            </a:xfrm>
            <a:custGeom>
              <a:avLst/>
              <a:gdLst>
                <a:gd name="T0" fmla="*/ 1408 w 2190"/>
                <a:gd name="T1" fmla="*/ 768 h 3535"/>
                <a:gd name="T2" fmla="*/ 57 w 2190"/>
                <a:gd name="T3" fmla="*/ 768 h 3535"/>
                <a:gd name="T4" fmla="*/ 57 w 2190"/>
                <a:gd name="T5" fmla="*/ 1230 h 3535"/>
                <a:gd name="T6" fmla="*/ 1408 w 2190"/>
                <a:gd name="T7" fmla="*/ 1230 h 3535"/>
                <a:gd name="T8" fmla="*/ 1408 w 2190"/>
                <a:gd name="T9" fmla="*/ 768 h 3535"/>
                <a:gd name="T10" fmla="*/ 1727 w 2190"/>
                <a:gd name="T11" fmla="*/ 3074 h 3535"/>
                <a:gd name="T12" fmla="*/ 0 w 2190"/>
                <a:gd name="T13" fmla="*/ 3074 h 3535"/>
                <a:gd name="T14" fmla="*/ 0 w 2190"/>
                <a:gd name="T15" fmla="*/ 3535 h 3535"/>
                <a:gd name="T16" fmla="*/ 1727 w 2190"/>
                <a:gd name="T17" fmla="*/ 3535 h 3535"/>
                <a:gd name="T18" fmla="*/ 1780 w 2190"/>
                <a:gd name="T19" fmla="*/ 3535 h 3535"/>
                <a:gd name="T20" fmla="*/ 2190 w 2190"/>
                <a:gd name="T21" fmla="*/ 3535 h 3535"/>
                <a:gd name="T22" fmla="*/ 2190 w 2190"/>
                <a:gd name="T23" fmla="*/ 0 h 3535"/>
                <a:gd name="T24" fmla="*/ 1780 w 2190"/>
                <a:gd name="T25" fmla="*/ 0 h 3535"/>
                <a:gd name="T26" fmla="*/ 1727 w 2190"/>
                <a:gd name="T27" fmla="*/ 0 h 3535"/>
                <a:gd name="T28" fmla="*/ 0 w 2190"/>
                <a:gd name="T29" fmla="*/ 0 h 3535"/>
                <a:gd name="T30" fmla="*/ 0 w 2190"/>
                <a:gd name="T31" fmla="*/ 461 h 3535"/>
                <a:gd name="T32" fmla="*/ 1727 w 2190"/>
                <a:gd name="T33" fmla="*/ 461 h 3535"/>
                <a:gd name="T34" fmla="*/ 1727 w 2190"/>
                <a:gd name="T35" fmla="*/ 3074 h 3535"/>
                <a:gd name="T36" fmla="*/ 1408 w 2190"/>
                <a:gd name="T37" fmla="*/ 2305 h 3535"/>
                <a:gd name="T38" fmla="*/ 57 w 2190"/>
                <a:gd name="T39" fmla="*/ 2305 h 3535"/>
                <a:gd name="T40" fmla="*/ 57 w 2190"/>
                <a:gd name="T41" fmla="*/ 2767 h 3535"/>
                <a:gd name="T42" fmla="*/ 1408 w 2190"/>
                <a:gd name="T43" fmla="*/ 2767 h 3535"/>
                <a:gd name="T44" fmla="*/ 1408 w 2190"/>
                <a:gd name="T45" fmla="*/ 2305 h 3535"/>
                <a:gd name="T46" fmla="*/ 1408 w 2190"/>
                <a:gd name="T47" fmla="*/ 1536 h 3535"/>
                <a:gd name="T48" fmla="*/ 57 w 2190"/>
                <a:gd name="T49" fmla="*/ 1536 h 3535"/>
                <a:gd name="T50" fmla="*/ 57 w 2190"/>
                <a:gd name="T51" fmla="*/ 1999 h 3535"/>
                <a:gd name="T52" fmla="*/ 1408 w 2190"/>
                <a:gd name="T53" fmla="*/ 1999 h 3535"/>
                <a:gd name="T54" fmla="*/ 1408 w 2190"/>
                <a:gd name="T55" fmla="*/ 1536 h 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0" h="3535">
                  <a:moveTo>
                    <a:pt x="1408" y="768"/>
                  </a:moveTo>
                  <a:lnTo>
                    <a:pt x="57" y="768"/>
                  </a:lnTo>
                  <a:lnTo>
                    <a:pt x="57" y="1230"/>
                  </a:lnTo>
                  <a:lnTo>
                    <a:pt x="1408" y="1230"/>
                  </a:lnTo>
                  <a:lnTo>
                    <a:pt x="1408" y="768"/>
                  </a:lnTo>
                  <a:close/>
                  <a:moveTo>
                    <a:pt x="1727" y="3074"/>
                  </a:moveTo>
                  <a:lnTo>
                    <a:pt x="0" y="3074"/>
                  </a:lnTo>
                  <a:lnTo>
                    <a:pt x="0" y="3535"/>
                  </a:lnTo>
                  <a:lnTo>
                    <a:pt x="1727" y="3535"/>
                  </a:lnTo>
                  <a:lnTo>
                    <a:pt x="1780" y="3535"/>
                  </a:lnTo>
                  <a:lnTo>
                    <a:pt x="2190" y="3535"/>
                  </a:lnTo>
                  <a:lnTo>
                    <a:pt x="2190" y="0"/>
                  </a:lnTo>
                  <a:lnTo>
                    <a:pt x="1780" y="0"/>
                  </a:lnTo>
                  <a:lnTo>
                    <a:pt x="1727" y="0"/>
                  </a:lnTo>
                  <a:lnTo>
                    <a:pt x="0" y="0"/>
                  </a:lnTo>
                  <a:lnTo>
                    <a:pt x="0" y="461"/>
                  </a:lnTo>
                  <a:lnTo>
                    <a:pt x="1727" y="461"/>
                  </a:lnTo>
                  <a:lnTo>
                    <a:pt x="1727" y="3074"/>
                  </a:lnTo>
                  <a:close/>
                  <a:moveTo>
                    <a:pt x="1408" y="2305"/>
                  </a:moveTo>
                  <a:lnTo>
                    <a:pt x="57" y="2305"/>
                  </a:lnTo>
                  <a:lnTo>
                    <a:pt x="57" y="2767"/>
                  </a:lnTo>
                  <a:lnTo>
                    <a:pt x="1408" y="2767"/>
                  </a:lnTo>
                  <a:lnTo>
                    <a:pt x="1408" y="2305"/>
                  </a:lnTo>
                  <a:close/>
                  <a:moveTo>
                    <a:pt x="1408" y="1536"/>
                  </a:moveTo>
                  <a:lnTo>
                    <a:pt x="57" y="1536"/>
                  </a:lnTo>
                  <a:lnTo>
                    <a:pt x="57" y="1999"/>
                  </a:lnTo>
                  <a:lnTo>
                    <a:pt x="1408" y="1999"/>
                  </a:lnTo>
                  <a:lnTo>
                    <a:pt x="1408" y="1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8DA0408D-712F-47F7-FEBB-1C87D919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81"/>
              <a:ext cx="70" cy="99"/>
            </a:xfrm>
            <a:custGeom>
              <a:avLst/>
              <a:gdLst>
                <a:gd name="T0" fmla="*/ 118 w 627"/>
                <a:gd name="T1" fmla="*/ 1 h 897"/>
                <a:gd name="T2" fmla="*/ 138 w 627"/>
                <a:gd name="T3" fmla="*/ 392 h 897"/>
                <a:gd name="T4" fmla="*/ 172 w 627"/>
                <a:gd name="T5" fmla="*/ 389 h 897"/>
                <a:gd name="T6" fmla="*/ 201 w 627"/>
                <a:gd name="T7" fmla="*/ 380 h 897"/>
                <a:gd name="T8" fmla="*/ 224 w 627"/>
                <a:gd name="T9" fmla="*/ 369 h 897"/>
                <a:gd name="T10" fmla="*/ 242 w 627"/>
                <a:gd name="T11" fmla="*/ 352 h 897"/>
                <a:gd name="T12" fmla="*/ 260 w 627"/>
                <a:gd name="T13" fmla="*/ 325 h 897"/>
                <a:gd name="T14" fmla="*/ 281 w 627"/>
                <a:gd name="T15" fmla="*/ 288 h 897"/>
                <a:gd name="T16" fmla="*/ 304 w 627"/>
                <a:gd name="T17" fmla="*/ 239 h 897"/>
                <a:gd name="T18" fmla="*/ 335 w 627"/>
                <a:gd name="T19" fmla="*/ 169 h 897"/>
                <a:gd name="T20" fmla="*/ 366 w 627"/>
                <a:gd name="T21" fmla="*/ 107 h 897"/>
                <a:gd name="T22" fmla="*/ 385 w 627"/>
                <a:gd name="T23" fmla="*/ 76 h 897"/>
                <a:gd name="T24" fmla="*/ 400 w 627"/>
                <a:gd name="T25" fmla="*/ 60 h 897"/>
                <a:gd name="T26" fmla="*/ 417 w 627"/>
                <a:gd name="T27" fmla="*/ 44 h 897"/>
                <a:gd name="T28" fmla="*/ 437 w 627"/>
                <a:gd name="T29" fmla="*/ 31 h 897"/>
                <a:gd name="T30" fmla="*/ 459 w 627"/>
                <a:gd name="T31" fmla="*/ 19 h 897"/>
                <a:gd name="T32" fmla="*/ 482 w 627"/>
                <a:gd name="T33" fmla="*/ 9 h 897"/>
                <a:gd name="T34" fmla="*/ 507 w 627"/>
                <a:gd name="T35" fmla="*/ 3 h 897"/>
                <a:gd name="T36" fmla="*/ 533 w 627"/>
                <a:gd name="T37" fmla="*/ 0 h 897"/>
                <a:gd name="T38" fmla="*/ 577 w 627"/>
                <a:gd name="T39" fmla="*/ 0 h 897"/>
                <a:gd name="T40" fmla="*/ 613 w 627"/>
                <a:gd name="T41" fmla="*/ 1 h 897"/>
                <a:gd name="T42" fmla="*/ 619 w 627"/>
                <a:gd name="T43" fmla="*/ 104 h 897"/>
                <a:gd name="T44" fmla="*/ 595 w 627"/>
                <a:gd name="T45" fmla="*/ 103 h 897"/>
                <a:gd name="T46" fmla="*/ 571 w 627"/>
                <a:gd name="T47" fmla="*/ 103 h 897"/>
                <a:gd name="T48" fmla="*/ 544 w 627"/>
                <a:gd name="T49" fmla="*/ 104 h 897"/>
                <a:gd name="T50" fmla="*/ 522 w 627"/>
                <a:gd name="T51" fmla="*/ 109 h 897"/>
                <a:gd name="T52" fmla="*/ 503 w 627"/>
                <a:gd name="T53" fmla="*/ 118 h 897"/>
                <a:gd name="T54" fmla="*/ 487 w 627"/>
                <a:gd name="T55" fmla="*/ 129 h 897"/>
                <a:gd name="T56" fmla="*/ 472 w 627"/>
                <a:gd name="T57" fmla="*/ 148 h 897"/>
                <a:gd name="T58" fmla="*/ 457 w 627"/>
                <a:gd name="T59" fmla="*/ 173 h 897"/>
                <a:gd name="T60" fmla="*/ 440 w 627"/>
                <a:gd name="T61" fmla="*/ 206 h 897"/>
                <a:gd name="T62" fmla="*/ 422 w 627"/>
                <a:gd name="T63" fmla="*/ 247 h 897"/>
                <a:gd name="T64" fmla="*/ 400 w 627"/>
                <a:gd name="T65" fmla="*/ 299 h 897"/>
                <a:gd name="T66" fmla="*/ 380 w 627"/>
                <a:gd name="T67" fmla="*/ 340 h 897"/>
                <a:gd name="T68" fmla="*/ 362 w 627"/>
                <a:gd name="T69" fmla="*/ 371 h 897"/>
                <a:gd name="T70" fmla="*/ 346 w 627"/>
                <a:gd name="T71" fmla="*/ 391 h 897"/>
                <a:gd name="T72" fmla="*/ 311 w 627"/>
                <a:gd name="T73" fmla="*/ 418 h 897"/>
                <a:gd name="T74" fmla="*/ 271 w 627"/>
                <a:gd name="T75" fmla="*/ 438 h 897"/>
                <a:gd name="T76" fmla="*/ 293 w 627"/>
                <a:gd name="T77" fmla="*/ 446 h 897"/>
                <a:gd name="T78" fmla="*/ 314 w 627"/>
                <a:gd name="T79" fmla="*/ 457 h 897"/>
                <a:gd name="T80" fmla="*/ 335 w 627"/>
                <a:gd name="T81" fmla="*/ 472 h 897"/>
                <a:gd name="T82" fmla="*/ 358 w 627"/>
                <a:gd name="T83" fmla="*/ 490 h 897"/>
                <a:gd name="T84" fmla="*/ 379 w 627"/>
                <a:gd name="T85" fmla="*/ 512 h 897"/>
                <a:gd name="T86" fmla="*/ 400 w 627"/>
                <a:gd name="T87" fmla="*/ 537 h 897"/>
                <a:gd name="T88" fmla="*/ 442 w 627"/>
                <a:gd name="T89" fmla="*/ 598 h 897"/>
                <a:gd name="T90" fmla="*/ 480 w 627"/>
                <a:gd name="T91" fmla="*/ 897 h 897"/>
                <a:gd name="T92" fmla="*/ 314 w 627"/>
                <a:gd name="T93" fmla="*/ 629 h 897"/>
                <a:gd name="T94" fmla="*/ 286 w 627"/>
                <a:gd name="T95" fmla="*/ 587 h 897"/>
                <a:gd name="T96" fmla="*/ 260 w 627"/>
                <a:gd name="T97" fmla="*/ 552 h 897"/>
                <a:gd name="T98" fmla="*/ 237 w 627"/>
                <a:gd name="T99" fmla="*/ 525 h 897"/>
                <a:gd name="T100" fmla="*/ 215 w 627"/>
                <a:gd name="T101" fmla="*/ 506 h 897"/>
                <a:gd name="T102" fmla="*/ 192 w 627"/>
                <a:gd name="T103" fmla="*/ 492 h 897"/>
                <a:gd name="T104" fmla="*/ 165 w 627"/>
                <a:gd name="T105" fmla="*/ 482 h 897"/>
                <a:gd name="T106" fmla="*/ 134 w 627"/>
                <a:gd name="T107" fmla="*/ 478 h 897"/>
                <a:gd name="T108" fmla="*/ 118 w 627"/>
                <a:gd name="T109" fmla="*/ 897 h 897"/>
                <a:gd name="T110" fmla="*/ 0 w 627"/>
                <a:gd name="T111" fmla="*/ 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7" h="897">
                  <a:moveTo>
                    <a:pt x="0" y="1"/>
                  </a:moveTo>
                  <a:lnTo>
                    <a:pt x="118" y="1"/>
                  </a:lnTo>
                  <a:lnTo>
                    <a:pt x="118" y="393"/>
                  </a:lnTo>
                  <a:lnTo>
                    <a:pt x="138" y="392"/>
                  </a:lnTo>
                  <a:lnTo>
                    <a:pt x="156" y="391"/>
                  </a:lnTo>
                  <a:lnTo>
                    <a:pt x="172" y="389"/>
                  </a:lnTo>
                  <a:lnTo>
                    <a:pt x="187" y="385"/>
                  </a:lnTo>
                  <a:lnTo>
                    <a:pt x="201" y="380"/>
                  </a:lnTo>
                  <a:lnTo>
                    <a:pt x="213" y="375"/>
                  </a:lnTo>
                  <a:lnTo>
                    <a:pt x="224" y="369"/>
                  </a:lnTo>
                  <a:lnTo>
                    <a:pt x="233" y="361"/>
                  </a:lnTo>
                  <a:lnTo>
                    <a:pt x="242" y="352"/>
                  </a:lnTo>
                  <a:lnTo>
                    <a:pt x="250" y="340"/>
                  </a:lnTo>
                  <a:lnTo>
                    <a:pt x="260" y="325"/>
                  </a:lnTo>
                  <a:lnTo>
                    <a:pt x="270" y="308"/>
                  </a:lnTo>
                  <a:lnTo>
                    <a:pt x="281" y="288"/>
                  </a:lnTo>
                  <a:lnTo>
                    <a:pt x="293" y="264"/>
                  </a:lnTo>
                  <a:lnTo>
                    <a:pt x="304" y="239"/>
                  </a:lnTo>
                  <a:lnTo>
                    <a:pt x="317" y="210"/>
                  </a:lnTo>
                  <a:lnTo>
                    <a:pt x="335" y="169"/>
                  </a:lnTo>
                  <a:lnTo>
                    <a:pt x="351" y="135"/>
                  </a:lnTo>
                  <a:lnTo>
                    <a:pt x="366" y="107"/>
                  </a:lnTo>
                  <a:lnTo>
                    <a:pt x="379" y="86"/>
                  </a:lnTo>
                  <a:lnTo>
                    <a:pt x="385" y="76"/>
                  </a:lnTo>
                  <a:lnTo>
                    <a:pt x="393" y="68"/>
                  </a:lnTo>
                  <a:lnTo>
                    <a:pt x="400" y="60"/>
                  </a:lnTo>
                  <a:lnTo>
                    <a:pt x="409" y="52"/>
                  </a:lnTo>
                  <a:lnTo>
                    <a:pt x="417" y="44"/>
                  </a:lnTo>
                  <a:lnTo>
                    <a:pt x="427" y="38"/>
                  </a:lnTo>
                  <a:lnTo>
                    <a:pt x="437" y="31"/>
                  </a:lnTo>
                  <a:lnTo>
                    <a:pt x="448" y="24"/>
                  </a:lnTo>
                  <a:lnTo>
                    <a:pt x="459" y="19"/>
                  </a:lnTo>
                  <a:lnTo>
                    <a:pt x="471" y="14"/>
                  </a:lnTo>
                  <a:lnTo>
                    <a:pt x="482" y="9"/>
                  </a:lnTo>
                  <a:lnTo>
                    <a:pt x="495" y="6"/>
                  </a:lnTo>
                  <a:lnTo>
                    <a:pt x="507" y="3"/>
                  </a:lnTo>
                  <a:lnTo>
                    <a:pt x="520" y="1"/>
                  </a:lnTo>
                  <a:lnTo>
                    <a:pt x="533" y="0"/>
                  </a:lnTo>
                  <a:lnTo>
                    <a:pt x="546" y="0"/>
                  </a:lnTo>
                  <a:lnTo>
                    <a:pt x="577" y="0"/>
                  </a:lnTo>
                  <a:lnTo>
                    <a:pt x="598" y="0"/>
                  </a:lnTo>
                  <a:lnTo>
                    <a:pt x="613" y="1"/>
                  </a:lnTo>
                  <a:lnTo>
                    <a:pt x="619" y="1"/>
                  </a:lnTo>
                  <a:lnTo>
                    <a:pt x="619" y="104"/>
                  </a:lnTo>
                  <a:lnTo>
                    <a:pt x="610" y="104"/>
                  </a:lnTo>
                  <a:lnTo>
                    <a:pt x="595" y="103"/>
                  </a:lnTo>
                  <a:lnTo>
                    <a:pt x="579" y="103"/>
                  </a:lnTo>
                  <a:lnTo>
                    <a:pt x="571" y="103"/>
                  </a:lnTo>
                  <a:lnTo>
                    <a:pt x="557" y="103"/>
                  </a:lnTo>
                  <a:lnTo>
                    <a:pt x="544" y="104"/>
                  </a:lnTo>
                  <a:lnTo>
                    <a:pt x="532" y="106"/>
                  </a:lnTo>
                  <a:lnTo>
                    <a:pt x="522" y="109"/>
                  </a:lnTo>
                  <a:lnTo>
                    <a:pt x="511" y="113"/>
                  </a:lnTo>
                  <a:lnTo>
                    <a:pt x="503" y="118"/>
                  </a:lnTo>
                  <a:lnTo>
                    <a:pt x="494" y="123"/>
                  </a:lnTo>
                  <a:lnTo>
                    <a:pt x="487" y="129"/>
                  </a:lnTo>
                  <a:lnTo>
                    <a:pt x="479" y="138"/>
                  </a:lnTo>
                  <a:lnTo>
                    <a:pt x="472" y="148"/>
                  </a:lnTo>
                  <a:lnTo>
                    <a:pt x="464" y="159"/>
                  </a:lnTo>
                  <a:lnTo>
                    <a:pt x="457" y="173"/>
                  </a:lnTo>
                  <a:lnTo>
                    <a:pt x="448" y="189"/>
                  </a:lnTo>
                  <a:lnTo>
                    <a:pt x="440" y="206"/>
                  </a:lnTo>
                  <a:lnTo>
                    <a:pt x="431" y="226"/>
                  </a:lnTo>
                  <a:lnTo>
                    <a:pt x="422" y="247"/>
                  </a:lnTo>
                  <a:lnTo>
                    <a:pt x="411" y="274"/>
                  </a:lnTo>
                  <a:lnTo>
                    <a:pt x="400" y="299"/>
                  </a:lnTo>
                  <a:lnTo>
                    <a:pt x="390" y="321"/>
                  </a:lnTo>
                  <a:lnTo>
                    <a:pt x="380" y="340"/>
                  </a:lnTo>
                  <a:lnTo>
                    <a:pt x="372" y="357"/>
                  </a:lnTo>
                  <a:lnTo>
                    <a:pt x="362" y="371"/>
                  </a:lnTo>
                  <a:lnTo>
                    <a:pt x="353" y="383"/>
                  </a:lnTo>
                  <a:lnTo>
                    <a:pt x="346" y="391"/>
                  </a:lnTo>
                  <a:lnTo>
                    <a:pt x="329" y="405"/>
                  </a:lnTo>
                  <a:lnTo>
                    <a:pt x="311" y="418"/>
                  </a:lnTo>
                  <a:lnTo>
                    <a:pt x="292" y="428"/>
                  </a:lnTo>
                  <a:lnTo>
                    <a:pt x="271" y="438"/>
                  </a:lnTo>
                  <a:lnTo>
                    <a:pt x="282" y="442"/>
                  </a:lnTo>
                  <a:lnTo>
                    <a:pt x="293" y="446"/>
                  </a:lnTo>
                  <a:lnTo>
                    <a:pt x="303" y="451"/>
                  </a:lnTo>
                  <a:lnTo>
                    <a:pt x="314" y="457"/>
                  </a:lnTo>
                  <a:lnTo>
                    <a:pt x="325" y="464"/>
                  </a:lnTo>
                  <a:lnTo>
                    <a:pt x="335" y="472"/>
                  </a:lnTo>
                  <a:lnTo>
                    <a:pt x="346" y="480"/>
                  </a:lnTo>
                  <a:lnTo>
                    <a:pt x="358" y="490"/>
                  </a:lnTo>
                  <a:lnTo>
                    <a:pt x="368" y="501"/>
                  </a:lnTo>
                  <a:lnTo>
                    <a:pt x="379" y="512"/>
                  </a:lnTo>
                  <a:lnTo>
                    <a:pt x="390" y="524"/>
                  </a:lnTo>
                  <a:lnTo>
                    <a:pt x="400" y="537"/>
                  </a:lnTo>
                  <a:lnTo>
                    <a:pt x="422" y="566"/>
                  </a:lnTo>
                  <a:lnTo>
                    <a:pt x="442" y="598"/>
                  </a:lnTo>
                  <a:lnTo>
                    <a:pt x="627" y="897"/>
                  </a:lnTo>
                  <a:lnTo>
                    <a:pt x="480" y="897"/>
                  </a:lnTo>
                  <a:lnTo>
                    <a:pt x="330" y="654"/>
                  </a:lnTo>
                  <a:lnTo>
                    <a:pt x="314" y="629"/>
                  </a:lnTo>
                  <a:lnTo>
                    <a:pt x="300" y="607"/>
                  </a:lnTo>
                  <a:lnTo>
                    <a:pt x="286" y="587"/>
                  </a:lnTo>
                  <a:lnTo>
                    <a:pt x="273" y="569"/>
                  </a:lnTo>
                  <a:lnTo>
                    <a:pt x="260" y="552"/>
                  </a:lnTo>
                  <a:lnTo>
                    <a:pt x="248" y="538"/>
                  </a:lnTo>
                  <a:lnTo>
                    <a:pt x="237" y="525"/>
                  </a:lnTo>
                  <a:lnTo>
                    <a:pt x="227" y="514"/>
                  </a:lnTo>
                  <a:lnTo>
                    <a:pt x="215" y="506"/>
                  </a:lnTo>
                  <a:lnTo>
                    <a:pt x="204" y="498"/>
                  </a:lnTo>
                  <a:lnTo>
                    <a:pt x="192" y="492"/>
                  </a:lnTo>
                  <a:lnTo>
                    <a:pt x="179" y="487"/>
                  </a:lnTo>
                  <a:lnTo>
                    <a:pt x="165" y="482"/>
                  </a:lnTo>
                  <a:lnTo>
                    <a:pt x="150" y="479"/>
                  </a:lnTo>
                  <a:lnTo>
                    <a:pt x="134" y="478"/>
                  </a:lnTo>
                  <a:lnTo>
                    <a:pt x="118" y="477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806C6222-A5BE-CF63-B719-207A00184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9" y="81"/>
              <a:ext cx="76" cy="99"/>
            </a:xfrm>
            <a:custGeom>
              <a:avLst/>
              <a:gdLst>
                <a:gd name="T0" fmla="*/ 0 w 685"/>
                <a:gd name="T1" fmla="*/ 0 h 896"/>
                <a:gd name="T2" fmla="*/ 380 w 685"/>
                <a:gd name="T3" fmla="*/ 0 h 896"/>
                <a:gd name="T4" fmla="*/ 449 w 685"/>
                <a:gd name="T5" fmla="*/ 4 h 896"/>
                <a:gd name="T6" fmla="*/ 491 w 685"/>
                <a:gd name="T7" fmla="*/ 11 h 896"/>
                <a:gd name="T8" fmla="*/ 522 w 685"/>
                <a:gd name="T9" fmla="*/ 19 h 896"/>
                <a:gd name="T10" fmla="*/ 550 w 685"/>
                <a:gd name="T11" fmla="*/ 30 h 896"/>
                <a:gd name="T12" fmla="*/ 574 w 685"/>
                <a:gd name="T13" fmla="*/ 42 h 896"/>
                <a:gd name="T14" fmla="*/ 597 w 685"/>
                <a:gd name="T15" fmla="*/ 58 h 896"/>
                <a:gd name="T16" fmla="*/ 617 w 685"/>
                <a:gd name="T17" fmla="*/ 76 h 896"/>
                <a:gd name="T18" fmla="*/ 635 w 685"/>
                <a:gd name="T19" fmla="*/ 98 h 896"/>
                <a:gd name="T20" fmla="*/ 651 w 685"/>
                <a:gd name="T21" fmla="*/ 123 h 896"/>
                <a:gd name="T22" fmla="*/ 665 w 685"/>
                <a:gd name="T23" fmla="*/ 151 h 896"/>
                <a:gd name="T24" fmla="*/ 674 w 685"/>
                <a:gd name="T25" fmla="*/ 179 h 896"/>
                <a:gd name="T26" fmla="*/ 682 w 685"/>
                <a:gd name="T27" fmla="*/ 210 h 896"/>
                <a:gd name="T28" fmla="*/ 685 w 685"/>
                <a:gd name="T29" fmla="*/ 242 h 896"/>
                <a:gd name="T30" fmla="*/ 685 w 685"/>
                <a:gd name="T31" fmla="*/ 273 h 896"/>
                <a:gd name="T32" fmla="*/ 683 w 685"/>
                <a:gd name="T33" fmla="*/ 301 h 896"/>
                <a:gd name="T34" fmla="*/ 679 w 685"/>
                <a:gd name="T35" fmla="*/ 326 h 896"/>
                <a:gd name="T36" fmla="*/ 671 w 685"/>
                <a:gd name="T37" fmla="*/ 352 h 896"/>
                <a:gd name="T38" fmla="*/ 663 w 685"/>
                <a:gd name="T39" fmla="*/ 376 h 896"/>
                <a:gd name="T40" fmla="*/ 651 w 685"/>
                <a:gd name="T41" fmla="*/ 400 h 896"/>
                <a:gd name="T42" fmla="*/ 637 w 685"/>
                <a:gd name="T43" fmla="*/ 421 h 896"/>
                <a:gd name="T44" fmla="*/ 621 w 685"/>
                <a:gd name="T45" fmla="*/ 442 h 896"/>
                <a:gd name="T46" fmla="*/ 603 w 685"/>
                <a:gd name="T47" fmla="*/ 461 h 896"/>
                <a:gd name="T48" fmla="*/ 581 w 685"/>
                <a:gd name="T49" fmla="*/ 479 h 896"/>
                <a:gd name="T50" fmla="*/ 555 w 685"/>
                <a:gd name="T51" fmla="*/ 494 h 896"/>
                <a:gd name="T52" fmla="*/ 526 w 685"/>
                <a:gd name="T53" fmla="*/ 506 h 896"/>
                <a:gd name="T54" fmla="*/ 493 w 685"/>
                <a:gd name="T55" fmla="*/ 517 h 896"/>
                <a:gd name="T56" fmla="*/ 457 w 685"/>
                <a:gd name="T57" fmla="*/ 524 h 896"/>
                <a:gd name="T58" fmla="*/ 417 w 685"/>
                <a:gd name="T59" fmla="*/ 528 h 896"/>
                <a:gd name="T60" fmla="*/ 373 w 685"/>
                <a:gd name="T61" fmla="*/ 531 h 896"/>
                <a:gd name="T62" fmla="*/ 118 w 685"/>
                <a:gd name="T63" fmla="*/ 531 h 896"/>
                <a:gd name="T64" fmla="*/ 0 w 685"/>
                <a:gd name="T65" fmla="*/ 896 h 896"/>
                <a:gd name="T66" fmla="*/ 351 w 685"/>
                <a:gd name="T67" fmla="*/ 425 h 896"/>
                <a:gd name="T68" fmla="*/ 405 w 685"/>
                <a:gd name="T69" fmla="*/ 423 h 896"/>
                <a:gd name="T70" fmla="*/ 450 w 685"/>
                <a:gd name="T71" fmla="*/ 414 h 896"/>
                <a:gd name="T72" fmla="*/ 486 w 685"/>
                <a:gd name="T73" fmla="*/ 402 h 896"/>
                <a:gd name="T74" fmla="*/ 502 w 685"/>
                <a:gd name="T75" fmla="*/ 393 h 896"/>
                <a:gd name="T76" fmla="*/ 515 w 685"/>
                <a:gd name="T77" fmla="*/ 383 h 896"/>
                <a:gd name="T78" fmla="*/ 536 w 685"/>
                <a:gd name="T79" fmla="*/ 359 h 896"/>
                <a:gd name="T80" fmla="*/ 551 w 685"/>
                <a:gd name="T81" fmla="*/ 332 h 896"/>
                <a:gd name="T82" fmla="*/ 559 w 685"/>
                <a:gd name="T83" fmla="*/ 299 h 896"/>
                <a:gd name="T84" fmla="*/ 563 w 685"/>
                <a:gd name="T85" fmla="*/ 262 h 896"/>
                <a:gd name="T86" fmla="*/ 561 w 685"/>
                <a:gd name="T87" fmla="*/ 235 h 896"/>
                <a:gd name="T88" fmla="*/ 556 w 685"/>
                <a:gd name="T89" fmla="*/ 210 h 896"/>
                <a:gd name="T90" fmla="*/ 547 w 685"/>
                <a:gd name="T91" fmla="*/ 187 h 896"/>
                <a:gd name="T92" fmla="*/ 535 w 685"/>
                <a:gd name="T93" fmla="*/ 166 h 896"/>
                <a:gd name="T94" fmla="*/ 519 w 685"/>
                <a:gd name="T95" fmla="*/ 148 h 896"/>
                <a:gd name="T96" fmla="*/ 502 w 685"/>
                <a:gd name="T97" fmla="*/ 133 h 896"/>
                <a:gd name="T98" fmla="*/ 482 w 685"/>
                <a:gd name="T99" fmla="*/ 121 h 896"/>
                <a:gd name="T100" fmla="*/ 459 w 685"/>
                <a:gd name="T101" fmla="*/ 114 h 896"/>
                <a:gd name="T102" fmla="*/ 417 w 685"/>
                <a:gd name="T103" fmla="*/ 107 h 896"/>
                <a:gd name="T104" fmla="*/ 348 w 685"/>
                <a:gd name="T105" fmla="*/ 105 h 896"/>
                <a:gd name="T106" fmla="*/ 118 w 685"/>
                <a:gd name="T107" fmla="*/ 42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5" h="896">
                  <a:moveTo>
                    <a:pt x="0" y="896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49" y="4"/>
                  </a:lnTo>
                  <a:lnTo>
                    <a:pt x="475" y="8"/>
                  </a:lnTo>
                  <a:lnTo>
                    <a:pt x="491" y="11"/>
                  </a:lnTo>
                  <a:lnTo>
                    <a:pt x="507" y="15"/>
                  </a:lnTo>
                  <a:lnTo>
                    <a:pt x="522" y="19"/>
                  </a:lnTo>
                  <a:lnTo>
                    <a:pt x="536" y="24"/>
                  </a:lnTo>
                  <a:lnTo>
                    <a:pt x="550" y="30"/>
                  </a:lnTo>
                  <a:lnTo>
                    <a:pt x="563" y="36"/>
                  </a:lnTo>
                  <a:lnTo>
                    <a:pt x="574" y="42"/>
                  </a:lnTo>
                  <a:lnTo>
                    <a:pt x="586" y="50"/>
                  </a:lnTo>
                  <a:lnTo>
                    <a:pt x="597" y="58"/>
                  </a:lnTo>
                  <a:lnTo>
                    <a:pt x="607" y="67"/>
                  </a:lnTo>
                  <a:lnTo>
                    <a:pt x="617" y="76"/>
                  </a:lnTo>
                  <a:lnTo>
                    <a:pt x="626" y="87"/>
                  </a:lnTo>
                  <a:lnTo>
                    <a:pt x="635" y="98"/>
                  </a:lnTo>
                  <a:lnTo>
                    <a:pt x="643" y="110"/>
                  </a:lnTo>
                  <a:lnTo>
                    <a:pt x="651" y="123"/>
                  </a:lnTo>
                  <a:lnTo>
                    <a:pt x="658" y="136"/>
                  </a:lnTo>
                  <a:lnTo>
                    <a:pt x="665" y="151"/>
                  </a:lnTo>
                  <a:lnTo>
                    <a:pt x="670" y="165"/>
                  </a:lnTo>
                  <a:lnTo>
                    <a:pt x="674" y="179"/>
                  </a:lnTo>
                  <a:lnTo>
                    <a:pt x="679" y="194"/>
                  </a:lnTo>
                  <a:lnTo>
                    <a:pt x="682" y="210"/>
                  </a:lnTo>
                  <a:lnTo>
                    <a:pt x="684" y="226"/>
                  </a:lnTo>
                  <a:lnTo>
                    <a:pt x="685" y="242"/>
                  </a:lnTo>
                  <a:lnTo>
                    <a:pt x="685" y="258"/>
                  </a:lnTo>
                  <a:lnTo>
                    <a:pt x="685" y="273"/>
                  </a:lnTo>
                  <a:lnTo>
                    <a:pt x="684" y="287"/>
                  </a:lnTo>
                  <a:lnTo>
                    <a:pt x="683" y="301"/>
                  </a:lnTo>
                  <a:lnTo>
                    <a:pt x="681" y="313"/>
                  </a:lnTo>
                  <a:lnTo>
                    <a:pt x="679" y="326"/>
                  </a:lnTo>
                  <a:lnTo>
                    <a:pt x="675" y="339"/>
                  </a:lnTo>
                  <a:lnTo>
                    <a:pt x="671" y="352"/>
                  </a:lnTo>
                  <a:lnTo>
                    <a:pt x="667" y="365"/>
                  </a:lnTo>
                  <a:lnTo>
                    <a:pt x="663" y="376"/>
                  </a:lnTo>
                  <a:lnTo>
                    <a:pt x="657" y="388"/>
                  </a:lnTo>
                  <a:lnTo>
                    <a:pt x="651" y="400"/>
                  </a:lnTo>
                  <a:lnTo>
                    <a:pt x="645" y="410"/>
                  </a:lnTo>
                  <a:lnTo>
                    <a:pt x="637" y="421"/>
                  </a:lnTo>
                  <a:lnTo>
                    <a:pt x="630" y="432"/>
                  </a:lnTo>
                  <a:lnTo>
                    <a:pt x="621" y="442"/>
                  </a:lnTo>
                  <a:lnTo>
                    <a:pt x="613" y="453"/>
                  </a:lnTo>
                  <a:lnTo>
                    <a:pt x="603" y="461"/>
                  </a:lnTo>
                  <a:lnTo>
                    <a:pt x="592" y="471"/>
                  </a:lnTo>
                  <a:lnTo>
                    <a:pt x="581" y="479"/>
                  </a:lnTo>
                  <a:lnTo>
                    <a:pt x="569" y="487"/>
                  </a:lnTo>
                  <a:lnTo>
                    <a:pt x="555" y="494"/>
                  </a:lnTo>
                  <a:lnTo>
                    <a:pt x="541" y="501"/>
                  </a:lnTo>
                  <a:lnTo>
                    <a:pt x="526" y="506"/>
                  </a:lnTo>
                  <a:lnTo>
                    <a:pt x="510" y="511"/>
                  </a:lnTo>
                  <a:lnTo>
                    <a:pt x="493" y="517"/>
                  </a:lnTo>
                  <a:lnTo>
                    <a:pt x="475" y="520"/>
                  </a:lnTo>
                  <a:lnTo>
                    <a:pt x="457" y="524"/>
                  </a:lnTo>
                  <a:lnTo>
                    <a:pt x="437" y="526"/>
                  </a:lnTo>
                  <a:lnTo>
                    <a:pt x="417" y="528"/>
                  </a:lnTo>
                  <a:lnTo>
                    <a:pt x="395" y="530"/>
                  </a:lnTo>
                  <a:lnTo>
                    <a:pt x="373" y="531"/>
                  </a:lnTo>
                  <a:lnTo>
                    <a:pt x="350" y="531"/>
                  </a:lnTo>
                  <a:lnTo>
                    <a:pt x="118" y="531"/>
                  </a:lnTo>
                  <a:lnTo>
                    <a:pt x="118" y="896"/>
                  </a:lnTo>
                  <a:lnTo>
                    <a:pt x="0" y="896"/>
                  </a:lnTo>
                  <a:close/>
                  <a:moveTo>
                    <a:pt x="118" y="425"/>
                  </a:moveTo>
                  <a:lnTo>
                    <a:pt x="351" y="425"/>
                  </a:lnTo>
                  <a:lnTo>
                    <a:pt x="379" y="425"/>
                  </a:lnTo>
                  <a:lnTo>
                    <a:pt x="405" y="423"/>
                  </a:lnTo>
                  <a:lnTo>
                    <a:pt x="428" y="420"/>
                  </a:lnTo>
                  <a:lnTo>
                    <a:pt x="450" y="414"/>
                  </a:lnTo>
                  <a:lnTo>
                    <a:pt x="469" y="409"/>
                  </a:lnTo>
                  <a:lnTo>
                    <a:pt x="486" y="402"/>
                  </a:lnTo>
                  <a:lnTo>
                    <a:pt x="494" y="397"/>
                  </a:lnTo>
                  <a:lnTo>
                    <a:pt x="502" y="393"/>
                  </a:lnTo>
                  <a:lnTo>
                    <a:pt x="508" y="388"/>
                  </a:lnTo>
                  <a:lnTo>
                    <a:pt x="515" y="383"/>
                  </a:lnTo>
                  <a:lnTo>
                    <a:pt x="526" y="372"/>
                  </a:lnTo>
                  <a:lnTo>
                    <a:pt x="536" y="359"/>
                  </a:lnTo>
                  <a:lnTo>
                    <a:pt x="544" y="345"/>
                  </a:lnTo>
                  <a:lnTo>
                    <a:pt x="551" y="332"/>
                  </a:lnTo>
                  <a:lnTo>
                    <a:pt x="556" y="316"/>
                  </a:lnTo>
                  <a:lnTo>
                    <a:pt x="559" y="299"/>
                  </a:lnTo>
                  <a:lnTo>
                    <a:pt x="563" y="282"/>
                  </a:lnTo>
                  <a:lnTo>
                    <a:pt x="563" y="262"/>
                  </a:lnTo>
                  <a:lnTo>
                    <a:pt x="563" y="249"/>
                  </a:lnTo>
                  <a:lnTo>
                    <a:pt x="561" y="235"/>
                  </a:lnTo>
                  <a:lnTo>
                    <a:pt x="559" y="222"/>
                  </a:lnTo>
                  <a:lnTo>
                    <a:pt x="556" y="210"/>
                  </a:lnTo>
                  <a:lnTo>
                    <a:pt x="552" y="199"/>
                  </a:lnTo>
                  <a:lnTo>
                    <a:pt x="547" y="187"/>
                  </a:lnTo>
                  <a:lnTo>
                    <a:pt x="541" y="176"/>
                  </a:lnTo>
                  <a:lnTo>
                    <a:pt x="535" y="166"/>
                  </a:lnTo>
                  <a:lnTo>
                    <a:pt x="527" y="156"/>
                  </a:lnTo>
                  <a:lnTo>
                    <a:pt x="519" y="148"/>
                  </a:lnTo>
                  <a:lnTo>
                    <a:pt x="510" y="140"/>
                  </a:lnTo>
                  <a:lnTo>
                    <a:pt x="502" y="133"/>
                  </a:lnTo>
                  <a:lnTo>
                    <a:pt x="492" y="126"/>
                  </a:lnTo>
                  <a:lnTo>
                    <a:pt x="482" y="121"/>
                  </a:lnTo>
                  <a:lnTo>
                    <a:pt x="471" y="117"/>
                  </a:lnTo>
                  <a:lnTo>
                    <a:pt x="459" y="114"/>
                  </a:lnTo>
                  <a:lnTo>
                    <a:pt x="441" y="109"/>
                  </a:lnTo>
                  <a:lnTo>
                    <a:pt x="417" y="107"/>
                  </a:lnTo>
                  <a:lnTo>
                    <a:pt x="386" y="106"/>
                  </a:lnTo>
                  <a:lnTo>
                    <a:pt x="348" y="105"/>
                  </a:lnTo>
                  <a:lnTo>
                    <a:pt x="118" y="105"/>
                  </a:lnTo>
                  <a:lnTo>
                    <a:pt x="11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AA6DDB8-6109-5086-94D5-86325D275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81"/>
              <a:ext cx="93" cy="99"/>
            </a:xfrm>
            <a:custGeom>
              <a:avLst/>
              <a:gdLst>
                <a:gd name="T0" fmla="*/ 0 w 840"/>
                <a:gd name="T1" fmla="*/ 896 h 896"/>
                <a:gd name="T2" fmla="*/ 345 w 840"/>
                <a:gd name="T3" fmla="*/ 0 h 896"/>
                <a:gd name="T4" fmla="*/ 473 w 840"/>
                <a:gd name="T5" fmla="*/ 0 h 896"/>
                <a:gd name="T6" fmla="*/ 840 w 840"/>
                <a:gd name="T7" fmla="*/ 896 h 896"/>
                <a:gd name="T8" fmla="*/ 705 w 840"/>
                <a:gd name="T9" fmla="*/ 896 h 896"/>
                <a:gd name="T10" fmla="*/ 601 w 840"/>
                <a:gd name="T11" fmla="*/ 624 h 896"/>
                <a:gd name="T12" fmla="*/ 225 w 840"/>
                <a:gd name="T13" fmla="*/ 624 h 896"/>
                <a:gd name="T14" fmla="*/ 127 w 840"/>
                <a:gd name="T15" fmla="*/ 896 h 896"/>
                <a:gd name="T16" fmla="*/ 0 w 840"/>
                <a:gd name="T17" fmla="*/ 896 h 896"/>
                <a:gd name="T18" fmla="*/ 259 w 840"/>
                <a:gd name="T19" fmla="*/ 527 h 896"/>
                <a:gd name="T20" fmla="*/ 563 w 840"/>
                <a:gd name="T21" fmla="*/ 527 h 896"/>
                <a:gd name="T22" fmla="*/ 470 w 840"/>
                <a:gd name="T23" fmla="*/ 279 h 896"/>
                <a:gd name="T24" fmla="*/ 459 w 840"/>
                <a:gd name="T25" fmla="*/ 252 h 896"/>
                <a:gd name="T26" fmla="*/ 449 w 840"/>
                <a:gd name="T27" fmla="*/ 225 h 896"/>
                <a:gd name="T28" fmla="*/ 441 w 840"/>
                <a:gd name="T29" fmla="*/ 201 h 896"/>
                <a:gd name="T30" fmla="*/ 432 w 840"/>
                <a:gd name="T31" fmla="*/ 176 h 896"/>
                <a:gd name="T32" fmla="*/ 425 w 840"/>
                <a:gd name="T33" fmla="*/ 154 h 896"/>
                <a:gd name="T34" fmla="*/ 417 w 840"/>
                <a:gd name="T35" fmla="*/ 133 h 896"/>
                <a:gd name="T36" fmla="*/ 412 w 840"/>
                <a:gd name="T37" fmla="*/ 112 h 896"/>
                <a:gd name="T38" fmla="*/ 406 w 840"/>
                <a:gd name="T39" fmla="*/ 93 h 896"/>
                <a:gd name="T40" fmla="*/ 402 w 840"/>
                <a:gd name="T41" fmla="*/ 115 h 896"/>
                <a:gd name="T42" fmla="*/ 396 w 840"/>
                <a:gd name="T43" fmla="*/ 137 h 896"/>
                <a:gd name="T44" fmla="*/ 391 w 840"/>
                <a:gd name="T45" fmla="*/ 158 h 896"/>
                <a:gd name="T46" fmla="*/ 386 w 840"/>
                <a:gd name="T47" fmla="*/ 179 h 896"/>
                <a:gd name="T48" fmla="*/ 379 w 840"/>
                <a:gd name="T49" fmla="*/ 201 h 896"/>
                <a:gd name="T50" fmla="*/ 373 w 840"/>
                <a:gd name="T51" fmla="*/ 222 h 896"/>
                <a:gd name="T52" fmla="*/ 365 w 840"/>
                <a:gd name="T53" fmla="*/ 243 h 896"/>
                <a:gd name="T54" fmla="*/ 358 w 840"/>
                <a:gd name="T55" fmla="*/ 265 h 896"/>
                <a:gd name="T56" fmla="*/ 259 w 840"/>
                <a:gd name="T57" fmla="*/ 527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0" h="896">
                  <a:moveTo>
                    <a:pt x="0" y="896"/>
                  </a:moveTo>
                  <a:lnTo>
                    <a:pt x="345" y="0"/>
                  </a:lnTo>
                  <a:lnTo>
                    <a:pt x="473" y="0"/>
                  </a:lnTo>
                  <a:lnTo>
                    <a:pt x="840" y="896"/>
                  </a:lnTo>
                  <a:lnTo>
                    <a:pt x="705" y="896"/>
                  </a:lnTo>
                  <a:lnTo>
                    <a:pt x="601" y="624"/>
                  </a:lnTo>
                  <a:lnTo>
                    <a:pt x="225" y="624"/>
                  </a:lnTo>
                  <a:lnTo>
                    <a:pt x="127" y="896"/>
                  </a:lnTo>
                  <a:lnTo>
                    <a:pt x="0" y="896"/>
                  </a:lnTo>
                  <a:close/>
                  <a:moveTo>
                    <a:pt x="259" y="527"/>
                  </a:moveTo>
                  <a:lnTo>
                    <a:pt x="563" y="527"/>
                  </a:lnTo>
                  <a:lnTo>
                    <a:pt x="470" y="279"/>
                  </a:lnTo>
                  <a:lnTo>
                    <a:pt x="459" y="252"/>
                  </a:lnTo>
                  <a:lnTo>
                    <a:pt x="449" y="225"/>
                  </a:lnTo>
                  <a:lnTo>
                    <a:pt x="441" y="201"/>
                  </a:lnTo>
                  <a:lnTo>
                    <a:pt x="432" y="176"/>
                  </a:lnTo>
                  <a:lnTo>
                    <a:pt x="425" y="154"/>
                  </a:lnTo>
                  <a:lnTo>
                    <a:pt x="417" y="133"/>
                  </a:lnTo>
                  <a:lnTo>
                    <a:pt x="412" y="112"/>
                  </a:lnTo>
                  <a:lnTo>
                    <a:pt x="406" y="93"/>
                  </a:lnTo>
                  <a:lnTo>
                    <a:pt x="402" y="115"/>
                  </a:lnTo>
                  <a:lnTo>
                    <a:pt x="396" y="137"/>
                  </a:lnTo>
                  <a:lnTo>
                    <a:pt x="391" y="158"/>
                  </a:lnTo>
                  <a:lnTo>
                    <a:pt x="386" y="179"/>
                  </a:lnTo>
                  <a:lnTo>
                    <a:pt x="379" y="201"/>
                  </a:lnTo>
                  <a:lnTo>
                    <a:pt x="373" y="222"/>
                  </a:lnTo>
                  <a:lnTo>
                    <a:pt x="365" y="243"/>
                  </a:lnTo>
                  <a:lnTo>
                    <a:pt x="358" y="265"/>
                  </a:lnTo>
                  <a:lnTo>
                    <a:pt x="259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B2044FCE-48D3-08C9-FC5B-FCAF50A4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81"/>
              <a:ext cx="74" cy="99"/>
            </a:xfrm>
            <a:custGeom>
              <a:avLst/>
              <a:gdLst>
                <a:gd name="T0" fmla="*/ 0 w 671"/>
                <a:gd name="T1" fmla="*/ 896 h 896"/>
                <a:gd name="T2" fmla="*/ 0 w 671"/>
                <a:gd name="T3" fmla="*/ 0 h 896"/>
                <a:gd name="T4" fmla="*/ 650 w 671"/>
                <a:gd name="T5" fmla="*/ 0 h 896"/>
                <a:gd name="T6" fmla="*/ 650 w 671"/>
                <a:gd name="T7" fmla="*/ 105 h 896"/>
                <a:gd name="T8" fmla="*/ 119 w 671"/>
                <a:gd name="T9" fmla="*/ 105 h 896"/>
                <a:gd name="T10" fmla="*/ 119 w 671"/>
                <a:gd name="T11" fmla="*/ 379 h 896"/>
                <a:gd name="T12" fmla="*/ 616 w 671"/>
                <a:gd name="T13" fmla="*/ 379 h 896"/>
                <a:gd name="T14" fmla="*/ 616 w 671"/>
                <a:gd name="T15" fmla="*/ 485 h 896"/>
                <a:gd name="T16" fmla="*/ 119 w 671"/>
                <a:gd name="T17" fmla="*/ 485 h 896"/>
                <a:gd name="T18" fmla="*/ 119 w 671"/>
                <a:gd name="T19" fmla="*/ 790 h 896"/>
                <a:gd name="T20" fmla="*/ 671 w 671"/>
                <a:gd name="T21" fmla="*/ 790 h 896"/>
                <a:gd name="T22" fmla="*/ 671 w 671"/>
                <a:gd name="T23" fmla="*/ 896 h 896"/>
                <a:gd name="T24" fmla="*/ 0 w 671"/>
                <a:gd name="T25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1" h="896">
                  <a:moveTo>
                    <a:pt x="0" y="896"/>
                  </a:moveTo>
                  <a:lnTo>
                    <a:pt x="0" y="0"/>
                  </a:lnTo>
                  <a:lnTo>
                    <a:pt x="650" y="0"/>
                  </a:lnTo>
                  <a:lnTo>
                    <a:pt x="650" y="105"/>
                  </a:lnTo>
                  <a:lnTo>
                    <a:pt x="119" y="105"/>
                  </a:lnTo>
                  <a:lnTo>
                    <a:pt x="119" y="379"/>
                  </a:lnTo>
                  <a:lnTo>
                    <a:pt x="616" y="379"/>
                  </a:lnTo>
                  <a:lnTo>
                    <a:pt x="616" y="485"/>
                  </a:lnTo>
                  <a:lnTo>
                    <a:pt x="119" y="485"/>
                  </a:lnTo>
                  <a:lnTo>
                    <a:pt x="119" y="790"/>
                  </a:lnTo>
                  <a:lnTo>
                    <a:pt x="671" y="790"/>
                  </a:lnTo>
                  <a:lnTo>
                    <a:pt x="671" y="896"/>
                  </a:lnTo>
                  <a:lnTo>
                    <a:pt x="0" y="8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953B6E1B-ACB2-AE78-F214-A0FE0B015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8" y="81"/>
              <a:ext cx="75" cy="99"/>
            </a:xfrm>
            <a:custGeom>
              <a:avLst/>
              <a:gdLst>
                <a:gd name="T0" fmla="*/ 336 w 678"/>
                <a:gd name="T1" fmla="*/ 0 h 896"/>
                <a:gd name="T2" fmla="*/ 407 w 678"/>
                <a:gd name="T3" fmla="*/ 3 h 896"/>
                <a:gd name="T4" fmla="*/ 468 w 678"/>
                <a:gd name="T5" fmla="*/ 15 h 896"/>
                <a:gd name="T6" fmla="*/ 516 w 678"/>
                <a:gd name="T7" fmla="*/ 34 h 896"/>
                <a:gd name="T8" fmla="*/ 557 w 678"/>
                <a:gd name="T9" fmla="*/ 61 h 896"/>
                <a:gd name="T10" fmla="*/ 590 w 678"/>
                <a:gd name="T11" fmla="*/ 97 h 896"/>
                <a:gd name="T12" fmla="*/ 614 w 678"/>
                <a:gd name="T13" fmla="*/ 139 h 896"/>
                <a:gd name="T14" fmla="*/ 629 w 678"/>
                <a:gd name="T15" fmla="*/ 183 h 896"/>
                <a:gd name="T16" fmla="*/ 634 w 678"/>
                <a:gd name="T17" fmla="*/ 228 h 896"/>
                <a:gd name="T18" fmla="*/ 630 w 678"/>
                <a:gd name="T19" fmla="*/ 271 h 896"/>
                <a:gd name="T20" fmla="*/ 616 w 678"/>
                <a:gd name="T21" fmla="*/ 311 h 896"/>
                <a:gd name="T22" fmla="*/ 595 w 678"/>
                <a:gd name="T23" fmla="*/ 350 h 896"/>
                <a:gd name="T24" fmla="*/ 564 w 678"/>
                <a:gd name="T25" fmla="*/ 383 h 896"/>
                <a:gd name="T26" fmla="*/ 523 w 678"/>
                <a:gd name="T27" fmla="*/ 410 h 896"/>
                <a:gd name="T28" fmla="*/ 547 w 678"/>
                <a:gd name="T29" fmla="*/ 433 h 896"/>
                <a:gd name="T30" fmla="*/ 596 w 678"/>
                <a:gd name="T31" fmla="*/ 461 h 896"/>
                <a:gd name="T32" fmla="*/ 633 w 678"/>
                <a:gd name="T33" fmla="*/ 500 h 896"/>
                <a:gd name="T34" fmla="*/ 660 w 678"/>
                <a:gd name="T35" fmla="*/ 546 h 896"/>
                <a:gd name="T36" fmla="*/ 675 w 678"/>
                <a:gd name="T37" fmla="*/ 598 h 896"/>
                <a:gd name="T38" fmla="*/ 677 w 678"/>
                <a:gd name="T39" fmla="*/ 652 h 896"/>
                <a:gd name="T40" fmla="*/ 670 w 678"/>
                <a:gd name="T41" fmla="*/ 696 h 896"/>
                <a:gd name="T42" fmla="*/ 657 w 678"/>
                <a:gd name="T43" fmla="*/ 739 h 896"/>
                <a:gd name="T44" fmla="*/ 636 w 678"/>
                <a:gd name="T45" fmla="*/ 778 h 896"/>
                <a:gd name="T46" fmla="*/ 613 w 678"/>
                <a:gd name="T47" fmla="*/ 811 h 896"/>
                <a:gd name="T48" fmla="*/ 585 w 678"/>
                <a:gd name="T49" fmla="*/ 837 h 896"/>
                <a:gd name="T50" fmla="*/ 552 w 678"/>
                <a:gd name="T51" fmla="*/ 857 h 896"/>
                <a:gd name="T52" fmla="*/ 515 w 678"/>
                <a:gd name="T53" fmla="*/ 873 h 896"/>
                <a:gd name="T54" fmla="*/ 471 w 678"/>
                <a:gd name="T55" fmla="*/ 885 h 896"/>
                <a:gd name="T56" fmla="*/ 421 w 678"/>
                <a:gd name="T57" fmla="*/ 892 h 896"/>
                <a:gd name="T58" fmla="*/ 0 w 678"/>
                <a:gd name="T59" fmla="*/ 896 h 896"/>
                <a:gd name="T60" fmla="*/ 349 w 678"/>
                <a:gd name="T61" fmla="*/ 375 h 896"/>
                <a:gd name="T62" fmla="*/ 405 w 678"/>
                <a:gd name="T63" fmla="*/ 370 h 896"/>
                <a:gd name="T64" fmla="*/ 437 w 678"/>
                <a:gd name="T65" fmla="*/ 362 h 896"/>
                <a:gd name="T66" fmla="*/ 465 w 678"/>
                <a:gd name="T67" fmla="*/ 347 h 896"/>
                <a:gd name="T68" fmla="*/ 488 w 678"/>
                <a:gd name="T69" fmla="*/ 328 h 896"/>
                <a:gd name="T70" fmla="*/ 504 w 678"/>
                <a:gd name="T71" fmla="*/ 304 h 896"/>
                <a:gd name="T72" fmla="*/ 514 w 678"/>
                <a:gd name="T73" fmla="*/ 275 h 896"/>
                <a:gd name="T74" fmla="*/ 517 w 678"/>
                <a:gd name="T75" fmla="*/ 242 h 896"/>
                <a:gd name="T76" fmla="*/ 514 w 678"/>
                <a:gd name="T77" fmla="*/ 210 h 896"/>
                <a:gd name="T78" fmla="*/ 505 w 678"/>
                <a:gd name="T79" fmla="*/ 182 h 896"/>
                <a:gd name="T80" fmla="*/ 489 w 678"/>
                <a:gd name="T81" fmla="*/ 156 h 896"/>
                <a:gd name="T82" fmla="*/ 469 w 678"/>
                <a:gd name="T83" fmla="*/ 136 h 896"/>
                <a:gd name="T84" fmla="*/ 444 w 678"/>
                <a:gd name="T85" fmla="*/ 121 h 896"/>
                <a:gd name="T86" fmla="*/ 411 w 678"/>
                <a:gd name="T87" fmla="*/ 112 h 896"/>
                <a:gd name="T88" fmla="*/ 342 w 678"/>
                <a:gd name="T89" fmla="*/ 106 h 896"/>
                <a:gd name="T90" fmla="*/ 119 w 678"/>
                <a:gd name="T91" fmla="*/ 376 h 896"/>
                <a:gd name="T92" fmla="*/ 368 w 678"/>
                <a:gd name="T93" fmla="*/ 790 h 896"/>
                <a:gd name="T94" fmla="*/ 422 w 678"/>
                <a:gd name="T95" fmla="*/ 786 h 896"/>
                <a:gd name="T96" fmla="*/ 477 w 678"/>
                <a:gd name="T97" fmla="*/ 770 h 896"/>
                <a:gd name="T98" fmla="*/ 504 w 678"/>
                <a:gd name="T99" fmla="*/ 752 h 896"/>
                <a:gd name="T100" fmla="*/ 527 w 678"/>
                <a:gd name="T101" fmla="*/ 727 h 896"/>
                <a:gd name="T102" fmla="*/ 544 w 678"/>
                <a:gd name="T103" fmla="*/ 694 h 896"/>
                <a:gd name="T104" fmla="*/ 552 w 678"/>
                <a:gd name="T105" fmla="*/ 667 h 896"/>
                <a:gd name="T106" fmla="*/ 554 w 678"/>
                <a:gd name="T107" fmla="*/ 636 h 896"/>
                <a:gd name="T108" fmla="*/ 551 w 678"/>
                <a:gd name="T109" fmla="*/ 601 h 896"/>
                <a:gd name="T110" fmla="*/ 539 w 678"/>
                <a:gd name="T111" fmla="*/ 568 h 896"/>
                <a:gd name="T112" fmla="*/ 521 w 678"/>
                <a:gd name="T113" fmla="*/ 540 h 896"/>
                <a:gd name="T114" fmla="*/ 498 w 678"/>
                <a:gd name="T115" fmla="*/ 518 h 896"/>
                <a:gd name="T116" fmla="*/ 468 w 678"/>
                <a:gd name="T117" fmla="*/ 501 h 896"/>
                <a:gd name="T118" fmla="*/ 432 w 678"/>
                <a:gd name="T119" fmla="*/ 490 h 896"/>
                <a:gd name="T120" fmla="*/ 366 w 678"/>
                <a:gd name="T121" fmla="*/ 483 h 896"/>
                <a:gd name="T122" fmla="*/ 119 w 678"/>
                <a:gd name="T123" fmla="*/ 79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8" h="896">
                  <a:moveTo>
                    <a:pt x="0" y="896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62" y="0"/>
                  </a:lnTo>
                  <a:lnTo>
                    <a:pt x="385" y="1"/>
                  </a:lnTo>
                  <a:lnTo>
                    <a:pt x="407" y="3"/>
                  </a:lnTo>
                  <a:lnTo>
                    <a:pt x="429" y="6"/>
                  </a:lnTo>
                  <a:lnTo>
                    <a:pt x="449" y="10"/>
                  </a:lnTo>
                  <a:lnTo>
                    <a:pt x="468" y="15"/>
                  </a:lnTo>
                  <a:lnTo>
                    <a:pt x="485" y="20"/>
                  </a:lnTo>
                  <a:lnTo>
                    <a:pt x="501" y="26"/>
                  </a:lnTo>
                  <a:lnTo>
                    <a:pt x="516" y="34"/>
                  </a:lnTo>
                  <a:lnTo>
                    <a:pt x="531" y="42"/>
                  </a:lnTo>
                  <a:lnTo>
                    <a:pt x="544" y="51"/>
                  </a:lnTo>
                  <a:lnTo>
                    <a:pt x="557" y="61"/>
                  </a:lnTo>
                  <a:lnTo>
                    <a:pt x="568" y="72"/>
                  </a:lnTo>
                  <a:lnTo>
                    <a:pt x="579" y="84"/>
                  </a:lnTo>
                  <a:lnTo>
                    <a:pt x="590" y="97"/>
                  </a:lnTo>
                  <a:lnTo>
                    <a:pt x="599" y="110"/>
                  </a:lnTo>
                  <a:lnTo>
                    <a:pt x="607" y="124"/>
                  </a:lnTo>
                  <a:lnTo>
                    <a:pt x="614" y="139"/>
                  </a:lnTo>
                  <a:lnTo>
                    <a:pt x="620" y="153"/>
                  </a:lnTo>
                  <a:lnTo>
                    <a:pt x="625" y="168"/>
                  </a:lnTo>
                  <a:lnTo>
                    <a:pt x="629" y="183"/>
                  </a:lnTo>
                  <a:lnTo>
                    <a:pt x="632" y="198"/>
                  </a:lnTo>
                  <a:lnTo>
                    <a:pt x="633" y="213"/>
                  </a:lnTo>
                  <a:lnTo>
                    <a:pt x="634" y="228"/>
                  </a:lnTo>
                  <a:lnTo>
                    <a:pt x="633" y="243"/>
                  </a:lnTo>
                  <a:lnTo>
                    <a:pt x="632" y="257"/>
                  </a:lnTo>
                  <a:lnTo>
                    <a:pt x="630" y="271"/>
                  </a:lnTo>
                  <a:lnTo>
                    <a:pt x="626" y="285"/>
                  </a:lnTo>
                  <a:lnTo>
                    <a:pt x="621" y="298"/>
                  </a:lnTo>
                  <a:lnTo>
                    <a:pt x="616" y="311"/>
                  </a:lnTo>
                  <a:lnTo>
                    <a:pt x="610" y="324"/>
                  </a:lnTo>
                  <a:lnTo>
                    <a:pt x="602" y="337"/>
                  </a:lnTo>
                  <a:lnTo>
                    <a:pt x="595" y="350"/>
                  </a:lnTo>
                  <a:lnTo>
                    <a:pt x="585" y="361"/>
                  </a:lnTo>
                  <a:lnTo>
                    <a:pt x="575" y="372"/>
                  </a:lnTo>
                  <a:lnTo>
                    <a:pt x="564" y="383"/>
                  </a:lnTo>
                  <a:lnTo>
                    <a:pt x="551" y="392"/>
                  </a:lnTo>
                  <a:lnTo>
                    <a:pt x="538" y="402"/>
                  </a:lnTo>
                  <a:lnTo>
                    <a:pt x="523" y="410"/>
                  </a:lnTo>
                  <a:lnTo>
                    <a:pt x="509" y="419"/>
                  </a:lnTo>
                  <a:lnTo>
                    <a:pt x="528" y="425"/>
                  </a:lnTo>
                  <a:lnTo>
                    <a:pt x="547" y="433"/>
                  </a:lnTo>
                  <a:lnTo>
                    <a:pt x="564" y="441"/>
                  </a:lnTo>
                  <a:lnTo>
                    <a:pt x="580" y="451"/>
                  </a:lnTo>
                  <a:lnTo>
                    <a:pt x="596" y="461"/>
                  </a:lnTo>
                  <a:lnTo>
                    <a:pt x="610" y="473"/>
                  </a:lnTo>
                  <a:lnTo>
                    <a:pt x="621" y="486"/>
                  </a:lnTo>
                  <a:lnTo>
                    <a:pt x="633" y="500"/>
                  </a:lnTo>
                  <a:lnTo>
                    <a:pt x="644" y="514"/>
                  </a:lnTo>
                  <a:lnTo>
                    <a:pt x="652" y="530"/>
                  </a:lnTo>
                  <a:lnTo>
                    <a:pt x="660" y="546"/>
                  </a:lnTo>
                  <a:lnTo>
                    <a:pt x="666" y="562"/>
                  </a:lnTo>
                  <a:lnTo>
                    <a:pt x="672" y="580"/>
                  </a:lnTo>
                  <a:lnTo>
                    <a:pt x="675" y="598"/>
                  </a:lnTo>
                  <a:lnTo>
                    <a:pt x="677" y="617"/>
                  </a:lnTo>
                  <a:lnTo>
                    <a:pt x="678" y="636"/>
                  </a:lnTo>
                  <a:lnTo>
                    <a:pt x="677" y="652"/>
                  </a:lnTo>
                  <a:lnTo>
                    <a:pt x="676" y="667"/>
                  </a:lnTo>
                  <a:lnTo>
                    <a:pt x="674" y="681"/>
                  </a:lnTo>
                  <a:lnTo>
                    <a:pt x="670" y="696"/>
                  </a:lnTo>
                  <a:lnTo>
                    <a:pt x="667" y="711"/>
                  </a:lnTo>
                  <a:lnTo>
                    <a:pt x="662" y="725"/>
                  </a:lnTo>
                  <a:lnTo>
                    <a:pt x="657" y="739"/>
                  </a:lnTo>
                  <a:lnTo>
                    <a:pt x="650" y="753"/>
                  </a:lnTo>
                  <a:lnTo>
                    <a:pt x="644" y="766"/>
                  </a:lnTo>
                  <a:lnTo>
                    <a:pt x="636" y="778"/>
                  </a:lnTo>
                  <a:lnTo>
                    <a:pt x="629" y="790"/>
                  </a:lnTo>
                  <a:lnTo>
                    <a:pt x="620" y="801"/>
                  </a:lnTo>
                  <a:lnTo>
                    <a:pt x="613" y="811"/>
                  </a:lnTo>
                  <a:lnTo>
                    <a:pt x="603" y="821"/>
                  </a:lnTo>
                  <a:lnTo>
                    <a:pt x="595" y="829"/>
                  </a:lnTo>
                  <a:lnTo>
                    <a:pt x="585" y="837"/>
                  </a:lnTo>
                  <a:lnTo>
                    <a:pt x="575" y="844"/>
                  </a:lnTo>
                  <a:lnTo>
                    <a:pt x="564" y="850"/>
                  </a:lnTo>
                  <a:lnTo>
                    <a:pt x="552" y="857"/>
                  </a:lnTo>
                  <a:lnTo>
                    <a:pt x="541" y="862"/>
                  </a:lnTo>
                  <a:lnTo>
                    <a:pt x="528" y="868"/>
                  </a:lnTo>
                  <a:lnTo>
                    <a:pt x="515" y="873"/>
                  </a:lnTo>
                  <a:lnTo>
                    <a:pt x="501" y="877"/>
                  </a:lnTo>
                  <a:lnTo>
                    <a:pt x="486" y="880"/>
                  </a:lnTo>
                  <a:lnTo>
                    <a:pt x="471" y="885"/>
                  </a:lnTo>
                  <a:lnTo>
                    <a:pt x="455" y="888"/>
                  </a:lnTo>
                  <a:lnTo>
                    <a:pt x="438" y="890"/>
                  </a:lnTo>
                  <a:lnTo>
                    <a:pt x="421" y="892"/>
                  </a:lnTo>
                  <a:lnTo>
                    <a:pt x="383" y="895"/>
                  </a:lnTo>
                  <a:lnTo>
                    <a:pt x="341" y="896"/>
                  </a:lnTo>
                  <a:lnTo>
                    <a:pt x="0" y="896"/>
                  </a:lnTo>
                  <a:close/>
                  <a:moveTo>
                    <a:pt x="119" y="376"/>
                  </a:moveTo>
                  <a:lnTo>
                    <a:pt x="313" y="376"/>
                  </a:lnTo>
                  <a:lnTo>
                    <a:pt x="349" y="375"/>
                  </a:lnTo>
                  <a:lnTo>
                    <a:pt x="380" y="373"/>
                  </a:lnTo>
                  <a:lnTo>
                    <a:pt x="394" y="372"/>
                  </a:lnTo>
                  <a:lnTo>
                    <a:pt x="405" y="370"/>
                  </a:lnTo>
                  <a:lnTo>
                    <a:pt x="416" y="368"/>
                  </a:lnTo>
                  <a:lnTo>
                    <a:pt x="426" y="366"/>
                  </a:lnTo>
                  <a:lnTo>
                    <a:pt x="437" y="362"/>
                  </a:lnTo>
                  <a:lnTo>
                    <a:pt x="447" y="358"/>
                  </a:lnTo>
                  <a:lnTo>
                    <a:pt x="456" y="353"/>
                  </a:lnTo>
                  <a:lnTo>
                    <a:pt x="465" y="347"/>
                  </a:lnTo>
                  <a:lnTo>
                    <a:pt x="473" y="342"/>
                  </a:lnTo>
                  <a:lnTo>
                    <a:pt x="481" y="336"/>
                  </a:lnTo>
                  <a:lnTo>
                    <a:pt x="488" y="328"/>
                  </a:lnTo>
                  <a:lnTo>
                    <a:pt x="494" y="321"/>
                  </a:lnTo>
                  <a:lnTo>
                    <a:pt x="499" y="312"/>
                  </a:lnTo>
                  <a:lnTo>
                    <a:pt x="504" y="304"/>
                  </a:lnTo>
                  <a:lnTo>
                    <a:pt x="508" y="295"/>
                  </a:lnTo>
                  <a:lnTo>
                    <a:pt x="511" y="286"/>
                  </a:lnTo>
                  <a:lnTo>
                    <a:pt x="514" y="275"/>
                  </a:lnTo>
                  <a:lnTo>
                    <a:pt x="515" y="266"/>
                  </a:lnTo>
                  <a:lnTo>
                    <a:pt x="516" y="254"/>
                  </a:lnTo>
                  <a:lnTo>
                    <a:pt x="517" y="242"/>
                  </a:lnTo>
                  <a:lnTo>
                    <a:pt x="516" y="232"/>
                  </a:lnTo>
                  <a:lnTo>
                    <a:pt x="516" y="221"/>
                  </a:lnTo>
                  <a:lnTo>
                    <a:pt x="514" y="210"/>
                  </a:lnTo>
                  <a:lnTo>
                    <a:pt x="512" y="201"/>
                  </a:lnTo>
                  <a:lnTo>
                    <a:pt x="509" y="191"/>
                  </a:lnTo>
                  <a:lnTo>
                    <a:pt x="505" y="182"/>
                  </a:lnTo>
                  <a:lnTo>
                    <a:pt x="500" y="173"/>
                  </a:lnTo>
                  <a:lnTo>
                    <a:pt x="496" y="165"/>
                  </a:lnTo>
                  <a:lnTo>
                    <a:pt x="489" y="156"/>
                  </a:lnTo>
                  <a:lnTo>
                    <a:pt x="484" y="149"/>
                  </a:lnTo>
                  <a:lnTo>
                    <a:pt x="477" y="141"/>
                  </a:lnTo>
                  <a:lnTo>
                    <a:pt x="469" y="136"/>
                  </a:lnTo>
                  <a:lnTo>
                    <a:pt x="462" y="131"/>
                  </a:lnTo>
                  <a:lnTo>
                    <a:pt x="453" y="125"/>
                  </a:lnTo>
                  <a:lnTo>
                    <a:pt x="444" y="121"/>
                  </a:lnTo>
                  <a:lnTo>
                    <a:pt x="434" y="118"/>
                  </a:lnTo>
                  <a:lnTo>
                    <a:pt x="423" y="115"/>
                  </a:lnTo>
                  <a:lnTo>
                    <a:pt x="411" y="112"/>
                  </a:lnTo>
                  <a:lnTo>
                    <a:pt x="397" y="110"/>
                  </a:lnTo>
                  <a:lnTo>
                    <a:pt x="380" y="108"/>
                  </a:lnTo>
                  <a:lnTo>
                    <a:pt x="342" y="106"/>
                  </a:lnTo>
                  <a:lnTo>
                    <a:pt x="298" y="105"/>
                  </a:lnTo>
                  <a:lnTo>
                    <a:pt x="119" y="105"/>
                  </a:lnTo>
                  <a:lnTo>
                    <a:pt x="119" y="376"/>
                  </a:lnTo>
                  <a:close/>
                  <a:moveTo>
                    <a:pt x="119" y="790"/>
                  </a:moveTo>
                  <a:lnTo>
                    <a:pt x="341" y="790"/>
                  </a:lnTo>
                  <a:lnTo>
                    <a:pt x="368" y="790"/>
                  </a:lnTo>
                  <a:lnTo>
                    <a:pt x="390" y="789"/>
                  </a:lnTo>
                  <a:lnTo>
                    <a:pt x="408" y="788"/>
                  </a:lnTo>
                  <a:lnTo>
                    <a:pt x="422" y="786"/>
                  </a:lnTo>
                  <a:lnTo>
                    <a:pt x="443" y="781"/>
                  </a:lnTo>
                  <a:lnTo>
                    <a:pt x="461" y="776"/>
                  </a:lnTo>
                  <a:lnTo>
                    <a:pt x="477" y="770"/>
                  </a:lnTo>
                  <a:lnTo>
                    <a:pt x="492" y="761"/>
                  </a:lnTo>
                  <a:lnTo>
                    <a:pt x="498" y="757"/>
                  </a:lnTo>
                  <a:lnTo>
                    <a:pt x="504" y="752"/>
                  </a:lnTo>
                  <a:lnTo>
                    <a:pt x="511" y="746"/>
                  </a:lnTo>
                  <a:lnTo>
                    <a:pt x="516" y="740"/>
                  </a:lnTo>
                  <a:lnTo>
                    <a:pt x="527" y="727"/>
                  </a:lnTo>
                  <a:lnTo>
                    <a:pt x="536" y="711"/>
                  </a:lnTo>
                  <a:lnTo>
                    <a:pt x="541" y="703"/>
                  </a:lnTo>
                  <a:lnTo>
                    <a:pt x="544" y="694"/>
                  </a:lnTo>
                  <a:lnTo>
                    <a:pt x="547" y="686"/>
                  </a:lnTo>
                  <a:lnTo>
                    <a:pt x="550" y="676"/>
                  </a:lnTo>
                  <a:lnTo>
                    <a:pt x="552" y="667"/>
                  </a:lnTo>
                  <a:lnTo>
                    <a:pt x="553" y="657"/>
                  </a:lnTo>
                  <a:lnTo>
                    <a:pt x="554" y="646"/>
                  </a:lnTo>
                  <a:lnTo>
                    <a:pt x="554" y="636"/>
                  </a:lnTo>
                  <a:lnTo>
                    <a:pt x="554" y="624"/>
                  </a:lnTo>
                  <a:lnTo>
                    <a:pt x="552" y="611"/>
                  </a:lnTo>
                  <a:lnTo>
                    <a:pt x="551" y="601"/>
                  </a:lnTo>
                  <a:lnTo>
                    <a:pt x="548" y="589"/>
                  </a:lnTo>
                  <a:lnTo>
                    <a:pt x="545" y="578"/>
                  </a:lnTo>
                  <a:lnTo>
                    <a:pt x="539" y="568"/>
                  </a:lnTo>
                  <a:lnTo>
                    <a:pt x="534" y="558"/>
                  </a:lnTo>
                  <a:lnTo>
                    <a:pt x="529" y="548"/>
                  </a:lnTo>
                  <a:lnTo>
                    <a:pt x="521" y="540"/>
                  </a:lnTo>
                  <a:lnTo>
                    <a:pt x="515" y="531"/>
                  </a:lnTo>
                  <a:lnTo>
                    <a:pt x="506" y="524"/>
                  </a:lnTo>
                  <a:lnTo>
                    <a:pt x="498" y="518"/>
                  </a:lnTo>
                  <a:lnTo>
                    <a:pt x="488" y="511"/>
                  </a:lnTo>
                  <a:lnTo>
                    <a:pt x="479" y="506"/>
                  </a:lnTo>
                  <a:lnTo>
                    <a:pt x="468" y="501"/>
                  </a:lnTo>
                  <a:lnTo>
                    <a:pt x="457" y="496"/>
                  </a:lnTo>
                  <a:lnTo>
                    <a:pt x="445" y="493"/>
                  </a:lnTo>
                  <a:lnTo>
                    <a:pt x="432" y="490"/>
                  </a:lnTo>
                  <a:lnTo>
                    <a:pt x="417" y="488"/>
                  </a:lnTo>
                  <a:lnTo>
                    <a:pt x="401" y="486"/>
                  </a:lnTo>
                  <a:lnTo>
                    <a:pt x="366" y="483"/>
                  </a:lnTo>
                  <a:lnTo>
                    <a:pt x="325" y="481"/>
                  </a:lnTo>
                  <a:lnTo>
                    <a:pt x="119" y="481"/>
                  </a:lnTo>
                  <a:lnTo>
                    <a:pt x="119" y="7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73FA0E7B-4C16-F72B-4829-E22A8DA1C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" y="79"/>
              <a:ext cx="95" cy="103"/>
            </a:xfrm>
            <a:custGeom>
              <a:avLst/>
              <a:gdLst>
                <a:gd name="T0" fmla="*/ 4 w 858"/>
                <a:gd name="T1" fmla="*/ 394 h 927"/>
                <a:gd name="T2" fmla="*/ 24 w 858"/>
                <a:gd name="T3" fmla="*/ 299 h 927"/>
                <a:gd name="T4" fmla="*/ 57 w 858"/>
                <a:gd name="T5" fmla="*/ 214 h 927"/>
                <a:gd name="T6" fmla="*/ 105 w 858"/>
                <a:gd name="T7" fmla="*/ 142 h 927"/>
                <a:gd name="T8" fmla="*/ 167 w 858"/>
                <a:gd name="T9" fmla="*/ 83 h 927"/>
                <a:gd name="T10" fmla="*/ 239 w 858"/>
                <a:gd name="T11" fmla="*/ 39 h 927"/>
                <a:gd name="T12" fmla="*/ 318 w 858"/>
                <a:gd name="T13" fmla="*/ 11 h 927"/>
                <a:gd name="T14" fmla="*/ 407 w 858"/>
                <a:gd name="T15" fmla="*/ 0 h 927"/>
                <a:gd name="T16" fmla="*/ 520 w 858"/>
                <a:gd name="T17" fmla="*/ 8 h 927"/>
                <a:gd name="T18" fmla="*/ 628 w 858"/>
                <a:gd name="T19" fmla="*/ 44 h 927"/>
                <a:gd name="T20" fmla="*/ 722 w 858"/>
                <a:gd name="T21" fmla="*/ 110 h 927"/>
                <a:gd name="T22" fmla="*/ 792 w 858"/>
                <a:gd name="T23" fmla="*/ 199 h 927"/>
                <a:gd name="T24" fmla="*/ 838 w 858"/>
                <a:gd name="T25" fmla="*/ 308 h 927"/>
                <a:gd name="T26" fmla="*/ 857 w 858"/>
                <a:gd name="T27" fmla="*/ 432 h 927"/>
                <a:gd name="T28" fmla="*/ 851 w 858"/>
                <a:gd name="T29" fmla="*/ 563 h 927"/>
                <a:gd name="T30" fmla="*/ 817 w 858"/>
                <a:gd name="T31" fmla="*/ 681 h 927"/>
                <a:gd name="T32" fmla="*/ 765 w 858"/>
                <a:gd name="T33" fmla="*/ 771 h 927"/>
                <a:gd name="T34" fmla="*/ 727 w 858"/>
                <a:gd name="T35" fmla="*/ 813 h 927"/>
                <a:gd name="T36" fmla="*/ 684 w 858"/>
                <a:gd name="T37" fmla="*/ 849 h 927"/>
                <a:gd name="T38" fmla="*/ 622 w 858"/>
                <a:gd name="T39" fmla="*/ 885 h 927"/>
                <a:gd name="T40" fmla="*/ 514 w 858"/>
                <a:gd name="T41" fmla="*/ 920 h 927"/>
                <a:gd name="T42" fmla="*/ 398 w 858"/>
                <a:gd name="T43" fmla="*/ 926 h 927"/>
                <a:gd name="T44" fmla="*/ 281 w 858"/>
                <a:gd name="T45" fmla="*/ 904 h 927"/>
                <a:gd name="T46" fmla="*/ 179 w 858"/>
                <a:gd name="T47" fmla="*/ 849 h 927"/>
                <a:gd name="T48" fmla="*/ 97 w 858"/>
                <a:gd name="T49" fmla="*/ 772 h 927"/>
                <a:gd name="T50" fmla="*/ 39 w 858"/>
                <a:gd name="T51" fmla="*/ 672 h 927"/>
                <a:gd name="T52" fmla="*/ 8 w 858"/>
                <a:gd name="T53" fmla="*/ 562 h 927"/>
                <a:gd name="T54" fmla="*/ 123 w 858"/>
                <a:gd name="T55" fmla="*/ 477 h 927"/>
                <a:gd name="T56" fmla="*/ 128 w 858"/>
                <a:gd name="T57" fmla="*/ 554 h 927"/>
                <a:gd name="T58" fmla="*/ 144 w 858"/>
                <a:gd name="T59" fmla="*/ 622 h 927"/>
                <a:gd name="T60" fmla="*/ 172 w 858"/>
                <a:gd name="T61" fmla="*/ 681 h 927"/>
                <a:gd name="T62" fmla="*/ 210 w 858"/>
                <a:gd name="T63" fmla="*/ 733 h 927"/>
                <a:gd name="T64" fmla="*/ 257 w 858"/>
                <a:gd name="T65" fmla="*/ 773 h 927"/>
                <a:gd name="T66" fmla="*/ 308 w 858"/>
                <a:gd name="T67" fmla="*/ 803 h 927"/>
                <a:gd name="T68" fmla="*/ 365 w 858"/>
                <a:gd name="T69" fmla="*/ 820 h 927"/>
                <a:gd name="T70" fmla="*/ 429 w 858"/>
                <a:gd name="T71" fmla="*/ 826 h 927"/>
                <a:gd name="T72" fmla="*/ 493 w 858"/>
                <a:gd name="T73" fmla="*/ 820 h 927"/>
                <a:gd name="T74" fmla="*/ 551 w 858"/>
                <a:gd name="T75" fmla="*/ 802 h 927"/>
                <a:gd name="T76" fmla="*/ 603 w 858"/>
                <a:gd name="T77" fmla="*/ 773 h 927"/>
                <a:gd name="T78" fmla="*/ 650 w 858"/>
                <a:gd name="T79" fmla="*/ 731 h 927"/>
                <a:gd name="T80" fmla="*/ 687 w 858"/>
                <a:gd name="T81" fmla="*/ 679 h 927"/>
                <a:gd name="T82" fmla="*/ 715 w 858"/>
                <a:gd name="T83" fmla="*/ 618 h 927"/>
                <a:gd name="T84" fmla="*/ 731 w 858"/>
                <a:gd name="T85" fmla="*/ 545 h 927"/>
                <a:gd name="T86" fmla="*/ 736 w 858"/>
                <a:gd name="T87" fmla="*/ 465 h 927"/>
                <a:gd name="T88" fmla="*/ 726 w 858"/>
                <a:gd name="T89" fmla="*/ 361 h 927"/>
                <a:gd name="T90" fmla="*/ 699 w 858"/>
                <a:gd name="T91" fmla="*/ 273 h 927"/>
                <a:gd name="T92" fmla="*/ 653 w 858"/>
                <a:gd name="T93" fmla="*/ 201 h 927"/>
                <a:gd name="T94" fmla="*/ 591 w 858"/>
                <a:gd name="T95" fmla="*/ 147 h 927"/>
                <a:gd name="T96" fmla="*/ 515 w 858"/>
                <a:gd name="T97" fmla="*/ 113 h 927"/>
                <a:gd name="T98" fmla="*/ 430 w 858"/>
                <a:gd name="T99" fmla="*/ 102 h 927"/>
                <a:gd name="T100" fmla="*/ 370 w 858"/>
                <a:gd name="T101" fmla="*/ 107 h 927"/>
                <a:gd name="T102" fmla="*/ 313 w 858"/>
                <a:gd name="T103" fmla="*/ 123 h 927"/>
                <a:gd name="T104" fmla="*/ 261 w 858"/>
                <a:gd name="T105" fmla="*/ 150 h 927"/>
                <a:gd name="T106" fmla="*/ 213 w 858"/>
                <a:gd name="T107" fmla="*/ 188 h 927"/>
                <a:gd name="T108" fmla="*/ 174 w 858"/>
                <a:gd name="T109" fmla="*/ 239 h 927"/>
                <a:gd name="T110" fmla="*/ 145 w 858"/>
                <a:gd name="T111" fmla="*/ 304 h 927"/>
                <a:gd name="T112" fmla="*/ 128 w 858"/>
                <a:gd name="T113" fmla="*/ 383 h 927"/>
                <a:gd name="T114" fmla="*/ 123 w 858"/>
                <a:gd name="T115" fmla="*/ 47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8" h="927">
                  <a:moveTo>
                    <a:pt x="0" y="475"/>
                  </a:moveTo>
                  <a:lnTo>
                    <a:pt x="0" y="448"/>
                  </a:lnTo>
                  <a:lnTo>
                    <a:pt x="2" y="421"/>
                  </a:lnTo>
                  <a:lnTo>
                    <a:pt x="4" y="394"/>
                  </a:lnTo>
                  <a:lnTo>
                    <a:pt x="8" y="370"/>
                  </a:lnTo>
                  <a:lnTo>
                    <a:pt x="12" y="345"/>
                  </a:lnTo>
                  <a:lnTo>
                    <a:pt x="17" y="321"/>
                  </a:lnTo>
                  <a:lnTo>
                    <a:pt x="24" y="299"/>
                  </a:lnTo>
                  <a:lnTo>
                    <a:pt x="30" y="276"/>
                  </a:lnTo>
                  <a:lnTo>
                    <a:pt x="38" y="255"/>
                  </a:lnTo>
                  <a:lnTo>
                    <a:pt x="47" y="234"/>
                  </a:lnTo>
                  <a:lnTo>
                    <a:pt x="57" y="214"/>
                  </a:lnTo>
                  <a:lnTo>
                    <a:pt x="67" y="194"/>
                  </a:lnTo>
                  <a:lnTo>
                    <a:pt x="79" y="176"/>
                  </a:lnTo>
                  <a:lnTo>
                    <a:pt x="92" y="159"/>
                  </a:lnTo>
                  <a:lnTo>
                    <a:pt x="105" y="142"/>
                  </a:lnTo>
                  <a:lnTo>
                    <a:pt x="120" y="125"/>
                  </a:lnTo>
                  <a:lnTo>
                    <a:pt x="135" y="110"/>
                  </a:lnTo>
                  <a:lnTo>
                    <a:pt x="151" y="97"/>
                  </a:lnTo>
                  <a:lnTo>
                    <a:pt x="167" y="83"/>
                  </a:lnTo>
                  <a:lnTo>
                    <a:pt x="184" y="70"/>
                  </a:lnTo>
                  <a:lnTo>
                    <a:pt x="202" y="59"/>
                  </a:lnTo>
                  <a:lnTo>
                    <a:pt x="219" y="49"/>
                  </a:lnTo>
                  <a:lnTo>
                    <a:pt x="239" y="39"/>
                  </a:lnTo>
                  <a:lnTo>
                    <a:pt x="258" y="31"/>
                  </a:lnTo>
                  <a:lnTo>
                    <a:pt x="277" y="23"/>
                  </a:lnTo>
                  <a:lnTo>
                    <a:pt x="297" y="17"/>
                  </a:lnTo>
                  <a:lnTo>
                    <a:pt x="318" y="11"/>
                  </a:lnTo>
                  <a:lnTo>
                    <a:pt x="340" y="7"/>
                  </a:lnTo>
                  <a:lnTo>
                    <a:pt x="361" y="4"/>
                  </a:lnTo>
                  <a:lnTo>
                    <a:pt x="383" y="2"/>
                  </a:lnTo>
                  <a:lnTo>
                    <a:pt x="407" y="0"/>
                  </a:lnTo>
                  <a:lnTo>
                    <a:pt x="430" y="0"/>
                  </a:lnTo>
                  <a:lnTo>
                    <a:pt x="461" y="1"/>
                  </a:lnTo>
                  <a:lnTo>
                    <a:pt x="491" y="3"/>
                  </a:lnTo>
                  <a:lnTo>
                    <a:pt x="520" y="8"/>
                  </a:lnTo>
                  <a:lnTo>
                    <a:pt x="548" y="15"/>
                  </a:lnTo>
                  <a:lnTo>
                    <a:pt x="576" y="22"/>
                  </a:lnTo>
                  <a:lnTo>
                    <a:pt x="603" y="33"/>
                  </a:lnTo>
                  <a:lnTo>
                    <a:pt x="628" y="44"/>
                  </a:lnTo>
                  <a:lnTo>
                    <a:pt x="654" y="58"/>
                  </a:lnTo>
                  <a:lnTo>
                    <a:pt x="678" y="74"/>
                  </a:lnTo>
                  <a:lnTo>
                    <a:pt x="701" y="91"/>
                  </a:lnTo>
                  <a:lnTo>
                    <a:pt x="722" y="110"/>
                  </a:lnTo>
                  <a:lnTo>
                    <a:pt x="742" y="130"/>
                  </a:lnTo>
                  <a:lnTo>
                    <a:pt x="760" y="151"/>
                  </a:lnTo>
                  <a:lnTo>
                    <a:pt x="777" y="174"/>
                  </a:lnTo>
                  <a:lnTo>
                    <a:pt x="792" y="199"/>
                  </a:lnTo>
                  <a:lnTo>
                    <a:pt x="806" y="224"/>
                  </a:lnTo>
                  <a:lnTo>
                    <a:pt x="818" y="251"/>
                  </a:lnTo>
                  <a:lnTo>
                    <a:pt x="829" y="279"/>
                  </a:lnTo>
                  <a:lnTo>
                    <a:pt x="838" y="308"/>
                  </a:lnTo>
                  <a:lnTo>
                    <a:pt x="846" y="337"/>
                  </a:lnTo>
                  <a:lnTo>
                    <a:pt x="851" y="368"/>
                  </a:lnTo>
                  <a:lnTo>
                    <a:pt x="855" y="400"/>
                  </a:lnTo>
                  <a:lnTo>
                    <a:pt x="857" y="432"/>
                  </a:lnTo>
                  <a:lnTo>
                    <a:pt x="858" y="465"/>
                  </a:lnTo>
                  <a:lnTo>
                    <a:pt x="857" y="499"/>
                  </a:lnTo>
                  <a:lnTo>
                    <a:pt x="855" y="532"/>
                  </a:lnTo>
                  <a:lnTo>
                    <a:pt x="851" y="563"/>
                  </a:lnTo>
                  <a:lnTo>
                    <a:pt x="844" y="594"/>
                  </a:lnTo>
                  <a:lnTo>
                    <a:pt x="837" y="624"/>
                  </a:lnTo>
                  <a:lnTo>
                    <a:pt x="827" y="653"/>
                  </a:lnTo>
                  <a:lnTo>
                    <a:pt x="817" y="681"/>
                  </a:lnTo>
                  <a:lnTo>
                    <a:pt x="803" y="709"/>
                  </a:lnTo>
                  <a:lnTo>
                    <a:pt x="789" y="735"/>
                  </a:lnTo>
                  <a:lnTo>
                    <a:pt x="773" y="759"/>
                  </a:lnTo>
                  <a:lnTo>
                    <a:pt x="765" y="771"/>
                  </a:lnTo>
                  <a:lnTo>
                    <a:pt x="756" y="782"/>
                  </a:lnTo>
                  <a:lnTo>
                    <a:pt x="747" y="793"/>
                  </a:lnTo>
                  <a:lnTo>
                    <a:pt x="737" y="804"/>
                  </a:lnTo>
                  <a:lnTo>
                    <a:pt x="727" y="813"/>
                  </a:lnTo>
                  <a:lnTo>
                    <a:pt x="717" y="823"/>
                  </a:lnTo>
                  <a:lnTo>
                    <a:pt x="706" y="832"/>
                  </a:lnTo>
                  <a:lnTo>
                    <a:pt x="695" y="841"/>
                  </a:lnTo>
                  <a:lnTo>
                    <a:pt x="684" y="849"/>
                  </a:lnTo>
                  <a:lnTo>
                    <a:pt x="672" y="857"/>
                  </a:lnTo>
                  <a:lnTo>
                    <a:pt x="660" y="864"/>
                  </a:lnTo>
                  <a:lnTo>
                    <a:pt x="647" y="872"/>
                  </a:lnTo>
                  <a:lnTo>
                    <a:pt x="622" y="885"/>
                  </a:lnTo>
                  <a:lnTo>
                    <a:pt x="595" y="896"/>
                  </a:lnTo>
                  <a:lnTo>
                    <a:pt x="569" y="906"/>
                  </a:lnTo>
                  <a:lnTo>
                    <a:pt x="542" y="913"/>
                  </a:lnTo>
                  <a:lnTo>
                    <a:pt x="514" y="920"/>
                  </a:lnTo>
                  <a:lnTo>
                    <a:pt x="487" y="924"/>
                  </a:lnTo>
                  <a:lnTo>
                    <a:pt x="458" y="926"/>
                  </a:lnTo>
                  <a:lnTo>
                    <a:pt x="429" y="927"/>
                  </a:lnTo>
                  <a:lnTo>
                    <a:pt x="398" y="926"/>
                  </a:lnTo>
                  <a:lnTo>
                    <a:pt x="367" y="923"/>
                  </a:lnTo>
                  <a:lnTo>
                    <a:pt x="338" y="919"/>
                  </a:lnTo>
                  <a:lnTo>
                    <a:pt x="309" y="912"/>
                  </a:lnTo>
                  <a:lnTo>
                    <a:pt x="281" y="904"/>
                  </a:lnTo>
                  <a:lnTo>
                    <a:pt x="255" y="893"/>
                  </a:lnTo>
                  <a:lnTo>
                    <a:pt x="228" y="880"/>
                  </a:lnTo>
                  <a:lnTo>
                    <a:pt x="202" y="865"/>
                  </a:lnTo>
                  <a:lnTo>
                    <a:pt x="179" y="849"/>
                  </a:lnTo>
                  <a:lnTo>
                    <a:pt x="156" y="832"/>
                  </a:lnTo>
                  <a:lnTo>
                    <a:pt x="134" y="813"/>
                  </a:lnTo>
                  <a:lnTo>
                    <a:pt x="115" y="793"/>
                  </a:lnTo>
                  <a:lnTo>
                    <a:pt x="97" y="772"/>
                  </a:lnTo>
                  <a:lnTo>
                    <a:pt x="80" y="750"/>
                  </a:lnTo>
                  <a:lnTo>
                    <a:pt x="65" y="725"/>
                  </a:lnTo>
                  <a:lnTo>
                    <a:pt x="51" y="698"/>
                  </a:lnTo>
                  <a:lnTo>
                    <a:pt x="39" y="672"/>
                  </a:lnTo>
                  <a:lnTo>
                    <a:pt x="29" y="645"/>
                  </a:lnTo>
                  <a:lnTo>
                    <a:pt x="20" y="618"/>
                  </a:lnTo>
                  <a:lnTo>
                    <a:pt x="13" y="590"/>
                  </a:lnTo>
                  <a:lnTo>
                    <a:pt x="8" y="562"/>
                  </a:lnTo>
                  <a:lnTo>
                    <a:pt x="3" y="534"/>
                  </a:lnTo>
                  <a:lnTo>
                    <a:pt x="1" y="505"/>
                  </a:lnTo>
                  <a:lnTo>
                    <a:pt x="0" y="475"/>
                  </a:lnTo>
                  <a:close/>
                  <a:moveTo>
                    <a:pt x="123" y="477"/>
                  </a:moveTo>
                  <a:lnTo>
                    <a:pt x="123" y="497"/>
                  </a:lnTo>
                  <a:lnTo>
                    <a:pt x="124" y="517"/>
                  </a:lnTo>
                  <a:lnTo>
                    <a:pt x="126" y="536"/>
                  </a:lnTo>
                  <a:lnTo>
                    <a:pt x="128" y="554"/>
                  </a:lnTo>
                  <a:lnTo>
                    <a:pt x="131" y="572"/>
                  </a:lnTo>
                  <a:lnTo>
                    <a:pt x="135" y="589"/>
                  </a:lnTo>
                  <a:lnTo>
                    <a:pt x="140" y="606"/>
                  </a:lnTo>
                  <a:lnTo>
                    <a:pt x="144" y="622"/>
                  </a:lnTo>
                  <a:lnTo>
                    <a:pt x="150" y="638"/>
                  </a:lnTo>
                  <a:lnTo>
                    <a:pt x="157" y="653"/>
                  </a:lnTo>
                  <a:lnTo>
                    <a:pt x="164" y="668"/>
                  </a:lnTo>
                  <a:lnTo>
                    <a:pt x="172" y="681"/>
                  </a:lnTo>
                  <a:lnTo>
                    <a:pt x="180" y="695"/>
                  </a:lnTo>
                  <a:lnTo>
                    <a:pt x="190" y="708"/>
                  </a:lnTo>
                  <a:lnTo>
                    <a:pt x="199" y="721"/>
                  </a:lnTo>
                  <a:lnTo>
                    <a:pt x="210" y="733"/>
                  </a:lnTo>
                  <a:lnTo>
                    <a:pt x="220" y="743"/>
                  </a:lnTo>
                  <a:lnTo>
                    <a:pt x="232" y="754"/>
                  </a:lnTo>
                  <a:lnTo>
                    <a:pt x="244" y="764"/>
                  </a:lnTo>
                  <a:lnTo>
                    <a:pt x="257" y="773"/>
                  </a:lnTo>
                  <a:lnTo>
                    <a:pt x="268" y="781"/>
                  </a:lnTo>
                  <a:lnTo>
                    <a:pt x="281" y="789"/>
                  </a:lnTo>
                  <a:lnTo>
                    <a:pt x="295" y="796"/>
                  </a:lnTo>
                  <a:lnTo>
                    <a:pt x="308" y="803"/>
                  </a:lnTo>
                  <a:lnTo>
                    <a:pt x="322" y="808"/>
                  </a:lnTo>
                  <a:lnTo>
                    <a:pt x="337" y="812"/>
                  </a:lnTo>
                  <a:lnTo>
                    <a:pt x="350" y="817"/>
                  </a:lnTo>
                  <a:lnTo>
                    <a:pt x="365" y="820"/>
                  </a:lnTo>
                  <a:lnTo>
                    <a:pt x="381" y="822"/>
                  </a:lnTo>
                  <a:lnTo>
                    <a:pt x="396" y="824"/>
                  </a:lnTo>
                  <a:lnTo>
                    <a:pt x="412" y="825"/>
                  </a:lnTo>
                  <a:lnTo>
                    <a:pt x="429" y="826"/>
                  </a:lnTo>
                  <a:lnTo>
                    <a:pt x="445" y="825"/>
                  </a:lnTo>
                  <a:lnTo>
                    <a:pt x="461" y="824"/>
                  </a:lnTo>
                  <a:lnTo>
                    <a:pt x="477" y="822"/>
                  </a:lnTo>
                  <a:lnTo>
                    <a:pt x="493" y="820"/>
                  </a:lnTo>
                  <a:lnTo>
                    <a:pt x="508" y="817"/>
                  </a:lnTo>
                  <a:lnTo>
                    <a:pt x="523" y="812"/>
                  </a:lnTo>
                  <a:lnTo>
                    <a:pt x="537" y="808"/>
                  </a:lnTo>
                  <a:lnTo>
                    <a:pt x="551" y="802"/>
                  </a:lnTo>
                  <a:lnTo>
                    <a:pt x="564" y="796"/>
                  </a:lnTo>
                  <a:lnTo>
                    <a:pt x="578" y="789"/>
                  </a:lnTo>
                  <a:lnTo>
                    <a:pt x="591" y="781"/>
                  </a:lnTo>
                  <a:lnTo>
                    <a:pt x="603" y="773"/>
                  </a:lnTo>
                  <a:lnTo>
                    <a:pt x="616" y="763"/>
                  </a:lnTo>
                  <a:lnTo>
                    <a:pt x="627" y="754"/>
                  </a:lnTo>
                  <a:lnTo>
                    <a:pt x="638" y="743"/>
                  </a:lnTo>
                  <a:lnTo>
                    <a:pt x="650" y="731"/>
                  </a:lnTo>
                  <a:lnTo>
                    <a:pt x="660" y="720"/>
                  </a:lnTo>
                  <a:lnTo>
                    <a:pt x="670" y="707"/>
                  </a:lnTo>
                  <a:lnTo>
                    <a:pt x="678" y="693"/>
                  </a:lnTo>
                  <a:lnTo>
                    <a:pt x="687" y="679"/>
                  </a:lnTo>
                  <a:lnTo>
                    <a:pt x="695" y="664"/>
                  </a:lnTo>
                  <a:lnTo>
                    <a:pt x="702" y="650"/>
                  </a:lnTo>
                  <a:lnTo>
                    <a:pt x="708" y="634"/>
                  </a:lnTo>
                  <a:lnTo>
                    <a:pt x="715" y="618"/>
                  </a:lnTo>
                  <a:lnTo>
                    <a:pt x="720" y="601"/>
                  </a:lnTo>
                  <a:lnTo>
                    <a:pt x="724" y="583"/>
                  </a:lnTo>
                  <a:lnTo>
                    <a:pt x="727" y="564"/>
                  </a:lnTo>
                  <a:lnTo>
                    <a:pt x="731" y="545"/>
                  </a:lnTo>
                  <a:lnTo>
                    <a:pt x="733" y="526"/>
                  </a:lnTo>
                  <a:lnTo>
                    <a:pt x="735" y="506"/>
                  </a:lnTo>
                  <a:lnTo>
                    <a:pt x="736" y="486"/>
                  </a:lnTo>
                  <a:lnTo>
                    <a:pt x="736" y="465"/>
                  </a:lnTo>
                  <a:lnTo>
                    <a:pt x="736" y="437"/>
                  </a:lnTo>
                  <a:lnTo>
                    <a:pt x="734" y="411"/>
                  </a:lnTo>
                  <a:lnTo>
                    <a:pt x="731" y="386"/>
                  </a:lnTo>
                  <a:lnTo>
                    <a:pt x="726" y="361"/>
                  </a:lnTo>
                  <a:lnTo>
                    <a:pt x="722" y="338"/>
                  </a:lnTo>
                  <a:lnTo>
                    <a:pt x="716" y="316"/>
                  </a:lnTo>
                  <a:lnTo>
                    <a:pt x="707" y="294"/>
                  </a:lnTo>
                  <a:lnTo>
                    <a:pt x="699" y="273"/>
                  </a:lnTo>
                  <a:lnTo>
                    <a:pt x="689" y="253"/>
                  </a:lnTo>
                  <a:lnTo>
                    <a:pt x="678" y="235"/>
                  </a:lnTo>
                  <a:lnTo>
                    <a:pt x="667" y="217"/>
                  </a:lnTo>
                  <a:lnTo>
                    <a:pt x="653" y="201"/>
                  </a:lnTo>
                  <a:lnTo>
                    <a:pt x="639" y="185"/>
                  </a:lnTo>
                  <a:lnTo>
                    <a:pt x="624" y="171"/>
                  </a:lnTo>
                  <a:lnTo>
                    <a:pt x="608" y="158"/>
                  </a:lnTo>
                  <a:lnTo>
                    <a:pt x="591" y="147"/>
                  </a:lnTo>
                  <a:lnTo>
                    <a:pt x="573" y="136"/>
                  </a:lnTo>
                  <a:lnTo>
                    <a:pt x="554" y="126"/>
                  </a:lnTo>
                  <a:lnTo>
                    <a:pt x="535" y="119"/>
                  </a:lnTo>
                  <a:lnTo>
                    <a:pt x="515" y="113"/>
                  </a:lnTo>
                  <a:lnTo>
                    <a:pt x="494" y="108"/>
                  </a:lnTo>
                  <a:lnTo>
                    <a:pt x="474" y="104"/>
                  </a:lnTo>
                  <a:lnTo>
                    <a:pt x="453" y="102"/>
                  </a:lnTo>
                  <a:lnTo>
                    <a:pt x="430" y="102"/>
                  </a:lnTo>
                  <a:lnTo>
                    <a:pt x="415" y="102"/>
                  </a:lnTo>
                  <a:lnTo>
                    <a:pt x="399" y="103"/>
                  </a:lnTo>
                  <a:lnTo>
                    <a:pt x="384" y="105"/>
                  </a:lnTo>
                  <a:lnTo>
                    <a:pt x="370" y="107"/>
                  </a:lnTo>
                  <a:lnTo>
                    <a:pt x="355" y="110"/>
                  </a:lnTo>
                  <a:lnTo>
                    <a:pt x="341" y="114"/>
                  </a:lnTo>
                  <a:lnTo>
                    <a:pt x="327" y="118"/>
                  </a:lnTo>
                  <a:lnTo>
                    <a:pt x="313" y="123"/>
                  </a:lnTo>
                  <a:lnTo>
                    <a:pt x="299" y="128"/>
                  </a:lnTo>
                  <a:lnTo>
                    <a:pt x="287" y="135"/>
                  </a:lnTo>
                  <a:lnTo>
                    <a:pt x="274" y="142"/>
                  </a:lnTo>
                  <a:lnTo>
                    <a:pt x="261" y="150"/>
                  </a:lnTo>
                  <a:lnTo>
                    <a:pt x="249" y="158"/>
                  </a:lnTo>
                  <a:lnTo>
                    <a:pt x="236" y="168"/>
                  </a:lnTo>
                  <a:lnTo>
                    <a:pt x="225" y="177"/>
                  </a:lnTo>
                  <a:lnTo>
                    <a:pt x="213" y="188"/>
                  </a:lnTo>
                  <a:lnTo>
                    <a:pt x="202" y="200"/>
                  </a:lnTo>
                  <a:lnTo>
                    <a:pt x="192" y="211"/>
                  </a:lnTo>
                  <a:lnTo>
                    <a:pt x="182" y="224"/>
                  </a:lnTo>
                  <a:lnTo>
                    <a:pt x="174" y="239"/>
                  </a:lnTo>
                  <a:lnTo>
                    <a:pt x="165" y="254"/>
                  </a:lnTo>
                  <a:lnTo>
                    <a:pt x="158" y="269"/>
                  </a:lnTo>
                  <a:lnTo>
                    <a:pt x="151" y="286"/>
                  </a:lnTo>
                  <a:lnTo>
                    <a:pt x="145" y="304"/>
                  </a:lnTo>
                  <a:lnTo>
                    <a:pt x="140" y="322"/>
                  </a:lnTo>
                  <a:lnTo>
                    <a:pt x="135" y="341"/>
                  </a:lnTo>
                  <a:lnTo>
                    <a:pt x="131" y="361"/>
                  </a:lnTo>
                  <a:lnTo>
                    <a:pt x="128" y="383"/>
                  </a:lnTo>
                  <a:lnTo>
                    <a:pt x="126" y="405"/>
                  </a:lnTo>
                  <a:lnTo>
                    <a:pt x="124" y="428"/>
                  </a:lnTo>
                  <a:lnTo>
                    <a:pt x="123" y="452"/>
                  </a:lnTo>
                  <a:lnTo>
                    <a:pt x="123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B0F51CE7-26FE-F880-D74D-09DE62482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" y="57"/>
              <a:ext cx="79" cy="123"/>
            </a:xfrm>
            <a:custGeom>
              <a:avLst/>
              <a:gdLst>
                <a:gd name="T0" fmla="*/ 107 w 704"/>
                <a:gd name="T1" fmla="*/ 214 h 1110"/>
                <a:gd name="T2" fmla="*/ 584 w 704"/>
                <a:gd name="T3" fmla="*/ 214 h 1110"/>
                <a:gd name="T4" fmla="*/ 704 w 704"/>
                <a:gd name="T5" fmla="*/ 1110 h 1110"/>
                <a:gd name="T6" fmla="*/ 596 w 704"/>
                <a:gd name="T7" fmla="*/ 402 h 1110"/>
                <a:gd name="T8" fmla="*/ 0 w 704"/>
                <a:gd name="T9" fmla="*/ 1110 h 1110"/>
                <a:gd name="T10" fmla="*/ 446 w 704"/>
                <a:gd name="T11" fmla="*/ 0 h 1110"/>
                <a:gd name="T12" fmla="*/ 518 w 704"/>
                <a:gd name="T13" fmla="*/ 18 h 1110"/>
                <a:gd name="T14" fmla="*/ 509 w 704"/>
                <a:gd name="T15" fmla="*/ 52 h 1110"/>
                <a:gd name="T16" fmla="*/ 495 w 704"/>
                <a:gd name="T17" fmla="*/ 82 h 1110"/>
                <a:gd name="T18" fmla="*/ 476 w 704"/>
                <a:gd name="T19" fmla="*/ 106 h 1110"/>
                <a:gd name="T20" fmla="*/ 453 w 704"/>
                <a:gd name="T21" fmla="*/ 127 h 1110"/>
                <a:gd name="T22" fmla="*/ 426 w 704"/>
                <a:gd name="T23" fmla="*/ 142 h 1110"/>
                <a:gd name="T24" fmla="*/ 395 w 704"/>
                <a:gd name="T25" fmla="*/ 153 h 1110"/>
                <a:gd name="T26" fmla="*/ 360 w 704"/>
                <a:gd name="T27" fmla="*/ 157 h 1110"/>
                <a:gd name="T28" fmla="*/ 321 w 704"/>
                <a:gd name="T29" fmla="*/ 157 h 1110"/>
                <a:gd name="T30" fmla="*/ 286 w 704"/>
                <a:gd name="T31" fmla="*/ 153 h 1110"/>
                <a:gd name="T32" fmla="*/ 255 w 704"/>
                <a:gd name="T33" fmla="*/ 142 h 1110"/>
                <a:gd name="T34" fmla="*/ 228 w 704"/>
                <a:gd name="T35" fmla="*/ 128 h 1110"/>
                <a:gd name="T36" fmla="*/ 204 w 704"/>
                <a:gd name="T37" fmla="*/ 107 h 1110"/>
                <a:gd name="T38" fmla="*/ 185 w 704"/>
                <a:gd name="T39" fmla="*/ 82 h 1110"/>
                <a:gd name="T40" fmla="*/ 171 w 704"/>
                <a:gd name="T41" fmla="*/ 53 h 1110"/>
                <a:gd name="T42" fmla="*/ 162 w 704"/>
                <a:gd name="T43" fmla="*/ 19 h 1110"/>
                <a:gd name="T44" fmla="*/ 234 w 704"/>
                <a:gd name="T45" fmla="*/ 0 h 1110"/>
                <a:gd name="T46" fmla="*/ 239 w 704"/>
                <a:gd name="T47" fmla="*/ 19 h 1110"/>
                <a:gd name="T48" fmla="*/ 247 w 704"/>
                <a:gd name="T49" fmla="*/ 36 h 1110"/>
                <a:gd name="T50" fmla="*/ 256 w 704"/>
                <a:gd name="T51" fmla="*/ 50 h 1110"/>
                <a:gd name="T52" fmla="*/ 268 w 704"/>
                <a:gd name="T53" fmla="*/ 62 h 1110"/>
                <a:gd name="T54" fmla="*/ 282 w 704"/>
                <a:gd name="T55" fmla="*/ 71 h 1110"/>
                <a:gd name="T56" fmla="*/ 298 w 704"/>
                <a:gd name="T57" fmla="*/ 78 h 1110"/>
                <a:gd name="T58" fmla="*/ 316 w 704"/>
                <a:gd name="T59" fmla="*/ 81 h 1110"/>
                <a:gd name="T60" fmla="*/ 336 w 704"/>
                <a:gd name="T61" fmla="*/ 83 h 1110"/>
                <a:gd name="T62" fmla="*/ 360 w 704"/>
                <a:gd name="T63" fmla="*/ 81 h 1110"/>
                <a:gd name="T64" fmla="*/ 380 w 704"/>
                <a:gd name="T65" fmla="*/ 78 h 1110"/>
                <a:gd name="T66" fmla="*/ 398 w 704"/>
                <a:gd name="T67" fmla="*/ 71 h 1110"/>
                <a:gd name="T68" fmla="*/ 412 w 704"/>
                <a:gd name="T69" fmla="*/ 63 h 1110"/>
                <a:gd name="T70" fmla="*/ 424 w 704"/>
                <a:gd name="T71" fmla="*/ 51 h 1110"/>
                <a:gd name="T72" fmla="*/ 433 w 704"/>
                <a:gd name="T73" fmla="*/ 37 h 1110"/>
                <a:gd name="T74" fmla="*/ 441 w 704"/>
                <a:gd name="T75" fmla="*/ 20 h 1110"/>
                <a:gd name="T76" fmla="*/ 446 w 704"/>
                <a:gd name="T77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4" h="1110">
                  <a:moveTo>
                    <a:pt x="0" y="214"/>
                  </a:moveTo>
                  <a:lnTo>
                    <a:pt x="107" y="214"/>
                  </a:lnTo>
                  <a:lnTo>
                    <a:pt x="107" y="923"/>
                  </a:lnTo>
                  <a:lnTo>
                    <a:pt x="584" y="214"/>
                  </a:lnTo>
                  <a:lnTo>
                    <a:pt x="704" y="214"/>
                  </a:lnTo>
                  <a:lnTo>
                    <a:pt x="704" y="1110"/>
                  </a:lnTo>
                  <a:lnTo>
                    <a:pt x="596" y="1110"/>
                  </a:lnTo>
                  <a:lnTo>
                    <a:pt x="596" y="402"/>
                  </a:lnTo>
                  <a:lnTo>
                    <a:pt x="118" y="1110"/>
                  </a:lnTo>
                  <a:lnTo>
                    <a:pt x="0" y="1110"/>
                  </a:lnTo>
                  <a:lnTo>
                    <a:pt x="0" y="214"/>
                  </a:lnTo>
                  <a:close/>
                  <a:moveTo>
                    <a:pt x="446" y="0"/>
                  </a:moveTo>
                  <a:lnTo>
                    <a:pt x="522" y="0"/>
                  </a:lnTo>
                  <a:lnTo>
                    <a:pt x="518" y="18"/>
                  </a:lnTo>
                  <a:lnTo>
                    <a:pt x="514" y="36"/>
                  </a:lnTo>
                  <a:lnTo>
                    <a:pt x="509" y="52"/>
                  </a:lnTo>
                  <a:lnTo>
                    <a:pt x="502" y="68"/>
                  </a:lnTo>
                  <a:lnTo>
                    <a:pt x="495" y="82"/>
                  </a:lnTo>
                  <a:lnTo>
                    <a:pt x="486" y="95"/>
                  </a:lnTo>
                  <a:lnTo>
                    <a:pt x="476" y="106"/>
                  </a:lnTo>
                  <a:lnTo>
                    <a:pt x="465" y="117"/>
                  </a:lnTo>
                  <a:lnTo>
                    <a:pt x="453" y="127"/>
                  </a:lnTo>
                  <a:lnTo>
                    <a:pt x="440" y="135"/>
                  </a:lnTo>
                  <a:lnTo>
                    <a:pt x="426" y="142"/>
                  </a:lnTo>
                  <a:lnTo>
                    <a:pt x="411" y="148"/>
                  </a:lnTo>
                  <a:lnTo>
                    <a:pt x="395" y="153"/>
                  </a:lnTo>
                  <a:lnTo>
                    <a:pt x="378" y="156"/>
                  </a:lnTo>
                  <a:lnTo>
                    <a:pt x="360" y="157"/>
                  </a:lnTo>
                  <a:lnTo>
                    <a:pt x="341" y="158"/>
                  </a:lnTo>
                  <a:lnTo>
                    <a:pt x="321" y="157"/>
                  </a:lnTo>
                  <a:lnTo>
                    <a:pt x="303" y="156"/>
                  </a:lnTo>
                  <a:lnTo>
                    <a:pt x="286" y="153"/>
                  </a:lnTo>
                  <a:lnTo>
                    <a:pt x="270" y="148"/>
                  </a:lnTo>
                  <a:lnTo>
                    <a:pt x="255" y="142"/>
                  </a:lnTo>
                  <a:lnTo>
                    <a:pt x="240" y="135"/>
                  </a:lnTo>
                  <a:lnTo>
                    <a:pt x="228" y="128"/>
                  </a:lnTo>
                  <a:lnTo>
                    <a:pt x="215" y="118"/>
                  </a:lnTo>
                  <a:lnTo>
                    <a:pt x="204" y="107"/>
                  </a:lnTo>
                  <a:lnTo>
                    <a:pt x="195" y="95"/>
                  </a:lnTo>
                  <a:lnTo>
                    <a:pt x="185" y="82"/>
                  </a:lnTo>
                  <a:lnTo>
                    <a:pt x="178" y="68"/>
                  </a:lnTo>
                  <a:lnTo>
                    <a:pt x="171" y="53"/>
                  </a:lnTo>
                  <a:lnTo>
                    <a:pt x="166" y="36"/>
                  </a:lnTo>
                  <a:lnTo>
                    <a:pt x="162" y="19"/>
                  </a:lnTo>
                  <a:lnTo>
                    <a:pt x="160" y="0"/>
                  </a:lnTo>
                  <a:lnTo>
                    <a:pt x="234" y="0"/>
                  </a:lnTo>
                  <a:lnTo>
                    <a:pt x="237" y="10"/>
                  </a:lnTo>
                  <a:lnTo>
                    <a:pt x="239" y="19"/>
                  </a:lnTo>
                  <a:lnTo>
                    <a:pt x="244" y="29"/>
                  </a:lnTo>
                  <a:lnTo>
                    <a:pt x="247" y="36"/>
                  </a:lnTo>
                  <a:lnTo>
                    <a:pt x="252" y="44"/>
                  </a:lnTo>
                  <a:lnTo>
                    <a:pt x="256" y="50"/>
                  </a:lnTo>
                  <a:lnTo>
                    <a:pt x="263" y="56"/>
                  </a:lnTo>
                  <a:lnTo>
                    <a:pt x="268" y="62"/>
                  </a:lnTo>
                  <a:lnTo>
                    <a:pt x="276" y="67"/>
                  </a:lnTo>
                  <a:lnTo>
                    <a:pt x="282" y="71"/>
                  </a:lnTo>
                  <a:lnTo>
                    <a:pt x="290" y="74"/>
                  </a:lnTo>
                  <a:lnTo>
                    <a:pt x="298" y="78"/>
                  </a:lnTo>
                  <a:lnTo>
                    <a:pt x="308" y="80"/>
                  </a:lnTo>
                  <a:lnTo>
                    <a:pt x="316" y="81"/>
                  </a:lnTo>
                  <a:lnTo>
                    <a:pt x="327" y="82"/>
                  </a:lnTo>
                  <a:lnTo>
                    <a:pt x="336" y="83"/>
                  </a:lnTo>
                  <a:lnTo>
                    <a:pt x="349" y="82"/>
                  </a:lnTo>
                  <a:lnTo>
                    <a:pt x="360" y="81"/>
                  </a:lnTo>
                  <a:lnTo>
                    <a:pt x="370" y="80"/>
                  </a:lnTo>
                  <a:lnTo>
                    <a:pt x="380" y="78"/>
                  </a:lnTo>
                  <a:lnTo>
                    <a:pt x="390" y="74"/>
                  </a:lnTo>
                  <a:lnTo>
                    <a:pt x="398" y="71"/>
                  </a:lnTo>
                  <a:lnTo>
                    <a:pt x="405" y="67"/>
                  </a:lnTo>
                  <a:lnTo>
                    <a:pt x="412" y="63"/>
                  </a:lnTo>
                  <a:lnTo>
                    <a:pt x="418" y="57"/>
                  </a:lnTo>
                  <a:lnTo>
                    <a:pt x="424" y="51"/>
                  </a:lnTo>
                  <a:lnTo>
                    <a:pt x="429" y="45"/>
                  </a:lnTo>
                  <a:lnTo>
                    <a:pt x="433" y="37"/>
                  </a:lnTo>
                  <a:lnTo>
                    <a:pt x="437" y="29"/>
                  </a:lnTo>
                  <a:lnTo>
                    <a:pt x="441" y="20"/>
                  </a:lnTo>
                  <a:lnTo>
                    <a:pt x="444" y="1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8F6D52FB-9B6E-0144-3D2E-04F2098D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36"/>
              <a:ext cx="78" cy="100"/>
            </a:xfrm>
            <a:custGeom>
              <a:avLst/>
              <a:gdLst>
                <a:gd name="T0" fmla="*/ 0 w 706"/>
                <a:gd name="T1" fmla="*/ 0 h 897"/>
                <a:gd name="T2" fmla="*/ 706 w 706"/>
                <a:gd name="T3" fmla="*/ 0 h 897"/>
                <a:gd name="T4" fmla="*/ 706 w 706"/>
                <a:gd name="T5" fmla="*/ 897 h 897"/>
                <a:gd name="T6" fmla="*/ 587 w 706"/>
                <a:gd name="T7" fmla="*/ 897 h 897"/>
                <a:gd name="T8" fmla="*/ 587 w 706"/>
                <a:gd name="T9" fmla="*/ 107 h 897"/>
                <a:gd name="T10" fmla="*/ 119 w 706"/>
                <a:gd name="T11" fmla="*/ 107 h 897"/>
                <a:gd name="T12" fmla="*/ 119 w 706"/>
                <a:gd name="T13" fmla="*/ 897 h 897"/>
                <a:gd name="T14" fmla="*/ 0 w 706"/>
                <a:gd name="T15" fmla="*/ 897 h 897"/>
                <a:gd name="T16" fmla="*/ 0 w 706"/>
                <a:gd name="T1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6" h="897">
                  <a:moveTo>
                    <a:pt x="0" y="0"/>
                  </a:moveTo>
                  <a:lnTo>
                    <a:pt x="706" y="0"/>
                  </a:lnTo>
                  <a:lnTo>
                    <a:pt x="706" y="897"/>
                  </a:lnTo>
                  <a:lnTo>
                    <a:pt x="587" y="897"/>
                  </a:lnTo>
                  <a:lnTo>
                    <a:pt x="587" y="107"/>
                  </a:lnTo>
                  <a:lnTo>
                    <a:pt x="119" y="107"/>
                  </a:lnTo>
                  <a:lnTo>
                    <a:pt x="119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4272C6B5-C047-5749-9DAB-CAE244E8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36"/>
              <a:ext cx="75" cy="100"/>
            </a:xfrm>
            <a:custGeom>
              <a:avLst/>
              <a:gdLst>
                <a:gd name="T0" fmla="*/ 0 w 670"/>
                <a:gd name="T1" fmla="*/ 897 h 897"/>
                <a:gd name="T2" fmla="*/ 0 w 670"/>
                <a:gd name="T3" fmla="*/ 0 h 897"/>
                <a:gd name="T4" fmla="*/ 648 w 670"/>
                <a:gd name="T5" fmla="*/ 0 h 897"/>
                <a:gd name="T6" fmla="*/ 648 w 670"/>
                <a:gd name="T7" fmla="*/ 107 h 897"/>
                <a:gd name="T8" fmla="*/ 118 w 670"/>
                <a:gd name="T9" fmla="*/ 107 h 897"/>
                <a:gd name="T10" fmla="*/ 118 w 670"/>
                <a:gd name="T11" fmla="*/ 381 h 897"/>
                <a:gd name="T12" fmla="*/ 615 w 670"/>
                <a:gd name="T13" fmla="*/ 381 h 897"/>
                <a:gd name="T14" fmla="*/ 615 w 670"/>
                <a:gd name="T15" fmla="*/ 486 h 897"/>
                <a:gd name="T16" fmla="*/ 118 w 670"/>
                <a:gd name="T17" fmla="*/ 486 h 897"/>
                <a:gd name="T18" fmla="*/ 118 w 670"/>
                <a:gd name="T19" fmla="*/ 791 h 897"/>
                <a:gd name="T20" fmla="*/ 670 w 670"/>
                <a:gd name="T21" fmla="*/ 791 h 897"/>
                <a:gd name="T22" fmla="*/ 670 w 670"/>
                <a:gd name="T23" fmla="*/ 897 h 897"/>
                <a:gd name="T24" fmla="*/ 0 w 670"/>
                <a:gd name="T25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897">
                  <a:moveTo>
                    <a:pt x="0" y="897"/>
                  </a:moveTo>
                  <a:lnTo>
                    <a:pt x="0" y="0"/>
                  </a:lnTo>
                  <a:lnTo>
                    <a:pt x="648" y="0"/>
                  </a:lnTo>
                  <a:lnTo>
                    <a:pt x="648" y="107"/>
                  </a:lnTo>
                  <a:lnTo>
                    <a:pt x="118" y="107"/>
                  </a:lnTo>
                  <a:lnTo>
                    <a:pt x="118" y="381"/>
                  </a:lnTo>
                  <a:lnTo>
                    <a:pt x="615" y="381"/>
                  </a:lnTo>
                  <a:lnTo>
                    <a:pt x="615" y="486"/>
                  </a:lnTo>
                  <a:lnTo>
                    <a:pt x="118" y="486"/>
                  </a:lnTo>
                  <a:lnTo>
                    <a:pt x="118" y="791"/>
                  </a:lnTo>
                  <a:lnTo>
                    <a:pt x="670" y="791"/>
                  </a:lnTo>
                  <a:lnTo>
                    <a:pt x="670" y="897"/>
                  </a:lnTo>
                  <a:lnTo>
                    <a:pt x="0" y="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FE3716BB-DA23-8E4C-7D99-4CD701B4D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0" y="236"/>
              <a:ext cx="90" cy="123"/>
            </a:xfrm>
            <a:custGeom>
              <a:avLst/>
              <a:gdLst>
                <a:gd name="T0" fmla="*/ 178 w 805"/>
                <a:gd name="T1" fmla="*/ 0 h 1106"/>
                <a:gd name="T2" fmla="*/ 724 w 805"/>
                <a:gd name="T3" fmla="*/ 0 h 1106"/>
                <a:gd name="T4" fmla="*/ 724 w 805"/>
                <a:gd name="T5" fmla="*/ 791 h 1106"/>
                <a:gd name="T6" fmla="*/ 805 w 805"/>
                <a:gd name="T7" fmla="*/ 791 h 1106"/>
                <a:gd name="T8" fmla="*/ 805 w 805"/>
                <a:gd name="T9" fmla="*/ 1106 h 1106"/>
                <a:gd name="T10" fmla="*/ 699 w 805"/>
                <a:gd name="T11" fmla="*/ 1106 h 1106"/>
                <a:gd name="T12" fmla="*/ 699 w 805"/>
                <a:gd name="T13" fmla="*/ 897 h 1106"/>
                <a:gd name="T14" fmla="*/ 106 w 805"/>
                <a:gd name="T15" fmla="*/ 897 h 1106"/>
                <a:gd name="T16" fmla="*/ 106 w 805"/>
                <a:gd name="T17" fmla="*/ 1106 h 1106"/>
                <a:gd name="T18" fmla="*/ 0 w 805"/>
                <a:gd name="T19" fmla="*/ 1106 h 1106"/>
                <a:gd name="T20" fmla="*/ 0 w 805"/>
                <a:gd name="T21" fmla="*/ 791 h 1106"/>
                <a:gd name="T22" fmla="*/ 70 w 805"/>
                <a:gd name="T23" fmla="*/ 791 h 1106"/>
                <a:gd name="T24" fmla="*/ 83 w 805"/>
                <a:gd name="T25" fmla="*/ 769 h 1106"/>
                <a:gd name="T26" fmla="*/ 96 w 805"/>
                <a:gd name="T27" fmla="*/ 745 h 1106"/>
                <a:gd name="T28" fmla="*/ 106 w 805"/>
                <a:gd name="T29" fmla="*/ 718 h 1106"/>
                <a:gd name="T30" fmla="*/ 117 w 805"/>
                <a:gd name="T31" fmla="*/ 688 h 1106"/>
                <a:gd name="T32" fmla="*/ 126 w 805"/>
                <a:gd name="T33" fmla="*/ 656 h 1106"/>
                <a:gd name="T34" fmla="*/ 136 w 805"/>
                <a:gd name="T35" fmla="*/ 622 h 1106"/>
                <a:gd name="T36" fmla="*/ 143 w 805"/>
                <a:gd name="T37" fmla="*/ 584 h 1106"/>
                <a:gd name="T38" fmla="*/ 151 w 805"/>
                <a:gd name="T39" fmla="*/ 545 h 1106"/>
                <a:gd name="T40" fmla="*/ 157 w 805"/>
                <a:gd name="T41" fmla="*/ 502 h 1106"/>
                <a:gd name="T42" fmla="*/ 163 w 805"/>
                <a:gd name="T43" fmla="*/ 456 h 1106"/>
                <a:gd name="T44" fmla="*/ 168 w 805"/>
                <a:gd name="T45" fmla="*/ 410 h 1106"/>
                <a:gd name="T46" fmla="*/ 171 w 805"/>
                <a:gd name="T47" fmla="*/ 359 h 1106"/>
                <a:gd name="T48" fmla="*/ 174 w 805"/>
                <a:gd name="T49" fmla="*/ 305 h 1106"/>
                <a:gd name="T50" fmla="*/ 176 w 805"/>
                <a:gd name="T51" fmla="*/ 250 h 1106"/>
                <a:gd name="T52" fmla="*/ 178 w 805"/>
                <a:gd name="T53" fmla="*/ 192 h 1106"/>
                <a:gd name="T54" fmla="*/ 178 w 805"/>
                <a:gd name="T55" fmla="*/ 131 h 1106"/>
                <a:gd name="T56" fmla="*/ 178 w 805"/>
                <a:gd name="T57" fmla="*/ 0 h 1106"/>
                <a:gd name="T58" fmla="*/ 606 w 805"/>
                <a:gd name="T59" fmla="*/ 107 h 1106"/>
                <a:gd name="T60" fmla="*/ 293 w 805"/>
                <a:gd name="T61" fmla="*/ 107 h 1106"/>
                <a:gd name="T62" fmla="*/ 293 w 805"/>
                <a:gd name="T63" fmla="*/ 152 h 1106"/>
                <a:gd name="T64" fmla="*/ 293 w 805"/>
                <a:gd name="T65" fmla="*/ 182 h 1106"/>
                <a:gd name="T66" fmla="*/ 291 w 805"/>
                <a:gd name="T67" fmla="*/ 215 h 1106"/>
                <a:gd name="T68" fmla="*/ 289 w 805"/>
                <a:gd name="T69" fmla="*/ 250 h 1106"/>
                <a:gd name="T70" fmla="*/ 287 w 805"/>
                <a:gd name="T71" fmla="*/ 287 h 1106"/>
                <a:gd name="T72" fmla="*/ 284 w 805"/>
                <a:gd name="T73" fmla="*/ 328 h 1106"/>
                <a:gd name="T74" fmla="*/ 281 w 805"/>
                <a:gd name="T75" fmla="*/ 371 h 1106"/>
                <a:gd name="T76" fmla="*/ 277 w 805"/>
                <a:gd name="T77" fmla="*/ 417 h 1106"/>
                <a:gd name="T78" fmla="*/ 272 w 805"/>
                <a:gd name="T79" fmla="*/ 465 h 1106"/>
                <a:gd name="T80" fmla="*/ 266 w 805"/>
                <a:gd name="T81" fmla="*/ 514 h 1106"/>
                <a:gd name="T82" fmla="*/ 260 w 805"/>
                <a:gd name="T83" fmla="*/ 560 h 1106"/>
                <a:gd name="T84" fmla="*/ 251 w 805"/>
                <a:gd name="T85" fmla="*/ 604 h 1106"/>
                <a:gd name="T86" fmla="*/ 241 w 805"/>
                <a:gd name="T87" fmla="*/ 646 h 1106"/>
                <a:gd name="T88" fmla="*/ 231 w 805"/>
                <a:gd name="T89" fmla="*/ 685 h 1106"/>
                <a:gd name="T90" fmla="*/ 219 w 805"/>
                <a:gd name="T91" fmla="*/ 722 h 1106"/>
                <a:gd name="T92" fmla="*/ 206 w 805"/>
                <a:gd name="T93" fmla="*/ 758 h 1106"/>
                <a:gd name="T94" fmla="*/ 191 w 805"/>
                <a:gd name="T95" fmla="*/ 791 h 1106"/>
                <a:gd name="T96" fmla="*/ 606 w 805"/>
                <a:gd name="T97" fmla="*/ 791 h 1106"/>
                <a:gd name="T98" fmla="*/ 606 w 805"/>
                <a:gd name="T99" fmla="*/ 107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5" h="1106">
                  <a:moveTo>
                    <a:pt x="178" y="0"/>
                  </a:moveTo>
                  <a:lnTo>
                    <a:pt x="724" y="0"/>
                  </a:lnTo>
                  <a:lnTo>
                    <a:pt x="724" y="791"/>
                  </a:lnTo>
                  <a:lnTo>
                    <a:pt x="805" y="791"/>
                  </a:lnTo>
                  <a:lnTo>
                    <a:pt x="805" y="1106"/>
                  </a:lnTo>
                  <a:lnTo>
                    <a:pt x="699" y="1106"/>
                  </a:lnTo>
                  <a:lnTo>
                    <a:pt x="699" y="897"/>
                  </a:lnTo>
                  <a:lnTo>
                    <a:pt x="106" y="897"/>
                  </a:lnTo>
                  <a:lnTo>
                    <a:pt x="106" y="1106"/>
                  </a:lnTo>
                  <a:lnTo>
                    <a:pt x="0" y="1106"/>
                  </a:lnTo>
                  <a:lnTo>
                    <a:pt x="0" y="791"/>
                  </a:lnTo>
                  <a:lnTo>
                    <a:pt x="70" y="791"/>
                  </a:lnTo>
                  <a:lnTo>
                    <a:pt x="83" y="769"/>
                  </a:lnTo>
                  <a:lnTo>
                    <a:pt x="96" y="745"/>
                  </a:lnTo>
                  <a:lnTo>
                    <a:pt x="106" y="718"/>
                  </a:lnTo>
                  <a:lnTo>
                    <a:pt x="117" y="688"/>
                  </a:lnTo>
                  <a:lnTo>
                    <a:pt x="126" y="656"/>
                  </a:lnTo>
                  <a:lnTo>
                    <a:pt x="136" y="622"/>
                  </a:lnTo>
                  <a:lnTo>
                    <a:pt x="143" y="584"/>
                  </a:lnTo>
                  <a:lnTo>
                    <a:pt x="151" y="545"/>
                  </a:lnTo>
                  <a:lnTo>
                    <a:pt x="157" y="502"/>
                  </a:lnTo>
                  <a:lnTo>
                    <a:pt x="163" y="456"/>
                  </a:lnTo>
                  <a:lnTo>
                    <a:pt x="168" y="410"/>
                  </a:lnTo>
                  <a:lnTo>
                    <a:pt x="171" y="359"/>
                  </a:lnTo>
                  <a:lnTo>
                    <a:pt x="174" y="305"/>
                  </a:lnTo>
                  <a:lnTo>
                    <a:pt x="176" y="250"/>
                  </a:lnTo>
                  <a:lnTo>
                    <a:pt x="178" y="192"/>
                  </a:lnTo>
                  <a:lnTo>
                    <a:pt x="178" y="131"/>
                  </a:lnTo>
                  <a:lnTo>
                    <a:pt x="178" y="0"/>
                  </a:lnTo>
                  <a:close/>
                  <a:moveTo>
                    <a:pt x="606" y="107"/>
                  </a:moveTo>
                  <a:lnTo>
                    <a:pt x="293" y="107"/>
                  </a:lnTo>
                  <a:lnTo>
                    <a:pt x="293" y="152"/>
                  </a:lnTo>
                  <a:lnTo>
                    <a:pt x="293" y="182"/>
                  </a:lnTo>
                  <a:lnTo>
                    <a:pt x="291" y="215"/>
                  </a:lnTo>
                  <a:lnTo>
                    <a:pt x="289" y="250"/>
                  </a:lnTo>
                  <a:lnTo>
                    <a:pt x="287" y="287"/>
                  </a:lnTo>
                  <a:lnTo>
                    <a:pt x="284" y="328"/>
                  </a:lnTo>
                  <a:lnTo>
                    <a:pt x="281" y="371"/>
                  </a:lnTo>
                  <a:lnTo>
                    <a:pt x="277" y="417"/>
                  </a:lnTo>
                  <a:lnTo>
                    <a:pt x="272" y="465"/>
                  </a:lnTo>
                  <a:lnTo>
                    <a:pt x="266" y="514"/>
                  </a:lnTo>
                  <a:lnTo>
                    <a:pt x="260" y="560"/>
                  </a:lnTo>
                  <a:lnTo>
                    <a:pt x="251" y="604"/>
                  </a:lnTo>
                  <a:lnTo>
                    <a:pt x="241" y="646"/>
                  </a:lnTo>
                  <a:lnTo>
                    <a:pt x="231" y="685"/>
                  </a:lnTo>
                  <a:lnTo>
                    <a:pt x="219" y="722"/>
                  </a:lnTo>
                  <a:lnTo>
                    <a:pt x="206" y="758"/>
                  </a:lnTo>
                  <a:lnTo>
                    <a:pt x="191" y="791"/>
                  </a:lnTo>
                  <a:lnTo>
                    <a:pt x="606" y="791"/>
                  </a:lnTo>
                  <a:lnTo>
                    <a:pt x="606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192B1CFC-A043-6FDA-1B09-A24859158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4" y="236"/>
              <a:ext cx="94" cy="100"/>
            </a:xfrm>
            <a:custGeom>
              <a:avLst/>
              <a:gdLst>
                <a:gd name="T0" fmla="*/ 0 w 840"/>
                <a:gd name="T1" fmla="*/ 897 h 897"/>
                <a:gd name="T2" fmla="*/ 345 w 840"/>
                <a:gd name="T3" fmla="*/ 0 h 897"/>
                <a:gd name="T4" fmla="*/ 473 w 840"/>
                <a:gd name="T5" fmla="*/ 0 h 897"/>
                <a:gd name="T6" fmla="*/ 840 w 840"/>
                <a:gd name="T7" fmla="*/ 897 h 897"/>
                <a:gd name="T8" fmla="*/ 705 w 840"/>
                <a:gd name="T9" fmla="*/ 897 h 897"/>
                <a:gd name="T10" fmla="*/ 600 w 840"/>
                <a:gd name="T11" fmla="*/ 625 h 897"/>
                <a:gd name="T12" fmla="*/ 225 w 840"/>
                <a:gd name="T13" fmla="*/ 625 h 897"/>
                <a:gd name="T14" fmla="*/ 126 w 840"/>
                <a:gd name="T15" fmla="*/ 897 h 897"/>
                <a:gd name="T16" fmla="*/ 0 w 840"/>
                <a:gd name="T17" fmla="*/ 897 h 897"/>
                <a:gd name="T18" fmla="*/ 259 w 840"/>
                <a:gd name="T19" fmla="*/ 529 h 897"/>
                <a:gd name="T20" fmla="*/ 564 w 840"/>
                <a:gd name="T21" fmla="*/ 529 h 897"/>
                <a:gd name="T22" fmla="*/ 470 w 840"/>
                <a:gd name="T23" fmla="*/ 281 h 897"/>
                <a:gd name="T24" fmla="*/ 459 w 840"/>
                <a:gd name="T25" fmla="*/ 253 h 897"/>
                <a:gd name="T26" fmla="*/ 450 w 840"/>
                <a:gd name="T27" fmla="*/ 227 h 897"/>
                <a:gd name="T28" fmla="*/ 441 w 840"/>
                <a:gd name="T29" fmla="*/ 201 h 897"/>
                <a:gd name="T30" fmla="*/ 433 w 840"/>
                <a:gd name="T31" fmla="*/ 178 h 897"/>
                <a:gd name="T32" fmla="*/ 425 w 840"/>
                <a:gd name="T33" fmla="*/ 154 h 897"/>
                <a:gd name="T34" fmla="*/ 418 w 840"/>
                <a:gd name="T35" fmla="*/ 133 h 897"/>
                <a:gd name="T36" fmla="*/ 411 w 840"/>
                <a:gd name="T37" fmla="*/ 113 h 897"/>
                <a:gd name="T38" fmla="*/ 406 w 840"/>
                <a:gd name="T39" fmla="*/ 95 h 897"/>
                <a:gd name="T40" fmla="*/ 402 w 840"/>
                <a:gd name="T41" fmla="*/ 116 h 897"/>
                <a:gd name="T42" fmla="*/ 396 w 840"/>
                <a:gd name="T43" fmla="*/ 137 h 897"/>
                <a:gd name="T44" fmla="*/ 391 w 840"/>
                <a:gd name="T45" fmla="*/ 159 h 897"/>
                <a:gd name="T46" fmla="*/ 386 w 840"/>
                <a:gd name="T47" fmla="*/ 181 h 897"/>
                <a:gd name="T48" fmla="*/ 379 w 840"/>
                <a:gd name="T49" fmla="*/ 202 h 897"/>
                <a:gd name="T50" fmla="*/ 372 w 840"/>
                <a:gd name="T51" fmla="*/ 223 h 897"/>
                <a:gd name="T52" fmla="*/ 366 w 840"/>
                <a:gd name="T53" fmla="*/ 245 h 897"/>
                <a:gd name="T54" fmla="*/ 358 w 840"/>
                <a:gd name="T55" fmla="*/ 266 h 897"/>
                <a:gd name="T56" fmla="*/ 259 w 840"/>
                <a:gd name="T57" fmla="*/ 52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0" h="897">
                  <a:moveTo>
                    <a:pt x="0" y="897"/>
                  </a:moveTo>
                  <a:lnTo>
                    <a:pt x="345" y="0"/>
                  </a:lnTo>
                  <a:lnTo>
                    <a:pt x="473" y="0"/>
                  </a:lnTo>
                  <a:lnTo>
                    <a:pt x="840" y="897"/>
                  </a:lnTo>
                  <a:lnTo>
                    <a:pt x="705" y="897"/>
                  </a:lnTo>
                  <a:lnTo>
                    <a:pt x="600" y="625"/>
                  </a:lnTo>
                  <a:lnTo>
                    <a:pt x="225" y="625"/>
                  </a:lnTo>
                  <a:lnTo>
                    <a:pt x="126" y="897"/>
                  </a:lnTo>
                  <a:lnTo>
                    <a:pt x="0" y="897"/>
                  </a:lnTo>
                  <a:close/>
                  <a:moveTo>
                    <a:pt x="259" y="529"/>
                  </a:moveTo>
                  <a:lnTo>
                    <a:pt x="564" y="529"/>
                  </a:lnTo>
                  <a:lnTo>
                    <a:pt x="470" y="281"/>
                  </a:lnTo>
                  <a:lnTo>
                    <a:pt x="459" y="253"/>
                  </a:lnTo>
                  <a:lnTo>
                    <a:pt x="450" y="227"/>
                  </a:lnTo>
                  <a:lnTo>
                    <a:pt x="441" y="201"/>
                  </a:lnTo>
                  <a:lnTo>
                    <a:pt x="433" y="178"/>
                  </a:lnTo>
                  <a:lnTo>
                    <a:pt x="425" y="154"/>
                  </a:lnTo>
                  <a:lnTo>
                    <a:pt x="418" y="133"/>
                  </a:lnTo>
                  <a:lnTo>
                    <a:pt x="411" y="113"/>
                  </a:lnTo>
                  <a:lnTo>
                    <a:pt x="406" y="95"/>
                  </a:lnTo>
                  <a:lnTo>
                    <a:pt x="402" y="116"/>
                  </a:lnTo>
                  <a:lnTo>
                    <a:pt x="396" y="137"/>
                  </a:lnTo>
                  <a:lnTo>
                    <a:pt x="391" y="159"/>
                  </a:lnTo>
                  <a:lnTo>
                    <a:pt x="386" y="181"/>
                  </a:lnTo>
                  <a:lnTo>
                    <a:pt x="379" y="202"/>
                  </a:lnTo>
                  <a:lnTo>
                    <a:pt x="372" y="223"/>
                  </a:lnTo>
                  <a:lnTo>
                    <a:pt x="366" y="245"/>
                  </a:lnTo>
                  <a:lnTo>
                    <a:pt x="358" y="266"/>
                  </a:lnTo>
                  <a:lnTo>
                    <a:pt x="259" y="5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CD298047-4456-C153-FE9C-AE22DE9E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236"/>
              <a:ext cx="65" cy="100"/>
            </a:xfrm>
            <a:custGeom>
              <a:avLst/>
              <a:gdLst>
                <a:gd name="T0" fmla="*/ 0 w 581"/>
                <a:gd name="T1" fmla="*/ 0 h 897"/>
                <a:gd name="T2" fmla="*/ 581 w 581"/>
                <a:gd name="T3" fmla="*/ 0 h 897"/>
                <a:gd name="T4" fmla="*/ 581 w 581"/>
                <a:gd name="T5" fmla="*/ 107 h 897"/>
                <a:gd name="T6" fmla="*/ 119 w 581"/>
                <a:gd name="T7" fmla="*/ 107 h 897"/>
                <a:gd name="T8" fmla="*/ 119 w 581"/>
                <a:gd name="T9" fmla="*/ 897 h 897"/>
                <a:gd name="T10" fmla="*/ 0 w 581"/>
                <a:gd name="T11" fmla="*/ 897 h 897"/>
                <a:gd name="T12" fmla="*/ 0 w 581"/>
                <a:gd name="T13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1" h="897">
                  <a:moveTo>
                    <a:pt x="0" y="0"/>
                  </a:moveTo>
                  <a:lnTo>
                    <a:pt x="581" y="0"/>
                  </a:lnTo>
                  <a:lnTo>
                    <a:pt x="581" y="107"/>
                  </a:lnTo>
                  <a:lnTo>
                    <a:pt x="119" y="107"/>
                  </a:lnTo>
                  <a:lnTo>
                    <a:pt x="119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165C805F-1982-4D8B-8576-741FDD21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" y="234"/>
              <a:ext cx="95" cy="104"/>
            </a:xfrm>
            <a:custGeom>
              <a:avLst/>
              <a:gdLst>
                <a:gd name="T0" fmla="*/ 4 w 858"/>
                <a:gd name="T1" fmla="*/ 396 h 929"/>
                <a:gd name="T2" fmla="*/ 23 w 858"/>
                <a:gd name="T3" fmla="*/ 299 h 929"/>
                <a:gd name="T4" fmla="*/ 58 w 858"/>
                <a:gd name="T5" fmla="*/ 215 h 929"/>
                <a:gd name="T6" fmla="*/ 105 w 858"/>
                <a:gd name="T7" fmla="*/ 143 h 929"/>
                <a:gd name="T8" fmla="*/ 168 w 858"/>
                <a:gd name="T9" fmla="*/ 84 h 929"/>
                <a:gd name="T10" fmla="*/ 239 w 858"/>
                <a:gd name="T11" fmla="*/ 41 h 929"/>
                <a:gd name="T12" fmla="*/ 318 w 858"/>
                <a:gd name="T13" fmla="*/ 13 h 929"/>
                <a:gd name="T14" fmla="*/ 407 w 858"/>
                <a:gd name="T15" fmla="*/ 1 h 929"/>
                <a:gd name="T16" fmla="*/ 520 w 858"/>
                <a:gd name="T17" fmla="*/ 9 h 929"/>
                <a:gd name="T18" fmla="*/ 629 w 858"/>
                <a:gd name="T19" fmla="*/ 46 h 929"/>
                <a:gd name="T20" fmla="*/ 722 w 858"/>
                <a:gd name="T21" fmla="*/ 111 h 929"/>
                <a:gd name="T22" fmla="*/ 792 w 858"/>
                <a:gd name="T23" fmla="*/ 199 h 929"/>
                <a:gd name="T24" fmla="*/ 838 w 858"/>
                <a:gd name="T25" fmla="*/ 309 h 929"/>
                <a:gd name="T26" fmla="*/ 858 w 858"/>
                <a:gd name="T27" fmla="*/ 433 h 929"/>
                <a:gd name="T28" fmla="*/ 851 w 858"/>
                <a:gd name="T29" fmla="*/ 564 h 929"/>
                <a:gd name="T30" fmla="*/ 817 w 858"/>
                <a:gd name="T31" fmla="*/ 683 h 929"/>
                <a:gd name="T32" fmla="*/ 765 w 858"/>
                <a:gd name="T33" fmla="*/ 772 h 929"/>
                <a:gd name="T34" fmla="*/ 727 w 858"/>
                <a:gd name="T35" fmla="*/ 815 h 929"/>
                <a:gd name="T36" fmla="*/ 684 w 858"/>
                <a:gd name="T37" fmla="*/ 850 h 929"/>
                <a:gd name="T38" fmla="*/ 622 w 858"/>
                <a:gd name="T39" fmla="*/ 886 h 929"/>
                <a:gd name="T40" fmla="*/ 515 w 858"/>
                <a:gd name="T41" fmla="*/ 920 h 929"/>
                <a:gd name="T42" fmla="*/ 398 w 858"/>
                <a:gd name="T43" fmla="*/ 928 h 929"/>
                <a:gd name="T44" fmla="*/ 282 w 858"/>
                <a:gd name="T45" fmla="*/ 904 h 929"/>
                <a:gd name="T46" fmla="*/ 179 w 858"/>
                <a:gd name="T47" fmla="*/ 851 h 929"/>
                <a:gd name="T48" fmla="*/ 97 w 858"/>
                <a:gd name="T49" fmla="*/ 773 h 929"/>
                <a:gd name="T50" fmla="*/ 39 w 858"/>
                <a:gd name="T51" fmla="*/ 673 h 929"/>
                <a:gd name="T52" fmla="*/ 7 w 858"/>
                <a:gd name="T53" fmla="*/ 563 h 929"/>
                <a:gd name="T54" fmla="*/ 122 w 858"/>
                <a:gd name="T55" fmla="*/ 478 h 929"/>
                <a:gd name="T56" fmla="*/ 128 w 858"/>
                <a:gd name="T57" fmla="*/ 555 h 929"/>
                <a:gd name="T58" fmla="*/ 145 w 858"/>
                <a:gd name="T59" fmla="*/ 623 h 929"/>
                <a:gd name="T60" fmla="*/ 171 w 858"/>
                <a:gd name="T61" fmla="*/ 683 h 929"/>
                <a:gd name="T62" fmla="*/ 210 w 858"/>
                <a:gd name="T63" fmla="*/ 733 h 929"/>
                <a:gd name="T64" fmla="*/ 257 w 858"/>
                <a:gd name="T65" fmla="*/ 774 h 929"/>
                <a:gd name="T66" fmla="*/ 309 w 858"/>
                <a:gd name="T67" fmla="*/ 803 h 929"/>
                <a:gd name="T68" fmla="*/ 366 w 858"/>
                <a:gd name="T69" fmla="*/ 821 h 929"/>
                <a:gd name="T70" fmla="*/ 429 w 858"/>
                <a:gd name="T71" fmla="*/ 826 h 929"/>
                <a:gd name="T72" fmla="*/ 493 w 858"/>
                <a:gd name="T73" fmla="*/ 821 h 929"/>
                <a:gd name="T74" fmla="*/ 552 w 858"/>
                <a:gd name="T75" fmla="*/ 803 h 929"/>
                <a:gd name="T76" fmla="*/ 604 w 858"/>
                <a:gd name="T77" fmla="*/ 773 h 929"/>
                <a:gd name="T78" fmla="*/ 650 w 858"/>
                <a:gd name="T79" fmla="*/ 733 h 929"/>
                <a:gd name="T80" fmla="*/ 688 w 858"/>
                <a:gd name="T81" fmla="*/ 681 h 929"/>
                <a:gd name="T82" fmla="*/ 714 w 858"/>
                <a:gd name="T83" fmla="*/ 618 h 929"/>
                <a:gd name="T84" fmla="*/ 730 w 858"/>
                <a:gd name="T85" fmla="*/ 547 h 929"/>
                <a:gd name="T86" fmla="*/ 737 w 858"/>
                <a:gd name="T87" fmla="*/ 465 h 929"/>
                <a:gd name="T88" fmla="*/ 727 w 858"/>
                <a:gd name="T89" fmla="*/ 363 h 929"/>
                <a:gd name="T90" fmla="*/ 700 w 858"/>
                <a:gd name="T91" fmla="*/ 275 h 929"/>
                <a:gd name="T92" fmla="*/ 654 w 858"/>
                <a:gd name="T93" fmla="*/ 201 h 929"/>
                <a:gd name="T94" fmla="*/ 591 w 858"/>
                <a:gd name="T95" fmla="*/ 147 h 929"/>
                <a:gd name="T96" fmla="*/ 515 w 858"/>
                <a:gd name="T97" fmla="*/ 114 h 929"/>
                <a:gd name="T98" fmla="*/ 431 w 858"/>
                <a:gd name="T99" fmla="*/ 102 h 929"/>
                <a:gd name="T100" fmla="*/ 369 w 858"/>
                <a:gd name="T101" fmla="*/ 108 h 929"/>
                <a:gd name="T102" fmla="*/ 313 w 858"/>
                <a:gd name="T103" fmla="*/ 125 h 929"/>
                <a:gd name="T104" fmla="*/ 261 w 858"/>
                <a:gd name="T105" fmla="*/ 151 h 929"/>
                <a:gd name="T106" fmla="*/ 214 w 858"/>
                <a:gd name="T107" fmla="*/ 189 h 929"/>
                <a:gd name="T108" fmla="*/ 174 w 858"/>
                <a:gd name="T109" fmla="*/ 239 h 929"/>
                <a:gd name="T110" fmla="*/ 146 w 858"/>
                <a:gd name="T111" fmla="*/ 304 h 929"/>
                <a:gd name="T112" fmla="*/ 129 w 858"/>
                <a:gd name="T113" fmla="*/ 384 h 929"/>
                <a:gd name="T114" fmla="*/ 122 w 858"/>
                <a:gd name="T115" fmla="*/ 478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8" h="929">
                  <a:moveTo>
                    <a:pt x="0" y="477"/>
                  </a:moveTo>
                  <a:lnTo>
                    <a:pt x="1" y="449"/>
                  </a:lnTo>
                  <a:lnTo>
                    <a:pt x="2" y="422"/>
                  </a:lnTo>
                  <a:lnTo>
                    <a:pt x="4" y="396"/>
                  </a:lnTo>
                  <a:lnTo>
                    <a:pt x="7" y="370"/>
                  </a:lnTo>
                  <a:lnTo>
                    <a:pt x="12" y="346"/>
                  </a:lnTo>
                  <a:lnTo>
                    <a:pt x="17" y="322"/>
                  </a:lnTo>
                  <a:lnTo>
                    <a:pt x="23" y="299"/>
                  </a:lnTo>
                  <a:lnTo>
                    <a:pt x="30" y="278"/>
                  </a:lnTo>
                  <a:lnTo>
                    <a:pt x="38" y="255"/>
                  </a:lnTo>
                  <a:lnTo>
                    <a:pt x="47" y="235"/>
                  </a:lnTo>
                  <a:lnTo>
                    <a:pt x="58" y="215"/>
                  </a:lnTo>
                  <a:lnTo>
                    <a:pt x="68" y="196"/>
                  </a:lnTo>
                  <a:lnTo>
                    <a:pt x="80" y="178"/>
                  </a:lnTo>
                  <a:lnTo>
                    <a:pt x="93" y="160"/>
                  </a:lnTo>
                  <a:lnTo>
                    <a:pt x="105" y="143"/>
                  </a:lnTo>
                  <a:lnTo>
                    <a:pt x="120" y="127"/>
                  </a:lnTo>
                  <a:lnTo>
                    <a:pt x="135" y="112"/>
                  </a:lnTo>
                  <a:lnTo>
                    <a:pt x="151" y="97"/>
                  </a:lnTo>
                  <a:lnTo>
                    <a:pt x="168" y="84"/>
                  </a:lnTo>
                  <a:lnTo>
                    <a:pt x="184" y="71"/>
                  </a:lnTo>
                  <a:lnTo>
                    <a:pt x="202" y="60"/>
                  </a:lnTo>
                  <a:lnTo>
                    <a:pt x="220" y="50"/>
                  </a:lnTo>
                  <a:lnTo>
                    <a:pt x="239" y="41"/>
                  </a:lnTo>
                  <a:lnTo>
                    <a:pt x="258" y="32"/>
                  </a:lnTo>
                  <a:lnTo>
                    <a:pt x="278" y="25"/>
                  </a:lnTo>
                  <a:lnTo>
                    <a:pt x="298" y="18"/>
                  </a:lnTo>
                  <a:lnTo>
                    <a:pt x="318" y="13"/>
                  </a:lnTo>
                  <a:lnTo>
                    <a:pt x="340" y="9"/>
                  </a:lnTo>
                  <a:lnTo>
                    <a:pt x="361" y="4"/>
                  </a:lnTo>
                  <a:lnTo>
                    <a:pt x="383" y="2"/>
                  </a:lnTo>
                  <a:lnTo>
                    <a:pt x="407" y="1"/>
                  </a:lnTo>
                  <a:lnTo>
                    <a:pt x="430" y="0"/>
                  </a:lnTo>
                  <a:lnTo>
                    <a:pt x="461" y="1"/>
                  </a:lnTo>
                  <a:lnTo>
                    <a:pt x="491" y="4"/>
                  </a:lnTo>
                  <a:lnTo>
                    <a:pt x="520" y="9"/>
                  </a:lnTo>
                  <a:lnTo>
                    <a:pt x="548" y="15"/>
                  </a:lnTo>
                  <a:lnTo>
                    <a:pt x="576" y="24"/>
                  </a:lnTo>
                  <a:lnTo>
                    <a:pt x="603" y="34"/>
                  </a:lnTo>
                  <a:lnTo>
                    <a:pt x="629" y="46"/>
                  </a:lnTo>
                  <a:lnTo>
                    <a:pt x="654" y="60"/>
                  </a:lnTo>
                  <a:lnTo>
                    <a:pt x="678" y="76"/>
                  </a:lnTo>
                  <a:lnTo>
                    <a:pt x="701" y="93"/>
                  </a:lnTo>
                  <a:lnTo>
                    <a:pt x="722" y="111"/>
                  </a:lnTo>
                  <a:lnTo>
                    <a:pt x="742" y="131"/>
                  </a:lnTo>
                  <a:lnTo>
                    <a:pt x="760" y="152"/>
                  </a:lnTo>
                  <a:lnTo>
                    <a:pt x="777" y="176"/>
                  </a:lnTo>
                  <a:lnTo>
                    <a:pt x="792" y="199"/>
                  </a:lnTo>
                  <a:lnTo>
                    <a:pt x="806" y="226"/>
                  </a:lnTo>
                  <a:lnTo>
                    <a:pt x="819" y="252"/>
                  </a:lnTo>
                  <a:lnTo>
                    <a:pt x="829" y="280"/>
                  </a:lnTo>
                  <a:lnTo>
                    <a:pt x="838" y="309"/>
                  </a:lnTo>
                  <a:lnTo>
                    <a:pt x="845" y="338"/>
                  </a:lnTo>
                  <a:lnTo>
                    <a:pt x="852" y="369"/>
                  </a:lnTo>
                  <a:lnTo>
                    <a:pt x="855" y="400"/>
                  </a:lnTo>
                  <a:lnTo>
                    <a:pt x="858" y="433"/>
                  </a:lnTo>
                  <a:lnTo>
                    <a:pt x="858" y="466"/>
                  </a:lnTo>
                  <a:lnTo>
                    <a:pt x="858" y="499"/>
                  </a:lnTo>
                  <a:lnTo>
                    <a:pt x="855" y="532"/>
                  </a:lnTo>
                  <a:lnTo>
                    <a:pt x="851" y="564"/>
                  </a:lnTo>
                  <a:lnTo>
                    <a:pt x="845" y="595"/>
                  </a:lnTo>
                  <a:lnTo>
                    <a:pt x="837" y="626"/>
                  </a:lnTo>
                  <a:lnTo>
                    <a:pt x="827" y="654"/>
                  </a:lnTo>
                  <a:lnTo>
                    <a:pt x="817" y="683"/>
                  </a:lnTo>
                  <a:lnTo>
                    <a:pt x="804" y="710"/>
                  </a:lnTo>
                  <a:lnTo>
                    <a:pt x="789" y="736"/>
                  </a:lnTo>
                  <a:lnTo>
                    <a:pt x="773" y="761"/>
                  </a:lnTo>
                  <a:lnTo>
                    <a:pt x="765" y="772"/>
                  </a:lnTo>
                  <a:lnTo>
                    <a:pt x="756" y="783"/>
                  </a:lnTo>
                  <a:lnTo>
                    <a:pt x="746" y="794"/>
                  </a:lnTo>
                  <a:lnTo>
                    <a:pt x="737" y="804"/>
                  </a:lnTo>
                  <a:lnTo>
                    <a:pt x="727" y="815"/>
                  </a:lnTo>
                  <a:lnTo>
                    <a:pt x="717" y="824"/>
                  </a:lnTo>
                  <a:lnTo>
                    <a:pt x="706" y="833"/>
                  </a:lnTo>
                  <a:lnTo>
                    <a:pt x="695" y="841"/>
                  </a:lnTo>
                  <a:lnTo>
                    <a:pt x="684" y="850"/>
                  </a:lnTo>
                  <a:lnTo>
                    <a:pt x="672" y="858"/>
                  </a:lnTo>
                  <a:lnTo>
                    <a:pt x="660" y="866"/>
                  </a:lnTo>
                  <a:lnTo>
                    <a:pt x="647" y="873"/>
                  </a:lnTo>
                  <a:lnTo>
                    <a:pt x="622" y="886"/>
                  </a:lnTo>
                  <a:lnTo>
                    <a:pt x="596" y="897"/>
                  </a:lnTo>
                  <a:lnTo>
                    <a:pt x="570" y="906"/>
                  </a:lnTo>
                  <a:lnTo>
                    <a:pt x="542" y="915"/>
                  </a:lnTo>
                  <a:lnTo>
                    <a:pt x="515" y="920"/>
                  </a:lnTo>
                  <a:lnTo>
                    <a:pt x="487" y="924"/>
                  </a:lnTo>
                  <a:lnTo>
                    <a:pt x="459" y="928"/>
                  </a:lnTo>
                  <a:lnTo>
                    <a:pt x="429" y="929"/>
                  </a:lnTo>
                  <a:lnTo>
                    <a:pt x="398" y="928"/>
                  </a:lnTo>
                  <a:lnTo>
                    <a:pt x="367" y="924"/>
                  </a:lnTo>
                  <a:lnTo>
                    <a:pt x="339" y="919"/>
                  </a:lnTo>
                  <a:lnTo>
                    <a:pt x="310" y="913"/>
                  </a:lnTo>
                  <a:lnTo>
                    <a:pt x="282" y="904"/>
                  </a:lnTo>
                  <a:lnTo>
                    <a:pt x="254" y="893"/>
                  </a:lnTo>
                  <a:lnTo>
                    <a:pt x="229" y="882"/>
                  </a:lnTo>
                  <a:lnTo>
                    <a:pt x="203" y="867"/>
                  </a:lnTo>
                  <a:lnTo>
                    <a:pt x="179" y="851"/>
                  </a:lnTo>
                  <a:lnTo>
                    <a:pt x="157" y="834"/>
                  </a:lnTo>
                  <a:lnTo>
                    <a:pt x="135" y="815"/>
                  </a:lnTo>
                  <a:lnTo>
                    <a:pt x="115" y="795"/>
                  </a:lnTo>
                  <a:lnTo>
                    <a:pt x="97" y="773"/>
                  </a:lnTo>
                  <a:lnTo>
                    <a:pt x="81" y="750"/>
                  </a:lnTo>
                  <a:lnTo>
                    <a:pt x="65" y="725"/>
                  </a:lnTo>
                  <a:lnTo>
                    <a:pt x="52" y="700"/>
                  </a:lnTo>
                  <a:lnTo>
                    <a:pt x="39" y="673"/>
                  </a:lnTo>
                  <a:lnTo>
                    <a:pt x="30" y="647"/>
                  </a:lnTo>
                  <a:lnTo>
                    <a:pt x="20" y="619"/>
                  </a:lnTo>
                  <a:lnTo>
                    <a:pt x="13" y="591"/>
                  </a:lnTo>
                  <a:lnTo>
                    <a:pt x="7" y="563"/>
                  </a:lnTo>
                  <a:lnTo>
                    <a:pt x="3" y="534"/>
                  </a:lnTo>
                  <a:lnTo>
                    <a:pt x="1" y="505"/>
                  </a:lnTo>
                  <a:lnTo>
                    <a:pt x="0" y="477"/>
                  </a:lnTo>
                  <a:close/>
                  <a:moveTo>
                    <a:pt x="122" y="478"/>
                  </a:moveTo>
                  <a:lnTo>
                    <a:pt x="124" y="498"/>
                  </a:lnTo>
                  <a:lnTo>
                    <a:pt x="125" y="517"/>
                  </a:lnTo>
                  <a:lnTo>
                    <a:pt x="126" y="536"/>
                  </a:lnTo>
                  <a:lnTo>
                    <a:pt x="128" y="555"/>
                  </a:lnTo>
                  <a:lnTo>
                    <a:pt x="131" y="572"/>
                  </a:lnTo>
                  <a:lnTo>
                    <a:pt x="135" y="590"/>
                  </a:lnTo>
                  <a:lnTo>
                    <a:pt x="139" y="606"/>
                  </a:lnTo>
                  <a:lnTo>
                    <a:pt x="145" y="623"/>
                  </a:lnTo>
                  <a:lnTo>
                    <a:pt x="150" y="638"/>
                  </a:lnTo>
                  <a:lnTo>
                    <a:pt x="157" y="654"/>
                  </a:lnTo>
                  <a:lnTo>
                    <a:pt x="164" y="668"/>
                  </a:lnTo>
                  <a:lnTo>
                    <a:pt x="171" y="683"/>
                  </a:lnTo>
                  <a:lnTo>
                    <a:pt x="180" y="696"/>
                  </a:lnTo>
                  <a:lnTo>
                    <a:pt x="190" y="708"/>
                  </a:lnTo>
                  <a:lnTo>
                    <a:pt x="199" y="721"/>
                  </a:lnTo>
                  <a:lnTo>
                    <a:pt x="210" y="733"/>
                  </a:lnTo>
                  <a:lnTo>
                    <a:pt x="221" y="745"/>
                  </a:lnTo>
                  <a:lnTo>
                    <a:pt x="232" y="755"/>
                  </a:lnTo>
                  <a:lnTo>
                    <a:pt x="244" y="765"/>
                  </a:lnTo>
                  <a:lnTo>
                    <a:pt x="257" y="774"/>
                  </a:lnTo>
                  <a:lnTo>
                    <a:pt x="269" y="783"/>
                  </a:lnTo>
                  <a:lnTo>
                    <a:pt x="282" y="790"/>
                  </a:lnTo>
                  <a:lnTo>
                    <a:pt x="295" y="797"/>
                  </a:lnTo>
                  <a:lnTo>
                    <a:pt x="309" y="803"/>
                  </a:lnTo>
                  <a:lnTo>
                    <a:pt x="323" y="808"/>
                  </a:lnTo>
                  <a:lnTo>
                    <a:pt x="336" y="814"/>
                  </a:lnTo>
                  <a:lnTo>
                    <a:pt x="351" y="818"/>
                  </a:lnTo>
                  <a:lnTo>
                    <a:pt x="366" y="821"/>
                  </a:lnTo>
                  <a:lnTo>
                    <a:pt x="381" y="823"/>
                  </a:lnTo>
                  <a:lnTo>
                    <a:pt x="397" y="825"/>
                  </a:lnTo>
                  <a:lnTo>
                    <a:pt x="413" y="826"/>
                  </a:lnTo>
                  <a:lnTo>
                    <a:pt x="429" y="826"/>
                  </a:lnTo>
                  <a:lnTo>
                    <a:pt x="445" y="826"/>
                  </a:lnTo>
                  <a:lnTo>
                    <a:pt x="462" y="825"/>
                  </a:lnTo>
                  <a:lnTo>
                    <a:pt x="478" y="823"/>
                  </a:lnTo>
                  <a:lnTo>
                    <a:pt x="493" y="821"/>
                  </a:lnTo>
                  <a:lnTo>
                    <a:pt x="508" y="818"/>
                  </a:lnTo>
                  <a:lnTo>
                    <a:pt x="523" y="814"/>
                  </a:lnTo>
                  <a:lnTo>
                    <a:pt x="538" y="808"/>
                  </a:lnTo>
                  <a:lnTo>
                    <a:pt x="552" y="803"/>
                  </a:lnTo>
                  <a:lnTo>
                    <a:pt x="564" y="797"/>
                  </a:lnTo>
                  <a:lnTo>
                    <a:pt x="578" y="790"/>
                  </a:lnTo>
                  <a:lnTo>
                    <a:pt x="591" y="782"/>
                  </a:lnTo>
                  <a:lnTo>
                    <a:pt x="604" y="773"/>
                  </a:lnTo>
                  <a:lnTo>
                    <a:pt x="615" y="765"/>
                  </a:lnTo>
                  <a:lnTo>
                    <a:pt x="627" y="754"/>
                  </a:lnTo>
                  <a:lnTo>
                    <a:pt x="639" y="744"/>
                  </a:lnTo>
                  <a:lnTo>
                    <a:pt x="650" y="733"/>
                  </a:lnTo>
                  <a:lnTo>
                    <a:pt x="660" y="720"/>
                  </a:lnTo>
                  <a:lnTo>
                    <a:pt x="670" y="707"/>
                  </a:lnTo>
                  <a:lnTo>
                    <a:pt x="679" y="695"/>
                  </a:lnTo>
                  <a:lnTo>
                    <a:pt x="688" y="681"/>
                  </a:lnTo>
                  <a:lnTo>
                    <a:pt x="695" y="666"/>
                  </a:lnTo>
                  <a:lnTo>
                    <a:pt x="703" y="651"/>
                  </a:lnTo>
                  <a:lnTo>
                    <a:pt x="709" y="635"/>
                  </a:lnTo>
                  <a:lnTo>
                    <a:pt x="714" y="618"/>
                  </a:lnTo>
                  <a:lnTo>
                    <a:pt x="720" y="601"/>
                  </a:lnTo>
                  <a:lnTo>
                    <a:pt x="724" y="584"/>
                  </a:lnTo>
                  <a:lnTo>
                    <a:pt x="728" y="566"/>
                  </a:lnTo>
                  <a:lnTo>
                    <a:pt x="730" y="547"/>
                  </a:lnTo>
                  <a:lnTo>
                    <a:pt x="734" y="528"/>
                  </a:lnTo>
                  <a:lnTo>
                    <a:pt x="735" y="507"/>
                  </a:lnTo>
                  <a:lnTo>
                    <a:pt x="736" y="486"/>
                  </a:lnTo>
                  <a:lnTo>
                    <a:pt x="737" y="465"/>
                  </a:lnTo>
                  <a:lnTo>
                    <a:pt x="736" y="438"/>
                  </a:lnTo>
                  <a:lnTo>
                    <a:pt x="734" y="412"/>
                  </a:lnTo>
                  <a:lnTo>
                    <a:pt x="732" y="387"/>
                  </a:lnTo>
                  <a:lnTo>
                    <a:pt x="727" y="363"/>
                  </a:lnTo>
                  <a:lnTo>
                    <a:pt x="722" y="339"/>
                  </a:lnTo>
                  <a:lnTo>
                    <a:pt x="716" y="317"/>
                  </a:lnTo>
                  <a:lnTo>
                    <a:pt x="708" y="295"/>
                  </a:lnTo>
                  <a:lnTo>
                    <a:pt x="700" y="275"/>
                  </a:lnTo>
                  <a:lnTo>
                    <a:pt x="689" y="254"/>
                  </a:lnTo>
                  <a:lnTo>
                    <a:pt x="678" y="235"/>
                  </a:lnTo>
                  <a:lnTo>
                    <a:pt x="667" y="218"/>
                  </a:lnTo>
                  <a:lnTo>
                    <a:pt x="654" y="201"/>
                  </a:lnTo>
                  <a:lnTo>
                    <a:pt x="640" y="186"/>
                  </a:lnTo>
                  <a:lnTo>
                    <a:pt x="624" y="172"/>
                  </a:lnTo>
                  <a:lnTo>
                    <a:pt x="608" y="160"/>
                  </a:lnTo>
                  <a:lnTo>
                    <a:pt x="591" y="147"/>
                  </a:lnTo>
                  <a:lnTo>
                    <a:pt x="573" y="137"/>
                  </a:lnTo>
                  <a:lnTo>
                    <a:pt x="554" y="128"/>
                  </a:lnTo>
                  <a:lnTo>
                    <a:pt x="535" y="120"/>
                  </a:lnTo>
                  <a:lnTo>
                    <a:pt x="515" y="114"/>
                  </a:lnTo>
                  <a:lnTo>
                    <a:pt x="495" y="109"/>
                  </a:lnTo>
                  <a:lnTo>
                    <a:pt x="474" y="105"/>
                  </a:lnTo>
                  <a:lnTo>
                    <a:pt x="453" y="103"/>
                  </a:lnTo>
                  <a:lnTo>
                    <a:pt x="431" y="102"/>
                  </a:lnTo>
                  <a:lnTo>
                    <a:pt x="415" y="103"/>
                  </a:lnTo>
                  <a:lnTo>
                    <a:pt x="400" y="104"/>
                  </a:lnTo>
                  <a:lnTo>
                    <a:pt x="384" y="105"/>
                  </a:lnTo>
                  <a:lnTo>
                    <a:pt x="369" y="108"/>
                  </a:lnTo>
                  <a:lnTo>
                    <a:pt x="356" y="111"/>
                  </a:lnTo>
                  <a:lnTo>
                    <a:pt x="341" y="115"/>
                  </a:lnTo>
                  <a:lnTo>
                    <a:pt x="327" y="119"/>
                  </a:lnTo>
                  <a:lnTo>
                    <a:pt x="313" y="125"/>
                  </a:lnTo>
                  <a:lnTo>
                    <a:pt x="300" y="130"/>
                  </a:lnTo>
                  <a:lnTo>
                    <a:pt x="286" y="136"/>
                  </a:lnTo>
                  <a:lnTo>
                    <a:pt x="274" y="144"/>
                  </a:lnTo>
                  <a:lnTo>
                    <a:pt x="261" y="151"/>
                  </a:lnTo>
                  <a:lnTo>
                    <a:pt x="249" y="160"/>
                  </a:lnTo>
                  <a:lnTo>
                    <a:pt x="237" y="169"/>
                  </a:lnTo>
                  <a:lnTo>
                    <a:pt x="226" y="179"/>
                  </a:lnTo>
                  <a:lnTo>
                    <a:pt x="214" y="189"/>
                  </a:lnTo>
                  <a:lnTo>
                    <a:pt x="202" y="200"/>
                  </a:lnTo>
                  <a:lnTo>
                    <a:pt x="193" y="213"/>
                  </a:lnTo>
                  <a:lnTo>
                    <a:pt x="183" y="226"/>
                  </a:lnTo>
                  <a:lnTo>
                    <a:pt x="174" y="239"/>
                  </a:lnTo>
                  <a:lnTo>
                    <a:pt x="166" y="254"/>
                  </a:lnTo>
                  <a:lnTo>
                    <a:pt x="159" y="270"/>
                  </a:lnTo>
                  <a:lnTo>
                    <a:pt x="151" y="287"/>
                  </a:lnTo>
                  <a:lnTo>
                    <a:pt x="146" y="304"/>
                  </a:lnTo>
                  <a:lnTo>
                    <a:pt x="141" y="323"/>
                  </a:lnTo>
                  <a:lnTo>
                    <a:pt x="135" y="343"/>
                  </a:lnTo>
                  <a:lnTo>
                    <a:pt x="132" y="363"/>
                  </a:lnTo>
                  <a:lnTo>
                    <a:pt x="129" y="384"/>
                  </a:lnTo>
                  <a:lnTo>
                    <a:pt x="126" y="406"/>
                  </a:lnTo>
                  <a:lnTo>
                    <a:pt x="125" y="430"/>
                  </a:lnTo>
                  <a:lnTo>
                    <a:pt x="124" y="453"/>
                  </a:lnTo>
                  <a:lnTo>
                    <a:pt x="122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4B09AA81-DBF6-8C55-4315-03C865CA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36"/>
              <a:ext cx="65" cy="100"/>
            </a:xfrm>
            <a:custGeom>
              <a:avLst/>
              <a:gdLst>
                <a:gd name="T0" fmla="*/ 0 w 580"/>
                <a:gd name="T1" fmla="*/ 0 h 897"/>
                <a:gd name="T2" fmla="*/ 580 w 580"/>
                <a:gd name="T3" fmla="*/ 0 h 897"/>
                <a:gd name="T4" fmla="*/ 580 w 580"/>
                <a:gd name="T5" fmla="*/ 107 h 897"/>
                <a:gd name="T6" fmla="*/ 118 w 580"/>
                <a:gd name="T7" fmla="*/ 107 h 897"/>
                <a:gd name="T8" fmla="*/ 118 w 580"/>
                <a:gd name="T9" fmla="*/ 897 h 897"/>
                <a:gd name="T10" fmla="*/ 0 w 580"/>
                <a:gd name="T11" fmla="*/ 897 h 897"/>
                <a:gd name="T12" fmla="*/ 0 w 580"/>
                <a:gd name="T13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897">
                  <a:moveTo>
                    <a:pt x="0" y="0"/>
                  </a:moveTo>
                  <a:lnTo>
                    <a:pt x="580" y="0"/>
                  </a:lnTo>
                  <a:lnTo>
                    <a:pt x="580" y="107"/>
                  </a:lnTo>
                  <a:lnTo>
                    <a:pt x="118" y="107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35996FE3-C76E-EF70-DFD6-23FEFED5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36"/>
              <a:ext cx="78" cy="100"/>
            </a:xfrm>
            <a:custGeom>
              <a:avLst/>
              <a:gdLst>
                <a:gd name="T0" fmla="*/ 0 w 704"/>
                <a:gd name="T1" fmla="*/ 0 h 897"/>
                <a:gd name="T2" fmla="*/ 108 w 704"/>
                <a:gd name="T3" fmla="*/ 0 h 897"/>
                <a:gd name="T4" fmla="*/ 108 w 704"/>
                <a:gd name="T5" fmla="*/ 711 h 897"/>
                <a:gd name="T6" fmla="*/ 585 w 704"/>
                <a:gd name="T7" fmla="*/ 0 h 897"/>
                <a:gd name="T8" fmla="*/ 704 w 704"/>
                <a:gd name="T9" fmla="*/ 0 h 897"/>
                <a:gd name="T10" fmla="*/ 704 w 704"/>
                <a:gd name="T11" fmla="*/ 897 h 897"/>
                <a:gd name="T12" fmla="*/ 596 w 704"/>
                <a:gd name="T13" fmla="*/ 897 h 897"/>
                <a:gd name="T14" fmla="*/ 596 w 704"/>
                <a:gd name="T15" fmla="*/ 188 h 897"/>
                <a:gd name="T16" fmla="*/ 118 w 704"/>
                <a:gd name="T17" fmla="*/ 897 h 897"/>
                <a:gd name="T18" fmla="*/ 0 w 704"/>
                <a:gd name="T19" fmla="*/ 897 h 897"/>
                <a:gd name="T20" fmla="*/ 0 w 704"/>
                <a:gd name="T2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" h="897">
                  <a:moveTo>
                    <a:pt x="0" y="0"/>
                  </a:moveTo>
                  <a:lnTo>
                    <a:pt x="108" y="0"/>
                  </a:lnTo>
                  <a:lnTo>
                    <a:pt x="108" y="711"/>
                  </a:lnTo>
                  <a:lnTo>
                    <a:pt x="585" y="0"/>
                  </a:lnTo>
                  <a:lnTo>
                    <a:pt x="704" y="0"/>
                  </a:lnTo>
                  <a:lnTo>
                    <a:pt x="704" y="897"/>
                  </a:lnTo>
                  <a:lnTo>
                    <a:pt x="596" y="897"/>
                  </a:lnTo>
                  <a:lnTo>
                    <a:pt x="596" y="188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C40B2155-1B35-563E-E9AA-343A08D30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6"/>
              <a:ext cx="76" cy="100"/>
            </a:xfrm>
            <a:custGeom>
              <a:avLst/>
              <a:gdLst>
                <a:gd name="T0" fmla="*/ 565 w 684"/>
                <a:gd name="T1" fmla="*/ 897 h 897"/>
                <a:gd name="T2" fmla="*/ 525 w 684"/>
                <a:gd name="T3" fmla="*/ 550 h 897"/>
                <a:gd name="T4" fmla="*/ 451 w 684"/>
                <a:gd name="T5" fmla="*/ 571 h 897"/>
                <a:gd name="T6" fmla="*/ 380 w 684"/>
                <a:gd name="T7" fmla="*/ 586 h 897"/>
                <a:gd name="T8" fmla="*/ 315 w 684"/>
                <a:gd name="T9" fmla="*/ 594 h 897"/>
                <a:gd name="T10" fmla="*/ 262 w 684"/>
                <a:gd name="T11" fmla="*/ 595 h 897"/>
                <a:gd name="T12" fmla="*/ 217 w 684"/>
                <a:gd name="T13" fmla="*/ 588 h 897"/>
                <a:gd name="T14" fmla="*/ 177 w 684"/>
                <a:gd name="T15" fmla="*/ 578 h 897"/>
                <a:gd name="T16" fmla="*/ 138 w 684"/>
                <a:gd name="T17" fmla="*/ 562 h 897"/>
                <a:gd name="T18" fmla="*/ 102 w 684"/>
                <a:gd name="T19" fmla="*/ 539 h 897"/>
                <a:gd name="T20" fmla="*/ 73 w 684"/>
                <a:gd name="T21" fmla="*/ 515 h 897"/>
                <a:gd name="T22" fmla="*/ 49 w 684"/>
                <a:gd name="T23" fmla="*/ 487 h 897"/>
                <a:gd name="T24" fmla="*/ 31 w 684"/>
                <a:gd name="T25" fmla="*/ 456 h 897"/>
                <a:gd name="T26" fmla="*/ 18 w 684"/>
                <a:gd name="T27" fmla="*/ 422 h 897"/>
                <a:gd name="T28" fmla="*/ 9 w 684"/>
                <a:gd name="T29" fmla="*/ 384 h 897"/>
                <a:gd name="T30" fmla="*/ 3 w 684"/>
                <a:gd name="T31" fmla="*/ 339 h 897"/>
                <a:gd name="T32" fmla="*/ 0 w 684"/>
                <a:gd name="T33" fmla="*/ 290 h 897"/>
                <a:gd name="T34" fmla="*/ 0 w 684"/>
                <a:gd name="T35" fmla="*/ 0 h 897"/>
                <a:gd name="T36" fmla="*/ 118 w 684"/>
                <a:gd name="T37" fmla="*/ 253 h 897"/>
                <a:gd name="T38" fmla="*/ 122 w 684"/>
                <a:gd name="T39" fmla="*/ 320 h 897"/>
                <a:gd name="T40" fmla="*/ 126 w 684"/>
                <a:gd name="T41" fmla="*/ 349 h 897"/>
                <a:gd name="T42" fmla="*/ 132 w 684"/>
                <a:gd name="T43" fmla="*/ 374 h 897"/>
                <a:gd name="T44" fmla="*/ 140 w 684"/>
                <a:gd name="T45" fmla="*/ 397 h 897"/>
                <a:gd name="T46" fmla="*/ 148 w 684"/>
                <a:gd name="T47" fmla="*/ 417 h 897"/>
                <a:gd name="T48" fmla="*/ 160 w 684"/>
                <a:gd name="T49" fmla="*/ 433 h 897"/>
                <a:gd name="T50" fmla="*/ 172 w 684"/>
                <a:gd name="T51" fmla="*/ 446 h 897"/>
                <a:gd name="T52" fmla="*/ 200 w 684"/>
                <a:gd name="T53" fmla="*/ 466 h 897"/>
                <a:gd name="T54" fmla="*/ 231 w 684"/>
                <a:gd name="T55" fmla="*/ 481 h 897"/>
                <a:gd name="T56" fmla="*/ 264 w 684"/>
                <a:gd name="T57" fmla="*/ 489 h 897"/>
                <a:gd name="T58" fmla="*/ 300 w 684"/>
                <a:gd name="T59" fmla="*/ 493 h 897"/>
                <a:gd name="T60" fmla="*/ 364 w 684"/>
                <a:gd name="T61" fmla="*/ 488 h 897"/>
                <a:gd name="T62" fmla="*/ 429 w 684"/>
                <a:gd name="T63" fmla="*/ 479 h 897"/>
                <a:gd name="T64" fmla="*/ 496 w 684"/>
                <a:gd name="T65" fmla="*/ 461 h 897"/>
                <a:gd name="T66" fmla="*/ 565 w 684"/>
                <a:gd name="T67" fmla="*/ 436 h 897"/>
                <a:gd name="T68" fmla="*/ 684 w 684"/>
                <a:gd name="T69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897">
                  <a:moveTo>
                    <a:pt x="684" y="897"/>
                  </a:moveTo>
                  <a:lnTo>
                    <a:pt x="565" y="897"/>
                  </a:lnTo>
                  <a:lnTo>
                    <a:pt x="565" y="535"/>
                  </a:lnTo>
                  <a:lnTo>
                    <a:pt x="525" y="550"/>
                  </a:lnTo>
                  <a:lnTo>
                    <a:pt x="488" y="562"/>
                  </a:lnTo>
                  <a:lnTo>
                    <a:pt x="451" y="571"/>
                  </a:lnTo>
                  <a:lnTo>
                    <a:pt x="414" y="580"/>
                  </a:lnTo>
                  <a:lnTo>
                    <a:pt x="380" y="586"/>
                  </a:lnTo>
                  <a:lnTo>
                    <a:pt x="347" y="591"/>
                  </a:lnTo>
                  <a:lnTo>
                    <a:pt x="315" y="594"/>
                  </a:lnTo>
                  <a:lnTo>
                    <a:pt x="284" y="595"/>
                  </a:lnTo>
                  <a:lnTo>
                    <a:pt x="262" y="595"/>
                  </a:lnTo>
                  <a:lnTo>
                    <a:pt x="240" y="592"/>
                  </a:lnTo>
                  <a:lnTo>
                    <a:pt x="217" y="588"/>
                  </a:lnTo>
                  <a:lnTo>
                    <a:pt x="197" y="584"/>
                  </a:lnTo>
                  <a:lnTo>
                    <a:pt x="177" y="578"/>
                  </a:lnTo>
                  <a:lnTo>
                    <a:pt x="157" y="570"/>
                  </a:lnTo>
                  <a:lnTo>
                    <a:pt x="138" y="562"/>
                  </a:lnTo>
                  <a:lnTo>
                    <a:pt x="119" y="551"/>
                  </a:lnTo>
                  <a:lnTo>
                    <a:pt x="102" y="539"/>
                  </a:lnTo>
                  <a:lnTo>
                    <a:pt x="86" y="528"/>
                  </a:lnTo>
                  <a:lnTo>
                    <a:pt x="73" y="515"/>
                  </a:lnTo>
                  <a:lnTo>
                    <a:pt x="60" y="501"/>
                  </a:lnTo>
                  <a:lnTo>
                    <a:pt x="49" y="487"/>
                  </a:lnTo>
                  <a:lnTo>
                    <a:pt x="39" y="472"/>
                  </a:lnTo>
                  <a:lnTo>
                    <a:pt x="31" y="456"/>
                  </a:lnTo>
                  <a:lnTo>
                    <a:pt x="24" y="440"/>
                  </a:lnTo>
                  <a:lnTo>
                    <a:pt x="18" y="422"/>
                  </a:lnTo>
                  <a:lnTo>
                    <a:pt x="13" y="404"/>
                  </a:lnTo>
                  <a:lnTo>
                    <a:pt x="9" y="384"/>
                  </a:lnTo>
                  <a:lnTo>
                    <a:pt x="5" y="363"/>
                  </a:lnTo>
                  <a:lnTo>
                    <a:pt x="3" y="339"/>
                  </a:lnTo>
                  <a:lnTo>
                    <a:pt x="1" y="316"/>
                  </a:lnTo>
                  <a:lnTo>
                    <a:pt x="0" y="290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53"/>
                  </a:lnTo>
                  <a:lnTo>
                    <a:pt x="119" y="288"/>
                  </a:lnTo>
                  <a:lnTo>
                    <a:pt x="122" y="320"/>
                  </a:lnTo>
                  <a:lnTo>
                    <a:pt x="124" y="335"/>
                  </a:lnTo>
                  <a:lnTo>
                    <a:pt x="126" y="349"/>
                  </a:lnTo>
                  <a:lnTo>
                    <a:pt x="129" y="362"/>
                  </a:lnTo>
                  <a:lnTo>
                    <a:pt x="132" y="374"/>
                  </a:lnTo>
                  <a:lnTo>
                    <a:pt x="135" y="386"/>
                  </a:lnTo>
                  <a:lnTo>
                    <a:pt x="140" y="397"/>
                  </a:lnTo>
                  <a:lnTo>
                    <a:pt x="144" y="407"/>
                  </a:lnTo>
                  <a:lnTo>
                    <a:pt x="148" y="417"/>
                  </a:lnTo>
                  <a:lnTo>
                    <a:pt x="154" y="426"/>
                  </a:lnTo>
                  <a:lnTo>
                    <a:pt x="160" y="433"/>
                  </a:lnTo>
                  <a:lnTo>
                    <a:pt x="165" y="439"/>
                  </a:lnTo>
                  <a:lnTo>
                    <a:pt x="172" y="446"/>
                  </a:lnTo>
                  <a:lnTo>
                    <a:pt x="185" y="456"/>
                  </a:lnTo>
                  <a:lnTo>
                    <a:pt x="200" y="466"/>
                  </a:lnTo>
                  <a:lnTo>
                    <a:pt x="215" y="474"/>
                  </a:lnTo>
                  <a:lnTo>
                    <a:pt x="231" y="481"/>
                  </a:lnTo>
                  <a:lnTo>
                    <a:pt x="247" y="486"/>
                  </a:lnTo>
                  <a:lnTo>
                    <a:pt x="264" y="489"/>
                  </a:lnTo>
                  <a:lnTo>
                    <a:pt x="282" y="491"/>
                  </a:lnTo>
                  <a:lnTo>
                    <a:pt x="300" y="493"/>
                  </a:lnTo>
                  <a:lnTo>
                    <a:pt x="332" y="491"/>
                  </a:lnTo>
                  <a:lnTo>
                    <a:pt x="364" y="488"/>
                  </a:lnTo>
                  <a:lnTo>
                    <a:pt x="397" y="484"/>
                  </a:lnTo>
                  <a:lnTo>
                    <a:pt x="429" y="479"/>
                  </a:lnTo>
                  <a:lnTo>
                    <a:pt x="463" y="470"/>
                  </a:lnTo>
                  <a:lnTo>
                    <a:pt x="496" y="461"/>
                  </a:lnTo>
                  <a:lnTo>
                    <a:pt x="530" y="450"/>
                  </a:lnTo>
                  <a:lnTo>
                    <a:pt x="565" y="436"/>
                  </a:lnTo>
                  <a:lnTo>
                    <a:pt x="565" y="0"/>
                  </a:lnTo>
                  <a:lnTo>
                    <a:pt x="684" y="0"/>
                  </a:lnTo>
                  <a:lnTo>
                    <a:pt x="684" y="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6A8B3B26-6946-96A7-28BE-EC69C6CA1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236"/>
              <a:ext cx="74" cy="100"/>
            </a:xfrm>
            <a:custGeom>
              <a:avLst/>
              <a:gdLst>
                <a:gd name="T0" fmla="*/ 0 w 670"/>
                <a:gd name="T1" fmla="*/ 897 h 897"/>
                <a:gd name="T2" fmla="*/ 0 w 670"/>
                <a:gd name="T3" fmla="*/ 0 h 897"/>
                <a:gd name="T4" fmla="*/ 648 w 670"/>
                <a:gd name="T5" fmla="*/ 0 h 897"/>
                <a:gd name="T6" fmla="*/ 648 w 670"/>
                <a:gd name="T7" fmla="*/ 107 h 897"/>
                <a:gd name="T8" fmla="*/ 118 w 670"/>
                <a:gd name="T9" fmla="*/ 107 h 897"/>
                <a:gd name="T10" fmla="*/ 118 w 670"/>
                <a:gd name="T11" fmla="*/ 381 h 897"/>
                <a:gd name="T12" fmla="*/ 614 w 670"/>
                <a:gd name="T13" fmla="*/ 381 h 897"/>
                <a:gd name="T14" fmla="*/ 614 w 670"/>
                <a:gd name="T15" fmla="*/ 486 h 897"/>
                <a:gd name="T16" fmla="*/ 118 w 670"/>
                <a:gd name="T17" fmla="*/ 486 h 897"/>
                <a:gd name="T18" fmla="*/ 118 w 670"/>
                <a:gd name="T19" fmla="*/ 791 h 897"/>
                <a:gd name="T20" fmla="*/ 670 w 670"/>
                <a:gd name="T21" fmla="*/ 791 h 897"/>
                <a:gd name="T22" fmla="*/ 670 w 670"/>
                <a:gd name="T23" fmla="*/ 897 h 897"/>
                <a:gd name="T24" fmla="*/ 0 w 670"/>
                <a:gd name="T25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897">
                  <a:moveTo>
                    <a:pt x="0" y="897"/>
                  </a:moveTo>
                  <a:lnTo>
                    <a:pt x="0" y="0"/>
                  </a:lnTo>
                  <a:lnTo>
                    <a:pt x="648" y="0"/>
                  </a:lnTo>
                  <a:lnTo>
                    <a:pt x="648" y="107"/>
                  </a:lnTo>
                  <a:lnTo>
                    <a:pt x="118" y="107"/>
                  </a:lnTo>
                  <a:lnTo>
                    <a:pt x="118" y="381"/>
                  </a:lnTo>
                  <a:lnTo>
                    <a:pt x="614" y="381"/>
                  </a:lnTo>
                  <a:lnTo>
                    <a:pt x="614" y="486"/>
                  </a:lnTo>
                  <a:lnTo>
                    <a:pt x="118" y="486"/>
                  </a:lnTo>
                  <a:lnTo>
                    <a:pt x="118" y="791"/>
                  </a:lnTo>
                  <a:lnTo>
                    <a:pt x="670" y="791"/>
                  </a:lnTo>
                  <a:lnTo>
                    <a:pt x="670" y="897"/>
                  </a:lnTo>
                  <a:lnTo>
                    <a:pt x="0" y="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16107809-8223-34F7-2F56-5CDE6C49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34"/>
              <a:ext cx="88" cy="104"/>
            </a:xfrm>
            <a:custGeom>
              <a:avLst/>
              <a:gdLst>
                <a:gd name="T0" fmla="*/ 784 w 795"/>
                <a:gd name="T1" fmla="*/ 663 h 928"/>
                <a:gd name="T2" fmla="*/ 758 w 795"/>
                <a:gd name="T3" fmla="*/ 728 h 928"/>
                <a:gd name="T4" fmla="*/ 725 w 795"/>
                <a:gd name="T5" fmla="*/ 783 h 928"/>
                <a:gd name="T6" fmla="*/ 683 w 795"/>
                <a:gd name="T7" fmla="*/ 830 h 928"/>
                <a:gd name="T8" fmla="*/ 635 w 795"/>
                <a:gd name="T9" fmla="*/ 868 h 928"/>
                <a:gd name="T10" fmla="*/ 581 w 795"/>
                <a:gd name="T11" fmla="*/ 897 h 928"/>
                <a:gd name="T12" fmla="*/ 522 w 795"/>
                <a:gd name="T13" fmla="*/ 916 h 928"/>
                <a:gd name="T14" fmla="*/ 457 w 795"/>
                <a:gd name="T15" fmla="*/ 925 h 928"/>
                <a:gd name="T16" fmla="*/ 354 w 795"/>
                <a:gd name="T17" fmla="*/ 923 h 928"/>
                <a:gd name="T18" fmla="*/ 262 w 795"/>
                <a:gd name="T19" fmla="*/ 904 h 928"/>
                <a:gd name="T20" fmla="*/ 210 w 795"/>
                <a:gd name="T21" fmla="*/ 882 h 928"/>
                <a:gd name="T22" fmla="*/ 164 w 795"/>
                <a:gd name="T23" fmla="*/ 853 h 928"/>
                <a:gd name="T24" fmla="*/ 107 w 795"/>
                <a:gd name="T25" fmla="*/ 796 h 928"/>
                <a:gd name="T26" fmla="*/ 48 w 795"/>
                <a:gd name="T27" fmla="*/ 697 h 928"/>
                <a:gd name="T28" fmla="*/ 13 w 795"/>
                <a:gd name="T29" fmla="*/ 581 h 928"/>
                <a:gd name="T30" fmla="*/ 0 w 795"/>
                <a:gd name="T31" fmla="*/ 456 h 928"/>
                <a:gd name="T32" fmla="*/ 14 w 795"/>
                <a:gd name="T33" fmla="*/ 326 h 928"/>
                <a:gd name="T34" fmla="*/ 55 w 795"/>
                <a:gd name="T35" fmla="*/ 213 h 928"/>
                <a:gd name="T36" fmla="*/ 120 w 795"/>
                <a:gd name="T37" fmla="*/ 120 h 928"/>
                <a:gd name="T38" fmla="*/ 207 w 795"/>
                <a:gd name="T39" fmla="*/ 55 h 928"/>
                <a:gd name="T40" fmla="*/ 310 w 795"/>
                <a:gd name="T41" fmla="*/ 14 h 928"/>
                <a:gd name="T42" fmla="*/ 424 w 795"/>
                <a:gd name="T43" fmla="*/ 0 h 928"/>
                <a:gd name="T44" fmla="*/ 489 w 795"/>
                <a:gd name="T45" fmla="*/ 5 h 928"/>
                <a:gd name="T46" fmla="*/ 549 w 795"/>
                <a:gd name="T47" fmla="*/ 17 h 928"/>
                <a:gd name="T48" fmla="*/ 602 w 795"/>
                <a:gd name="T49" fmla="*/ 39 h 928"/>
                <a:gd name="T50" fmla="*/ 651 w 795"/>
                <a:gd name="T51" fmla="*/ 68 h 928"/>
                <a:gd name="T52" fmla="*/ 694 w 795"/>
                <a:gd name="T53" fmla="*/ 107 h 928"/>
                <a:gd name="T54" fmla="*/ 729 w 795"/>
                <a:gd name="T55" fmla="*/ 151 h 928"/>
                <a:gd name="T56" fmla="*/ 758 w 795"/>
                <a:gd name="T57" fmla="*/ 202 h 928"/>
                <a:gd name="T58" fmla="*/ 779 w 795"/>
                <a:gd name="T59" fmla="*/ 261 h 928"/>
                <a:gd name="T60" fmla="*/ 635 w 795"/>
                <a:gd name="T61" fmla="*/ 223 h 928"/>
                <a:gd name="T62" fmla="*/ 586 w 795"/>
                <a:gd name="T63" fmla="*/ 159 h 928"/>
                <a:gd name="T64" fmla="*/ 522 w 795"/>
                <a:gd name="T65" fmla="*/ 119 h 928"/>
                <a:gd name="T66" fmla="*/ 444 w 795"/>
                <a:gd name="T67" fmla="*/ 102 h 928"/>
                <a:gd name="T68" fmla="*/ 350 w 795"/>
                <a:gd name="T69" fmla="*/ 109 h 928"/>
                <a:gd name="T70" fmla="*/ 267 w 795"/>
                <a:gd name="T71" fmla="*/ 140 h 928"/>
                <a:gd name="T72" fmla="*/ 203 w 795"/>
                <a:gd name="T73" fmla="*/ 193 h 928"/>
                <a:gd name="T74" fmla="*/ 159 w 795"/>
                <a:gd name="T75" fmla="*/ 264 h 928"/>
                <a:gd name="T76" fmla="*/ 135 w 795"/>
                <a:gd name="T77" fmla="*/ 347 h 928"/>
                <a:gd name="T78" fmla="*/ 124 w 795"/>
                <a:gd name="T79" fmla="*/ 434 h 928"/>
                <a:gd name="T80" fmla="*/ 128 w 795"/>
                <a:gd name="T81" fmla="*/ 538 h 928"/>
                <a:gd name="T82" fmla="*/ 148 w 795"/>
                <a:gd name="T83" fmla="*/ 634 h 928"/>
                <a:gd name="T84" fmla="*/ 187 w 795"/>
                <a:gd name="T85" fmla="*/ 714 h 928"/>
                <a:gd name="T86" fmla="*/ 243 w 795"/>
                <a:gd name="T87" fmla="*/ 772 h 928"/>
                <a:gd name="T88" fmla="*/ 315 w 795"/>
                <a:gd name="T89" fmla="*/ 810 h 928"/>
                <a:gd name="T90" fmla="*/ 392 w 795"/>
                <a:gd name="T91" fmla="*/ 825 h 928"/>
                <a:gd name="T92" fmla="*/ 484 w 795"/>
                <a:gd name="T93" fmla="*/ 818 h 928"/>
                <a:gd name="T94" fmla="*/ 564 w 795"/>
                <a:gd name="T95" fmla="*/ 782 h 928"/>
                <a:gd name="T96" fmla="*/ 606 w 795"/>
                <a:gd name="T97" fmla="*/ 745 h 928"/>
                <a:gd name="T98" fmla="*/ 634 w 795"/>
                <a:gd name="T99" fmla="*/ 707 h 928"/>
                <a:gd name="T100" fmla="*/ 669 w 795"/>
                <a:gd name="T101" fmla="*/ 62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5" h="928">
                  <a:moveTo>
                    <a:pt x="676" y="598"/>
                  </a:moveTo>
                  <a:lnTo>
                    <a:pt x="795" y="628"/>
                  </a:lnTo>
                  <a:lnTo>
                    <a:pt x="789" y="646"/>
                  </a:lnTo>
                  <a:lnTo>
                    <a:pt x="784" y="663"/>
                  </a:lnTo>
                  <a:lnTo>
                    <a:pt x="779" y="680"/>
                  </a:lnTo>
                  <a:lnTo>
                    <a:pt x="772" y="696"/>
                  </a:lnTo>
                  <a:lnTo>
                    <a:pt x="765" y="712"/>
                  </a:lnTo>
                  <a:lnTo>
                    <a:pt x="758" y="728"/>
                  </a:lnTo>
                  <a:lnTo>
                    <a:pt x="750" y="743"/>
                  </a:lnTo>
                  <a:lnTo>
                    <a:pt x="743" y="756"/>
                  </a:lnTo>
                  <a:lnTo>
                    <a:pt x="733" y="770"/>
                  </a:lnTo>
                  <a:lnTo>
                    <a:pt x="725" y="783"/>
                  </a:lnTo>
                  <a:lnTo>
                    <a:pt x="715" y="796"/>
                  </a:lnTo>
                  <a:lnTo>
                    <a:pt x="704" y="807"/>
                  </a:lnTo>
                  <a:lnTo>
                    <a:pt x="695" y="819"/>
                  </a:lnTo>
                  <a:lnTo>
                    <a:pt x="683" y="830"/>
                  </a:lnTo>
                  <a:lnTo>
                    <a:pt x="672" y="840"/>
                  </a:lnTo>
                  <a:lnTo>
                    <a:pt x="660" y="851"/>
                  </a:lnTo>
                  <a:lnTo>
                    <a:pt x="648" y="860"/>
                  </a:lnTo>
                  <a:lnTo>
                    <a:pt x="635" y="868"/>
                  </a:lnTo>
                  <a:lnTo>
                    <a:pt x="622" y="877"/>
                  </a:lnTo>
                  <a:lnTo>
                    <a:pt x="608" y="884"/>
                  </a:lnTo>
                  <a:lnTo>
                    <a:pt x="596" y="891"/>
                  </a:lnTo>
                  <a:lnTo>
                    <a:pt x="581" y="897"/>
                  </a:lnTo>
                  <a:lnTo>
                    <a:pt x="567" y="903"/>
                  </a:lnTo>
                  <a:lnTo>
                    <a:pt x="552" y="908"/>
                  </a:lnTo>
                  <a:lnTo>
                    <a:pt x="537" y="913"/>
                  </a:lnTo>
                  <a:lnTo>
                    <a:pt x="522" y="916"/>
                  </a:lnTo>
                  <a:lnTo>
                    <a:pt x="506" y="920"/>
                  </a:lnTo>
                  <a:lnTo>
                    <a:pt x="490" y="922"/>
                  </a:lnTo>
                  <a:lnTo>
                    <a:pt x="474" y="924"/>
                  </a:lnTo>
                  <a:lnTo>
                    <a:pt x="457" y="925"/>
                  </a:lnTo>
                  <a:lnTo>
                    <a:pt x="440" y="927"/>
                  </a:lnTo>
                  <a:lnTo>
                    <a:pt x="423" y="928"/>
                  </a:lnTo>
                  <a:lnTo>
                    <a:pt x="387" y="927"/>
                  </a:lnTo>
                  <a:lnTo>
                    <a:pt x="354" y="923"/>
                  </a:lnTo>
                  <a:lnTo>
                    <a:pt x="321" y="919"/>
                  </a:lnTo>
                  <a:lnTo>
                    <a:pt x="291" y="913"/>
                  </a:lnTo>
                  <a:lnTo>
                    <a:pt x="276" y="908"/>
                  </a:lnTo>
                  <a:lnTo>
                    <a:pt x="262" y="904"/>
                  </a:lnTo>
                  <a:lnTo>
                    <a:pt x="249" y="899"/>
                  </a:lnTo>
                  <a:lnTo>
                    <a:pt x="236" y="894"/>
                  </a:lnTo>
                  <a:lnTo>
                    <a:pt x="223" y="888"/>
                  </a:lnTo>
                  <a:lnTo>
                    <a:pt x="210" y="882"/>
                  </a:lnTo>
                  <a:lnTo>
                    <a:pt x="198" y="875"/>
                  </a:lnTo>
                  <a:lnTo>
                    <a:pt x="187" y="868"/>
                  </a:lnTo>
                  <a:lnTo>
                    <a:pt x="175" y="861"/>
                  </a:lnTo>
                  <a:lnTo>
                    <a:pt x="164" y="853"/>
                  </a:lnTo>
                  <a:lnTo>
                    <a:pt x="154" y="845"/>
                  </a:lnTo>
                  <a:lnTo>
                    <a:pt x="144" y="835"/>
                  </a:lnTo>
                  <a:lnTo>
                    <a:pt x="125" y="817"/>
                  </a:lnTo>
                  <a:lnTo>
                    <a:pt x="107" y="796"/>
                  </a:lnTo>
                  <a:lnTo>
                    <a:pt x="90" y="773"/>
                  </a:lnTo>
                  <a:lnTo>
                    <a:pt x="75" y="750"/>
                  </a:lnTo>
                  <a:lnTo>
                    <a:pt x="61" y="724"/>
                  </a:lnTo>
                  <a:lnTo>
                    <a:pt x="48" y="697"/>
                  </a:lnTo>
                  <a:lnTo>
                    <a:pt x="38" y="669"/>
                  </a:lnTo>
                  <a:lnTo>
                    <a:pt x="28" y="640"/>
                  </a:lnTo>
                  <a:lnTo>
                    <a:pt x="20" y="611"/>
                  </a:lnTo>
                  <a:lnTo>
                    <a:pt x="13" y="581"/>
                  </a:lnTo>
                  <a:lnTo>
                    <a:pt x="8" y="551"/>
                  </a:lnTo>
                  <a:lnTo>
                    <a:pt x="4" y="520"/>
                  </a:lnTo>
                  <a:lnTo>
                    <a:pt x="2" y="488"/>
                  </a:lnTo>
                  <a:lnTo>
                    <a:pt x="0" y="456"/>
                  </a:lnTo>
                  <a:lnTo>
                    <a:pt x="2" y="422"/>
                  </a:lnTo>
                  <a:lnTo>
                    <a:pt x="5" y="389"/>
                  </a:lnTo>
                  <a:lnTo>
                    <a:pt x="9" y="357"/>
                  </a:lnTo>
                  <a:lnTo>
                    <a:pt x="14" y="326"/>
                  </a:lnTo>
                  <a:lnTo>
                    <a:pt x="22" y="296"/>
                  </a:lnTo>
                  <a:lnTo>
                    <a:pt x="31" y="267"/>
                  </a:lnTo>
                  <a:lnTo>
                    <a:pt x="42" y="240"/>
                  </a:lnTo>
                  <a:lnTo>
                    <a:pt x="55" y="213"/>
                  </a:lnTo>
                  <a:lnTo>
                    <a:pt x="69" y="187"/>
                  </a:lnTo>
                  <a:lnTo>
                    <a:pt x="85" y="164"/>
                  </a:lnTo>
                  <a:lnTo>
                    <a:pt x="101" y="142"/>
                  </a:lnTo>
                  <a:lnTo>
                    <a:pt x="120" y="120"/>
                  </a:lnTo>
                  <a:lnTo>
                    <a:pt x="139" y="102"/>
                  </a:lnTo>
                  <a:lnTo>
                    <a:pt x="160" y="84"/>
                  </a:lnTo>
                  <a:lnTo>
                    <a:pt x="183" y="68"/>
                  </a:lnTo>
                  <a:lnTo>
                    <a:pt x="207" y="55"/>
                  </a:lnTo>
                  <a:lnTo>
                    <a:pt x="232" y="42"/>
                  </a:lnTo>
                  <a:lnTo>
                    <a:pt x="258" y="30"/>
                  </a:lnTo>
                  <a:lnTo>
                    <a:pt x="284" y="22"/>
                  </a:lnTo>
                  <a:lnTo>
                    <a:pt x="310" y="14"/>
                  </a:lnTo>
                  <a:lnTo>
                    <a:pt x="338" y="8"/>
                  </a:lnTo>
                  <a:lnTo>
                    <a:pt x="367" y="3"/>
                  </a:lnTo>
                  <a:lnTo>
                    <a:pt x="395" y="1"/>
                  </a:lnTo>
                  <a:lnTo>
                    <a:pt x="424" y="0"/>
                  </a:lnTo>
                  <a:lnTo>
                    <a:pt x="441" y="0"/>
                  </a:lnTo>
                  <a:lnTo>
                    <a:pt x="457" y="1"/>
                  </a:lnTo>
                  <a:lnTo>
                    <a:pt x="473" y="2"/>
                  </a:lnTo>
                  <a:lnTo>
                    <a:pt x="489" y="5"/>
                  </a:lnTo>
                  <a:lnTo>
                    <a:pt x="504" y="7"/>
                  </a:lnTo>
                  <a:lnTo>
                    <a:pt x="520" y="10"/>
                  </a:lnTo>
                  <a:lnTo>
                    <a:pt x="534" y="13"/>
                  </a:lnTo>
                  <a:lnTo>
                    <a:pt x="549" y="17"/>
                  </a:lnTo>
                  <a:lnTo>
                    <a:pt x="563" y="22"/>
                  </a:lnTo>
                  <a:lnTo>
                    <a:pt x="577" y="27"/>
                  </a:lnTo>
                  <a:lnTo>
                    <a:pt x="589" y="32"/>
                  </a:lnTo>
                  <a:lnTo>
                    <a:pt x="602" y="39"/>
                  </a:lnTo>
                  <a:lnTo>
                    <a:pt x="615" y="45"/>
                  </a:lnTo>
                  <a:lnTo>
                    <a:pt x="628" y="52"/>
                  </a:lnTo>
                  <a:lnTo>
                    <a:pt x="639" y="60"/>
                  </a:lnTo>
                  <a:lnTo>
                    <a:pt x="651" y="68"/>
                  </a:lnTo>
                  <a:lnTo>
                    <a:pt x="663" y="78"/>
                  </a:lnTo>
                  <a:lnTo>
                    <a:pt x="673" y="86"/>
                  </a:lnTo>
                  <a:lnTo>
                    <a:pt x="684" y="96"/>
                  </a:lnTo>
                  <a:lnTo>
                    <a:pt x="694" y="107"/>
                  </a:lnTo>
                  <a:lnTo>
                    <a:pt x="703" y="117"/>
                  </a:lnTo>
                  <a:lnTo>
                    <a:pt x="712" y="128"/>
                  </a:lnTo>
                  <a:lnTo>
                    <a:pt x="720" y="140"/>
                  </a:lnTo>
                  <a:lnTo>
                    <a:pt x="729" y="151"/>
                  </a:lnTo>
                  <a:lnTo>
                    <a:pt x="736" y="163"/>
                  </a:lnTo>
                  <a:lnTo>
                    <a:pt x="744" y="176"/>
                  </a:lnTo>
                  <a:lnTo>
                    <a:pt x="751" y="190"/>
                  </a:lnTo>
                  <a:lnTo>
                    <a:pt x="758" y="202"/>
                  </a:lnTo>
                  <a:lnTo>
                    <a:pt x="764" y="216"/>
                  </a:lnTo>
                  <a:lnTo>
                    <a:pt x="769" y="231"/>
                  </a:lnTo>
                  <a:lnTo>
                    <a:pt x="775" y="246"/>
                  </a:lnTo>
                  <a:lnTo>
                    <a:pt x="779" y="261"/>
                  </a:lnTo>
                  <a:lnTo>
                    <a:pt x="662" y="288"/>
                  </a:lnTo>
                  <a:lnTo>
                    <a:pt x="654" y="265"/>
                  </a:lnTo>
                  <a:lnTo>
                    <a:pt x="645" y="243"/>
                  </a:lnTo>
                  <a:lnTo>
                    <a:pt x="635" y="223"/>
                  </a:lnTo>
                  <a:lnTo>
                    <a:pt x="623" y="204"/>
                  </a:lnTo>
                  <a:lnTo>
                    <a:pt x="612" y="187"/>
                  </a:lnTo>
                  <a:lnTo>
                    <a:pt x="600" y="171"/>
                  </a:lnTo>
                  <a:lnTo>
                    <a:pt x="586" y="159"/>
                  </a:lnTo>
                  <a:lnTo>
                    <a:pt x="571" y="146"/>
                  </a:lnTo>
                  <a:lnTo>
                    <a:pt x="556" y="135"/>
                  </a:lnTo>
                  <a:lnTo>
                    <a:pt x="540" y="127"/>
                  </a:lnTo>
                  <a:lnTo>
                    <a:pt x="522" y="119"/>
                  </a:lnTo>
                  <a:lnTo>
                    <a:pt x="504" y="113"/>
                  </a:lnTo>
                  <a:lnTo>
                    <a:pt x="485" y="108"/>
                  </a:lnTo>
                  <a:lnTo>
                    <a:pt x="465" y="104"/>
                  </a:lnTo>
                  <a:lnTo>
                    <a:pt x="444" y="102"/>
                  </a:lnTo>
                  <a:lnTo>
                    <a:pt x="422" y="101"/>
                  </a:lnTo>
                  <a:lnTo>
                    <a:pt x="397" y="102"/>
                  </a:lnTo>
                  <a:lnTo>
                    <a:pt x="372" y="104"/>
                  </a:lnTo>
                  <a:lnTo>
                    <a:pt x="350" y="109"/>
                  </a:lnTo>
                  <a:lnTo>
                    <a:pt x="327" y="114"/>
                  </a:lnTo>
                  <a:lnTo>
                    <a:pt x="306" y="120"/>
                  </a:lnTo>
                  <a:lnTo>
                    <a:pt x="286" y="129"/>
                  </a:lnTo>
                  <a:lnTo>
                    <a:pt x="267" y="140"/>
                  </a:lnTo>
                  <a:lnTo>
                    <a:pt x="250" y="151"/>
                  </a:lnTo>
                  <a:lnTo>
                    <a:pt x="233" y="164"/>
                  </a:lnTo>
                  <a:lnTo>
                    <a:pt x="217" y="178"/>
                  </a:lnTo>
                  <a:lnTo>
                    <a:pt x="203" y="193"/>
                  </a:lnTo>
                  <a:lnTo>
                    <a:pt x="190" y="209"/>
                  </a:lnTo>
                  <a:lnTo>
                    <a:pt x="178" y="227"/>
                  </a:lnTo>
                  <a:lnTo>
                    <a:pt x="169" y="245"/>
                  </a:lnTo>
                  <a:lnTo>
                    <a:pt x="159" y="264"/>
                  </a:lnTo>
                  <a:lnTo>
                    <a:pt x="152" y="284"/>
                  </a:lnTo>
                  <a:lnTo>
                    <a:pt x="145" y="305"/>
                  </a:lnTo>
                  <a:lnTo>
                    <a:pt x="139" y="327"/>
                  </a:lnTo>
                  <a:lnTo>
                    <a:pt x="135" y="347"/>
                  </a:lnTo>
                  <a:lnTo>
                    <a:pt x="130" y="369"/>
                  </a:lnTo>
                  <a:lnTo>
                    <a:pt x="127" y="391"/>
                  </a:lnTo>
                  <a:lnTo>
                    <a:pt x="125" y="412"/>
                  </a:lnTo>
                  <a:lnTo>
                    <a:pt x="124" y="434"/>
                  </a:lnTo>
                  <a:lnTo>
                    <a:pt x="123" y="456"/>
                  </a:lnTo>
                  <a:lnTo>
                    <a:pt x="124" y="484"/>
                  </a:lnTo>
                  <a:lnTo>
                    <a:pt x="125" y="512"/>
                  </a:lnTo>
                  <a:lnTo>
                    <a:pt x="128" y="538"/>
                  </a:lnTo>
                  <a:lnTo>
                    <a:pt x="131" y="564"/>
                  </a:lnTo>
                  <a:lnTo>
                    <a:pt x="137" y="588"/>
                  </a:lnTo>
                  <a:lnTo>
                    <a:pt x="142" y="612"/>
                  </a:lnTo>
                  <a:lnTo>
                    <a:pt x="148" y="634"/>
                  </a:lnTo>
                  <a:lnTo>
                    <a:pt x="157" y="656"/>
                  </a:lnTo>
                  <a:lnTo>
                    <a:pt x="165" y="677"/>
                  </a:lnTo>
                  <a:lnTo>
                    <a:pt x="176" y="696"/>
                  </a:lnTo>
                  <a:lnTo>
                    <a:pt x="187" y="714"/>
                  </a:lnTo>
                  <a:lnTo>
                    <a:pt x="200" y="731"/>
                  </a:lnTo>
                  <a:lnTo>
                    <a:pt x="212" y="746"/>
                  </a:lnTo>
                  <a:lnTo>
                    <a:pt x="227" y="760"/>
                  </a:lnTo>
                  <a:lnTo>
                    <a:pt x="243" y="772"/>
                  </a:lnTo>
                  <a:lnTo>
                    <a:pt x="260" y="784"/>
                  </a:lnTo>
                  <a:lnTo>
                    <a:pt x="278" y="794"/>
                  </a:lnTo>
                  <a:lnTo>
                    <a:pt x="296" y="802"/>
                  </a:lnTo>
                  <a:lnTo>
                    <a:pt x="315" y="810"/>
                  </a:lnTo>
                  <a:lnTo>
                    <a:pt x="334" y="815"/>
                  </a:lnTo>
                  <a:lnTo>
                    <a:pt x="353" y="820"/>
                  </a:lnTo>
                  <a:lnTo>
                    <a:pt x="373" y="823"/>
                  </a:lnTo>
                  <a:lnTo>
                    <a:pt x="392" y="825"/>
                  </a:lnTo>
                  <a:lnTo>
                    <a:pt x="413" y="825"/>
                  </a:lnTo>
                  <a:lnTo>
                    <a:pt x="437" y="824"/>
                  </a:lnTo>
                  <a:lnTo>
                    <a:pt x="460" y="822"/>
                  </a:lnTo>
                  <a:lnTo>
                    <a:pt x="484" y="818"/>
                  </a:lnTo>
                  <a:lnTo>
                    <a:pt x="505" y="812"/>
                  </a:lnTo>
                  <a:lnTo>
                    <a:pt x="525" y="803"/>
                  </a:lnTo>
                  <a:lnTo>
                    <a:pt x="546" y="794"/>
                  </a:lnTo>
                  <a:lnTo>
                    <a:pt x="564" y="782"/>
                  </a:lnTo>
                  <a:lnTo>
                    <a:pt x="582" y="768"/>
                  </a:lnTo>
                  <a:lnTo>
                    <a:pt x="590" y="761"/>
                  </a:lnTo>
                  <a:lnTo>
                    <a:pt x="599" y="753"/>
                  </a:lnTo>
                  <a:lnTo>
                    <a:pt x="606" y="745"/>
                  </a:lnTo>
                  <a:lnTo>
                    <a:pt x="614" y="736"/>
                  </a:lnTo>
                  <a:lnTo>
                    <a:pt x="621" y="727"/>
                  </a:lnTo>
                  <a:lnTo>
                    <a:pt x="628" y="717"/>
                  </a:lnTo>
                  <a:lnTo>
                    <a:pt x="634" y="707"/>
                  </a:lnTo>
                  <a:lnTo>
                    <a:pt x="640" y="697"/>
                  </a:lnTo>
                  <a:lnTo>
                    <a:pt x="651" y="674"/>
                  </a:lnTo>
                  <a:lnTo>
                    <a:pt x="661" y="651"/>
                  </a:lnTo>
                  <a:lnTo>
                    <a:pt x="669" y="625"/>
                  </a:lnTo>
                  <a:lnTo>
                    <a:pt x="676" y="5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xmlns="" id="{B57C3A48-2E5D-B83C-CD63-D84B09716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36"/>
              <a:ext cx="70" cy="100"/>
            </a:xfrm>
            <a:custGeom>
              <a:avLst/>
              <a:gdLst>
                <a:gd name="T0" fmla="*/ 118 w 627"/>
                <a:gd name="T1" fmla="*/ 0 h 897"/>
                <a:gd name="T2" fmla="*/ 138 w 627"/>
                <a:gd name="T3" fmla="*/ 393 h 897"/>
                <a:gd name="T4" fmla="*/ 172 w 627"/>
                <a:gd name="T5" fmla="*/ 388 h 897"/>
                <a:gd name="T6" fmla="*/ 201 w 627"/>
                <a:gd name="T7" fmla="*/ 381 h 897"/>
                <a:gd name="T8" fmla="*/ 223 w 627"/>
                <a:gd name="T9" fmla="*/ 369 h 897"/>
                <a:gd name="T10" fmla="*/ 242 w 627"/>
                <a:gd name="T11" fmla="*/ 352 h 897"/>
                <a:gd name="T12" fmla="*/ 260 w 627"/>
                <a:gd name="T13" fmla="*/ 326 h 897"/>
                <a:gd name="T14" fmla="*/ 281 w 627"/>
                <a:gd name="T15" fmla="*/ 287 h 897"/>
                <a:gd name="T16" fmla="*/ 304 w 627"/>
                <a:gd name="T17" fmla="*/ 238 h 897"/>
                <a:gd name="T18" fmla="*/ 335 w 627"/>
                <a:gd name="T19" fmla="*/ 169 h 897"/>
                <a:gd name="T20" fmla="*/ 366 w 627"/>
                <a:gd name="T21" fmla="*/ 108 h 897"/>
                <a:gd name="T22" fmla="*/ 385 w 627"/>
                <a:gd name="T23" fmla="*/ 77 h 897"/>
                <a:gd name="T24" fmla="*/ 400 w 627"/>
                <a:gd name="T25" fmla="*/ 60 h 897"/>
                <a:gd name="T26" fmla="*/ 417 w 627"/>
                <a:gd name="T27" fmla="*/ 45 h 897"/>
                <a:gd name="T28" fmla="*/ 436 w 627"/>
                <a:gd name="T29" fmla="*/ 31 h 897"/>
                <a:gd name="T30" fmla="*/ 459 w 627"/>
                <a:gd name="T31" fmla="*/ 19 h 897"/>
                <a:gd name="T32" fmla="*/ 482 w 627"/>
                <a:gd name="T33" fmla="*/ 10 h 897"/>
                <a:gd name="T34" fmla="*/ 507 w 627"/>
                <a:gd name="T35" fmla="*/ 3 h 897"/>
                <a:gd name="T36" fmla="*/ 533 w 627"/>
                <a:gd name="T37" fmla="*/ 0 h 897"/>
                <a:gd name="T38" fmla="*/ 577 w 627"/>
                <a:gd name="T39" fmla="*/ 0 h 897"/>
                <a:gd name="T40" fmla="*/ 613 w 627"/>
                <a:gd name="T41" fmla="*/ 0 h 897"/>
                <a:gd name="T42" fmla="*/ 618 w 627"/>
                <a:gd name="T43" fmla="*/ 103 h 897"/>
                <a:gd name="T44" fmla="*/ 595 w 627"/>
                <a:gd name="T45" fmla="*/ 103 h 897"/>
                <a:gd name="T46" fmla="*/ 571 w 627"/>
                <a:gd name="T47" fmla="*/ 102 h 897"/>
                <a:gd name="T48" fmla="*/ 544 w 627"/>
                <a:gd name="T49" fmla="*/ 104 h 897"/>
                <a:gd name="T50" fmla="*/ 522 w 627"/>
                <a:gd name="T51" fmla="*/ 110 h 897"/>
                <a:gd name="T52" fmla="*/ 502 w 627"/>
                <a:gd name="T53" fmla="*/ 118 h 897"/>
                <a:gd name="T54" fmla="*/ 486 w 627"/>
                <a:gd name="T55" fmla="*/ 130 h 897"/>
                <a:gd name="T56" fmla="*/ 472 w 627"/>
                <a:gd name="T57" fmla="*/ 148 h 897"/>
                <a:gd name="T58" fmla="*/ 457 w 627"/>
                <a:gd name="T59" fmla="*/ 173 h 897"/>
                <a:gd name="T60" fmla="*/ 440 w 627"/>
                <a:gd name="T61" fmla="*/ 206 h 897"/>
                <a:gd name="T62" fmla="*/ 421 w 627"/>
                <a:gd name="T63" fmla="*/ 248 h 897"/>
                <a:gd name="T64" fmla="*/ 400 w 627"/>
                <a:gd name="T65" fmla="*/ 299 h 897"/>
                <a:gd name="T66" fmla="*/ 380 w 627"/>
                <a:gd name="T67" fmla="*/ 340 h 897"/>
                <a:gd name="T68" fmla="*/ 362 w 627"/>
                <a:gd name="T69" fmla="*/ 371 h 897"/>
                <a:gd name="T70" fmla="*/ 346 w 627"/>
                <a:gd name="T71" fmla="*/ 390 h 897"/>
                <a:gd name="T72" fmla="*/ 311 w 627"/>
                <a:gd name="T73" fmla="*/ 417 h 897"/>
                <a:gd name="T74" fmla="*/ 271 w 627"/>
                <a:gd name="T75" fmla="*/ 438 h 897"/>
                <a:gd name="T76" fmla="*/ 293 w 627"/>
                <a:gd name="T77" fmla="*/ 446 h 897"/>
                <a:gd name="T78" fmla="*/ 314 w 627"/>
                <a:gd name="T79" fmla="*/ 457 h 897"/>
                <a:gd name="T80" fmla="*/ 335 w 627"/>
                <a:gd name="T81" fmla="*/ 472 h 897"/>
                <a:gd name="T82" fmla="*/ 358 w 627"/>
                <a:gd name="T83" fmla="*/ 490 h 897"/>
                <a:gd name="T84" fmla="*/ 379 w 627"/>
                <a:gd name="T85" fmla="*/ 512 h 897"/>
                <a:gd name="T86" fmla="*/ 400 w 627"/>
                <a:gd name="T87" fmla="*/ 537 h 897"/>
                <a:gd name="T88" fmla="*/ 442 w 627"/>
                <a:gd name="T89" fmla="*/ 599 h 897"/>
                <a:gd name="T90" fmla="*/ 480 w 627"/>
                <a:gd name="T91" fmla="*/ 897 h 897"/>
                <a:gd name="T92" fmla="*/ 315 w 627"/>
                <a:gd name="T93" fmla="*/ 630 h 897"/>
                <a:gd name="T94" fmla="*/ 286 w 627"/>
                <a:gd name="T95" fmla="*/ 587 h 897"/>
                <a:gd name="T96" fmla="*/ 260 w 627"/>
                <a:gd name="T97" fmla="*/ 552 h 897"/>
                <a:gd name="T98" fmla="*/ 237 w 627"/>
                <a:gd name="T99" fmla="*/ 525 h 897"/>
                <a:gd name="T100" fmla="*/ 215 w 627"/>
                <a:gd name="T101" fmla="*/ 506 h 897"/>
                <a:gd name="T102" fmla="*/ 191 w 627"/>
                <a:gd name="T103" fmla="*/ 493 h 897"/>
                <a:gd name="T104" fmla="*/ 165 w 627"/>
                <a:gd name="T105" fmla="*/ 483 h 897"/>
                <a:gd name="T106" fmla="*/ 134 w 627"/>
                <a:gd name="T107" fmla="*/ 478 h 897"/>
                <a:gd name="T108" fmla="*/ 118 w 627"/>
                <a:gd name="T109" fmla="*/ 897 h 897"/>
                <a:gd name="T110" fmla="*/ 0 w 627"/>
                <a:gd name="T1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7" h="897">
                  <a:moveTo>
                    <a:pt x="0" y="0"/>
                  </a:moveTo>
                  <a:lnTo>
                    <a:pt x="118" y="0"/>
                  </a:lnTo>
                  <a:lnTo>
                    <a:pt x="118" y="393"/>
                  </a:lnTo>
                  <a:lnTo>
                    <a:pt x="138" y="393"/>
                  </a:lnTo>
                  <a:lnTo>
                    <a:pt x="156" y="392"/>
                  </a:lnTo>
                  <a:lnTo>
                    <a:pt x="172" y="388"/>
                  </a:lnTo>
                  <a:lnTo>
                    <a:pt x="187" y="385"/>
                  </a:lnTo>
                  <a:lnTo>
                    <a:pt x="201" y="381"/>
                  </a:lnTo>
                  <a:lnTo>
                    <a:pt x="213" y="376"/>
                  </a:lnTo>
                  <a:lnTo>
                    <a:pt x="223" y="369"/>
                  </a:lnTo>
                  <a:lnTo>
                    <a:pt x="233" y="362"/>
                  </a:lnTo>
                  <a:lnTo>
                    <a:pt x="242" y="352"/>
                  </a:lnTo>
                  <a:lnTo>
                    <a:pt x="250" y="340"/>
                  </a:lnTo>
                  <a:lnTo>
                    <a:pt x="260" y="326"/>
                  </a:lnTo>
                  <a:lnTo>
                    <a:pt x="270" y="307"/>
                  </a:lnTo>
                  <a:lnTo>
                    <a:pt x="281" y="287"/>
                  </a:lnTo>
                  <a:lnTo>
                    <a:pt x="293" y="265"/>
                  </a:lnTo>
                  <a:lnTo>
                    <a:pt x="304" y="238"/>
                  </a:lnTo>
                  <a:lnTo>
                    <a:pt x="317" y="210"/>
                  </a:lnTo>
                  <a:lnTo>
                    <a:pt x="335" y="169"/>
                  </a:lnTo>
                  <a:lnTo>
                    <a:pt x="351" y="135"/>
                  </a:lnTo>
                  <a:lnTo>
                    <a:pt x="366" y="108"/>
                  </a:lnTo>
                  <a:lnTo>
                    <a:pt x="379" y="85"/>
                  </a:lnTo>
                  <a:lnTo>
                    <a:pt x="385" y="77"/>
                  </a:lnTo>
                  <a:lnTo>
                    <a:pt x="393" y="68"/>
                  </a:lnTo>
                  <a:lnTo>
                    <a:pt x="400" y="60"/>
                  </a:lnTo>
                  <a:lnTo>
                    <a:pt x="409" y="52"/>
                  </a:lnTo>
                  <a:lnTo>
                    <a:pt x="417" y="45"/>
                  </a:lnTo>
                  <a:lnTo>
                    <a:pt x="427" y="37"/>
                  </a:lnTo>
                  <a:lnTo>
                    <a:pt x="436" y="31"/>
                  </a:lnTo>
                  <a:lnTo>
                    <a:pt x="448" y="25"/>
                  </a:lnTo>
                  <a:lnTo>
                    <a:pt x="459" y="19"/>
                  </a:lnTo>
                  <a:lnTo>
                    <a:pt x="470" y="14"/>
                  </a:lnTo>
                  <a:lnTo>
                    <a:pt x="482" y="10"/>
                  </a:lnTo>
                  <a:lnTo>
                    <a:pt x="495" y="5"/>
                  </a:lnTo>
                  <a:lnTo>
                    <a:pt x="507" y="3"/>
                  </a:lnTo>
                  <a:lnTo>
                    <a:pt x="519" y="1"/>
                  </a:lnTo>
                  <a:lnTo>
                    <a:pt x="533" y="0"/>
                  </a:lnTo>
                  <a:lnTo>
                    <a:pt x="546" y="0"/>
                  </a:lnTo>
                  <a:lnTo>
                    <a:pt x="577" y="0"/>
                  </a:lnTo>
                  <a:lnTo>
                    <a:pt x="598" y="0"/>
                  </a:lnTo>
                  <a:lnTo>
                    <a:pt x="613" y="0"/>
                  </a:lnTo>
                  <a:lnTo>
                    <a:pt x="618" y="1"/>
                  </a:lnTo>
                  <a:lnTo>
                    <a:pt x="618" y="103"/>
                  </a:lnTo>
                  <a:lnTo>
                    <a:pt x="610" y="103"/>
                  </a:lnTo>
                  <a:lnTo>
                    <a:pt x="595" y="103"/>
                  </a:lnTo>
                  <a:lnTo>
                    <a:pt x="579" y="102"/>
                  </a:lnTo>
                  <a:lnTo>
                    <a:pt x="571" y="102"/>
                  </a:lnTo>
                  <a:lnTo>
                    <a:pt x="557" y="103"/>
                  </a:lnTo>
                  <a:lnTo>
                    <a:pt x="544" y="104"/>
                  </a:lnTo>
                  <a:lnTo>
                    <a:pt x="532" y="107"/>
                  </a:lnTo>
                  <a:lnTo>
                    <a:pt x="522" y="110"/>
                  </a:lnTo>
                  <a:lnTo>
                    <a:pt x="511" y="113"/>
                  </a:lnTo>
                  <a:lnTo>
                    <a:pt x="502" y="118"/>
                  </a:lnTo>
                  <a:lnTo>
                    <a:pt x="494" y="124"/>
                  </a:lnTo>
                  <a:lnTo>
                    <a:pt x="486" y="130"/>
                  </a:lnTo>
                  <a:lnTo>
                    <a:pt x="479" y="138"/>
                  </a:lnTo>
                  <a:lnTo>
                    <a:pt x="472" y="148"/>
                  </a:lnTo>
                  <a:lnTo>
                    <a:pt x="464" y="160"/>
                  </a:lnTo>
                  <a:lnTo>
                    <a:pt x="457" y="173"/>
                  </a:lnTo>
                  <a:lnTo>
                    <a:pt x="448" y="188"/>
                  </a:lnTo>
                  <a:lnTo>
                    <a:pt x="440" y="206"/>
                  </a:lnTo>
                  <a:lnTo>
                    <a:pt x="431" y="226"/>
                  </a:lnTo>
                  <a:lnTo>
                    <a:pt x="421" y="248"/>
                  </a:lnTo>
                  <a:lnTo>
                    <a:pt x="411" y="275"/>
                  </a:lnTo>
                  <a:lnTo>
                    <a:pt x="400" y="299"/>
                  </a:lnTo>
                  <a:lnTo>
                    <a:pt x="390" y="321"/>
                  </a:lnTo>
                  <a:lnTo>
                    <a:pt x="380" y="340"/>
                  </a:lnTo>
                  <a:lnTo>
                    <a:pt x="371" y="356"/>
                  </a:lnTo>
                  <a:lnTo>
                    <a:pt x="362" y="371"/>
                  </a:lnTo>
                  <a:lnTo>
                    <a:pt x="353" y="382"/>
                  </a:lnTo>
                  <a:lnTo>
                    <a:pt x="346" y="390"/>
                  </a:lnTo>
                  <a:lnTo>
                    <a:pt x="329" y="405"/>
                  </a:lnTo>
                  <a:lnTo>
                    <a:pt x="311" y="417"/>
                  </a:lnTo>
                  <a:lnTo>
                    <a:pt x="292" y="429"/>
                  </a:lnTo>
                  <a:lnTo>
                    <a:pt x="271" y="438"/>
                  </a:lnTo>
                  <a:lnTo>
                    <a:pt x="282" y="441"/>
                  </a:lnTo>
                  <a:lnTo>
                    <a:pt x="293" y="446"/>
                  </a:lnTo>
                  <a:lnTo>
                    <a:pt x="303" y="451"/>
                  </a:lnTo>
                  <a:lnTo>
                    <a:pt x="314" y="457"/>
                  </a:lnTo>
                  <a:lnTo>
                    <a:pt x="325" y="464"/>
                  </a:lnTo>
                  <a:lnTo>
                    <a:pt x="335" y="472"/>
                  </a:lnTo>
                  <a:lnTo>
                    <a:pt x="346" y="481"/>
                  </a:lnTo>
                  <a:lnTo>
                    <a:pt x="358" y="490"/>
                  </a:lnTo>
                  <a:lnTo>
                    <a:pt x="368" y="501"/>
                  </a:lnTo>
                  <a:lnTo>
                    <a:pt x="379" y="512"/>
                  </a:lnTo>
                  <a:lnTo>
                    <a:pt x="390" y="524"/>
                  </a:lnTo>
                  <a:lnTo>
                    <a:pt x="400" y="537"/>
                  </a:lnTo>
                  <a:lnTo>
                    <a:pt x="421" y="566"/>
                  </a:lnTo>
                  <a:lnTo>
                    <a:pt x="442" y="599"/>
                  </a:lnTo>
                  <a:lnTo>
                    <a:pt x="627" y="897"/>
                  </a:lnTo>
                  <a:lnTo>
                    <a:pt x="480" y="897"/>
                  </a:lnTo>
                  <a:lnTo>
                    <a:pt x="330" y="653"/>
                  </a:lnTo>
                  <a:lnTo>
                    <a:pt x="315" y="630"/>
                  </a:lnTo>
                  <a:lnTo>
                    <a:pt x="300" y="607"/>
                  </a:lnTo>
                  <a:lnTo>
                    <a:pt x="286" y="587"/>
                  </a:lnTo>
                  <a:lnTo>
                    <a:pt x="272" y="568"/>
                  </a:lnTo>
                  <a:lnTo>
                    <a:pt x="260" y="552"/>
                  </a:lnTo>
                  <a:lnTo>
                    <a:pt x="248" y="538"/>
                  </a:lnTo>
                  <a:lnTo>
                    <a:pt x="237" y="525"/>
                  </a:lnTo>
                  <a:lnTo>
                    <a:pt x="227" y="515"/>
                  </a:lnTo>
                  <a:lnTo>
                    <a:pt x="215" y="506"/>
                  </a:lnTo>
                  <a:lnTo>
                    <a:pt x="204" y="499"/>
                  </a:lnTo>
                  <a:lnTo>
                    <a:pt x="191" y="493"/>
                  </a:lnTo>
                  <a:lnTo>
                    <a:pt x="179" y="487"/>
                  </a:lnTo>
                  <a:lnTo>
                    <a:pt x="165" y="483"/>
                  </a:lnTo>
                  <a:lnTo>
                    <a:pt x="150" y="480"/>
                  </a:lnTo>
                  <a:lnTo>
                    <a:pt x="134" y="478"/>
                  </a:lnTo>
                  <a:lnTo>
                    <a:pt x="118" y="478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xmlns="" id="{B02E0220-8274-939A-1144-2FAE981F4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" y="236"/>
              <a:ext cx="78" cy="100"/>
            </a:xfrm>
            <a:custGeom>
              <a:avLst/>
              <a:gdLst>
                <a:gd name="T0" fmla="*/ 0 w 705"/>
                <a:gd name="T1" fmla="*/ 0 h 897"/>
                <a:gd name="T2" fmla="*/ 108 w 705"/>
                <a:gd name="T3" fmla="*/ 0 h 897"/>
                <a:gd name="T4" fmla="*/ 108 w 705"/>
                <a:gd name="T5" fmla="*/ 711 h 897"/>
                <a:gd name="T6" fmla="*/ 585 w 705"/>
                <a:gd name="T7" fmla="*/ 0 h 897"/>
                <a:gd name="T8" fmla="*/ 705 w 705"/>
                <a:gd name="T9" fmla="*/ 0 h 897"/>
                <a:gd name="T10" fmla="*/ 705 w 705"/>
                <a:gd name="T11" fmla="*/ 897 h 897"/>
                <a:gd name="T12" fmla="*/ 597 w 705"/>
                <a:gd name="T13" fmla="*/ 897 h 897"/>
                <a:gd name="T14" fmla="*/ 597 w 705"/>
                <a:gd name="T15" fmla="*/ 188 h 897"/>
                <a:gd name="T16" fmla="*/ 118 w 705"/>
                <a:gd name="T17" fmla="*/ 897 h 897"/>
                <a:gd name="T18" fmla="*/ 0 w 705"/>
                <a:gd name="T19" fmla="*/ 897 h 897"/>
                <a:gd name="T20" fmla="*/ 0 w 705"/>
                <a:gd name="T2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" h="897">
                  <a:moveTo>
                    <a:pt x="0" y="0"/>
                  </a:moveTo>
                  <a:lnTo>
                    <a:pt x="108" y="0"/>
                  </a:lnTo>
                  <a:lnTo>
                    <a:pt x="108" y="711"/>
                  </a:lnTo>
                  <a:lnTo>
                    <a:pt x="585" y="0"/>
                  </a:lnTo>
                  <a:lnTo>
                    <a:pt x="705" y="0"/>
                  </a:lnTo>
                  <a:lnTo>
                    <a:pt x="705" y="897"/>
                  </a:lnTo>
                  <a:lnTo>
                    <a:pt x="597" y="897"/>
                  </a:lnTo>
                  <a:lnTo>
                    <a:pt x="597" y="188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xmlns="" id="{8424478F-84AE-DF2D-B82C-C7DB934E5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8" y="212"/>
              <a:ext cx="78" cy="124"/>
            </a:xfrm>
            <a:custGeom>
              <a:avLst/>
              <a:gdLst>
                <a:gd name="T0" fmla="*/ 108 w 705"/>
                <a:gd name="T1" fmla="*/ 213 h 1110"/>
                <a:gd name="T2" fmla="*/ 586 w 705"/>
                <a:gd name="T3" fmla="*/ 213 h 1110"/>
                <a:gd name="T4" fmla="*/ 705 w 705"/>
                <a:gd name="T5" fmla="*/ 1110 h 1110"/>
                <a:gd name="T6" fmla="*/ 597 w 705"/>
                <a:gd name="T7" fmla="*/ 401 h 1110"/>
                <a:gd name="T8" fmla="*/ 0 w 705"/>
                <a:gd name="T9" fmla="*/ 1110 h 1110"/>
                <a:gd name="T10" fmla="*/ 446 w 705"/>
                <a:gd name="T11" fmla="*/ 0 h 1110"/>
                <a:gd name="T12" fmla="*/ 519 w 705"/>
                <a:gd name="T13" fmla="*/ 19 h 1110"/>
                <a:gd name="T14" fmla="*/ 510 w 705"/>
                <a:gd name="T15" fmla="*/ 53 h 1110"/>
                <a:gd name="T16" fmla="*/ 496 w 705"/>
                <a:gd name="T17" fmla="*/ 81 h 1110"/>
                <a:gd name="T18" fmla="*/ 477 w 705"/>
                <a:gd name="T19" fmla="*/ 107 h 1110"/>
                <a:gd name="T20" fmla="*/ 454 w 705"/>
                <a:gd name="T21" fmla="*/ 127 h 1110"/>
                <a:gd name="T22" fmla="*/ 426 w 705"/>
                <a:gd name="T23" fmla="*/ 142 h 1110"/>
                <a:gd name="T24" fmla="*/ 395 w 705"/>
                <a:gd name="T25" fmla="*/ 153 h 1110"/>
                <a:gd name="T26" fmla="*/ 360 w 705"/>
                <a:gd name="T27" fmla="*/ 158 h 1110"/>
                <a:gd name="T28" fmla="*/ 323 w 705"/>
                <a:gd name="T29" fmla="*/ 158 h 1110"/>
                <a:gd name="T30" fmla="*/ 287 w 705"/>
                <a:gd name="T31" fmla="*/ 153 h 1110"/>
                <a:gd name="T32" fmla="*/ 256 w 705"/>
                <a:gd name="T33" fmla="*/ 143 h 1110"/>
                <a:gd name="T34" fmla="*/ 228 w 705"/>
                <a:gd name="T35" fmla="*/ 127 h 1110"/>
                <a:gd name="T36" fmla="*/ 205 w 705"/>
                <a:gd name="T37" fmla="*/ 107 h 1110"/>
                <a:gd name="T38" fmla="*/ 186 w 705"/>
                <a:gd name="T39" fmla="*/ 82 h 1110"/>
                <a:gd name="T40" fmla="*/ 173 w 705"/>
                <a:gd name="T41" fmla="*/ 53 h 1110"/>
                <a:gd name="T42" fmla="*/ 163 w 705"/>
                <a:gd name="T43" fmla="*/ 19 h 1110"/>
                <a:gd name="T44" fmla="*/ 235 w 705"/>
                <a:gd name="T45" fmla="*/ 0 h 1110"/>
                <a:gd name="T46" fmla="*/ 241 w 705"/>
                <a:gd name="T47" fmla="*/ 20 h 1110"/>
                <a:gd name="T48" fmla="*/ 248 w 705"/>
                <a:gd name="T49" fmla="*/ 37 h 1110"/>
                <a:gd name="T50" fmla="*/ 258 w 705"/>
                <a:gd name="T51" fmla="*/ 50 h 1110"/>
                <a:gd name="T52" fmla="*/ 269 w 705"/>
                <a:gd name="T53" fmla="*/ 62 h 1110"/>
                <a:gd name="T54" fmla="*/ 283 w 705"/>
                <a:gd name="T55" fmla="*/ 71 h 1110"/>
                <a:gd name="T56" fmla="*/ 299 w 705"/>
                <a:gd name="T57" fmla="*/ 77 h 1110"/>
                <a:gd name="T58" fmla="*/ 317 w 705"/>
                <a:gd name="T59" fmla="*/ 81 h 1110"/>
                <a:gd name="T60" fmla="*/ 338 w 705"/>
                <a:gd name="T61" fmla="*/ 82 h 1110"/>
                <a:gd name="T62" fmla="*/ 361 w 705"/>
                <a:gd name="T63" fmla="*/ 81 h 1110"/>
                <a:gd name="T64" fmla="*/ 381 w 705"/>
                <a:gd name="T65" fmla="*/ 78 h 1110"/>
                <a:gd name="T66" fmla="*/ 398 w 705"/>
                <a:gd name="T67" fmla="*/ 72 h 1110"/>
                <a:gd name="T68" fmla="*/ 412 w 705"/>
                <a:gd name="T69" fmla="*/ 63 h 1110"/>
                <a:gd name="T70" fmla="*/ 424 w 705"/>
                <a:gd name="T71" fmla="*/ 52 h 1110"/>
                <a:gd name="T72" fmla="*/ 433 w 705"/>
                <a:gd name="T73" fmla="*/ 38 h 1110"/>
                <a:gd name="T74" fmla="*/ 441 w 705"/>
                <a:gd name="T75" fmla="*/ 20 h 1110"/>
                <a:gd name="T76" fmla="*/ 446 w 705"/>
                <a:gd name="T77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5" h="1110">
                  <a:moveTo>
                    <a:pt x="0" y="213"/>
                  </a:moveTo>
                  <a:lnTo>
                    <a:pt x="108" y="213"/>
                  </a:lnTo>
                  <a:lnTo>
                    <a:pt x="108" y="924"/>
                  </a:lnTo>
                  <a:lnTo>
                    <a:pt x="586" y="213"/>
                  </a:lnTo>
                  <a:lnTo>
                    <a:pt x="705" y="213"/>
                  </a:lnTo>
                  <a:lnTo>
                    <a:pt x="705" y="1110"/>
                  </a:lnTo>
                  <a:lnTo>
                    <a:pt x="597" y="1110"/>
                  </a:lnTo>
                  <a:lnTo>
                    <a:pt x="597" y="401"/>
                  </a:lnTo>
                  <a:lnTo>
                    <a:pt x="119" y="1110"/>
                  </a:lnTo>
                  <a:lnTo>
                    <a:pt x="0" y="1110"/>
                  </a:lnTo>
                  <a:lnTo>
                    <a:pt x="0" y="213"/>
                  </a:lnTo>
                  <a:close/>
                  <a:moveTo>
                    <a:pt x="446" y="0"/>
                  </a:moveTo>
                  <a:lnTo>
                    <a:pt x="522" y="0"/>
                  </a:lnTo>
                  <a:lnTo>
                    <a:pt x="519" y="19"/>
                  </a:lnTo>
                  <a:lnTo>
                    <a:pt x="515" y="36"/>
                  </a:lnTo>
                  <a:lnTo>
                    <a:pt x="510" y="53"/>
                  </a:lnTo>
                  <a:lnTo>
                    <a:pt x="504" y="67"/>
                  </a:lnTo>
                  <a:lnTo>
                    <a:pt x="496" y="81"/>
                  </a:lnTo>
                  <a:lnTo>
                    <a:pt x="487" y="95"/>
                  </a:lnTo>
                  <a:lnTo>
                    <a:pt x="477" y="107"/>
                  </a:lnTo>
                  <a:lnTo>
                    <a:pt x="465" y="117"/>
                  </a:lnTo>
                  <a:lnTo>
                    <a:pt x="454" y="127"/>
                  </a:lnTo>
                  <a:lnTo>
                    <a:pt x="441" y="136"/>
                  </a:lnTo>
                  <a:lnTo>
                    <a:pt x="426" y="142"/>
                  </a:lnTo>
                  <a:lnTo>
                    <a:pt x="411" y="148"/>
                  </a:lnTo>
                  <a:lnTo>
                    <a:pt x="395" y="153"/>
                  </a:lnTo>
                  <a:lnTo>
                    <a:pt x="378" y="156"/>
                  </a:lnTo>
                  <a:lnTo>
                    <a:pt x="360" y="158"/>
                  </a:lnTo>
                  <a:lnTo>
                    <a:pt x="342" y="159"/>
                  </a:lnTo>
                  <a:lnTo>
                    <a:pt x="323" y="158"/>
                  </a:lnTo>
                  <a:lnTo>
                    <a:pt x="305" y="156"/>
                  </a:lnTo>
                  <a:lnTo>
                    <a:pt x="287" y="153"/>
                  </a:lnTo>
                  <a:lnTo>
                    <a:pt x="271" y="148"/>
                  </a:lnTo>
                  <a:lnTo>
                    <a:pt x="256" y="143"/>
                  </a:lnTo>
                  <a:lnTo>
                    <a:pt x="242" y="136"/>
                  </a:lnTo>
                  <a:lnTo>
                    <a:pt x="228" y="127"/>
                  </a:lnTo>
                  <a:lnTo>
                    <a:pt x="216" y="117"/>
                  </a:lnTo>
                  <a:lnTo>
                    <a:pt x="205" y="107"/>
                  </a:lnTo>
                  <a:lnTo>
                    <a:pt x="195" y="95"/>
                  </a:lnTo>
                  <a:lnTo>
                    <a:pt x="186" y="82"/>
                  </a:lnTo>
                  <a:lnTo>
                    <a:pt x="179" y="69"/>
                  </a:lnTo>
                  <a:lnTo>
                    <a:pt x="173" y="53"/>
                  </a:lnTo>
                  <a:lnTo>
                    <a:pt x="167" y="37"/>
                  </a:lnTo>
                  <a:lnTo>
                    <a:pt x="163" y="19"/>
                  </a:lnTo>
                  <a:lnTo>
                    <a:pt x="160" y="0"/>
                  </a:lnTo>
                  <a:lnTo>
                    <a:pt x="235" y="0"/>
                  </a:lnTo>
                  <a:lnTo>
                    <a:pt x="238" y="10"/>
                  </a:lnTo>
                  <a:lnTo>
                    <a:pt x="241" y="20"/>
                  </a:lnTo>
                  <a:lnTo>
                    <a:pt x="244" y="28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8" y="50"/>
                  </a:lnTo>
                  <a:lnTo>
                    <a:pt x="263" y="57"/>
                  </a:lnTo>
                  <a:lnTo>
                    <a:pt x="269" y="62"/>
                  </a:lnTo>
                  <a:lnTo>
                    <a:pt x="276" y="66"/>
                  </a:lnTo>
                  <a:lnTo>
                    <a:pt x="283" y="71"/>
                  </a:lnTo>
                  <a:lnTo>
                    <a:pt x="291" y="75"/>
                  </a:lnTo>
                  <a:lnTo>
                    <a:pt x="299" y="77"/>
                  </a:lnTo>
                  <a:lnTo>
                    <a:pt x="308" y="79"/>
                  </a:lnTo>
                  <a:lnTo>
                    <a:pt x="317" y="81"/>
                  </a:lnTo>
                  <a:lnTo>
                    <a:pt x="327" y="82"/>
                  </a:lnTo>
                  <a:lnTo>
                    <a:pt x="338" y="82"/>
                  </a:lnTo>
                  <a:lnTo>
                    <a:pt x="349" y="82"/>
                  </a:lnTo>
                  <a:lnTo>
                    <a:pt x="361" y="81"/>
                  </a:lnTo>
                  <a:lnTo>
                    <a:pt x="372" y="80"/>
                  </a:lnTo>
                  <a:lnTo>
                    <a:pt x="381" y="78"/>
                  </a:lnTo>
                  <a:lnTo>
                    <a:pt x="390" y="75"/>
                  </a:lnTo>
                  <a:lnTo>
                    <a:pt x="398" y="72"/>
                  </a:lnTo>
                  <a:lnTo>
                    <a:pt x="406" y="67"/>
                  </a:lnTo>
                  <a:lnTo>
                    <a:pt x="412" y="63"/>
                  </a:lnTo>
                  <a:lnTo>
                    <a:pt x="419" y="58"/>
                  </a:lnTo>
                  <a:lnTo>
                    <a:pt x="424" y="52"/>
                  </a:lnTo>
                  <a:lnTo>
                    <a:pt x="429" y="45"/>
                  </a:lnTo>
                  <a:lnTo>
                    <a:pt x="433" y="38"/>
                  </a:lnTo>
                  <a:lnTo>
                    <a:pt x="438" y="29"/>
                  </a:lnTo>
                  <a:lnTo>
                    <a:pt x="441" y="20"/>
                  </a:lnTo>
                  <a:lnTo>
                    <a:pt x="444" y="10"/>
                  </a:lnTo>
                  <a:lnTo>
                    <a:pt x="4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xmlns="" id="{B263B1AA-5B34-9DD1-FEE2-C8BD8AB1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90"/>
              <a:ext cx="88" cy="103"/>
            </a:xfrm>
            <a:custGeom>
              <a:avLst/>
              <a:gdLst>
                <a:gd name="T0" fmla="*/ 782 w 793"/>
                <a:gd name="T1" fmla="*/ 662 h 926"/>
                <a:gd name="T2" fmla="*/ 757 w 793"/>
                <a:gd name="T3" fmla="*/ 726 h 926"/>
                <a:gd name="T4" fmla="*/ 723 w 793"/>
                <a:gd name="T5" fmla="*/ 782 h 926"/>
                <a:gd name="T6" fmla="*/ 682 w 793"/>
                <a:gd name="T7" fmla="*/ 829 h 926"/>
                <a:gd name="T8" fmla="*/ 633 w 793"/>
                <a:gd name="T9" fmla="*/ 868 h 926"/>
                <a:gd name="T10" fmla="*/ 580 w 793"/>
                <a:gd name="T11" fmla="*/ 896 h 926"/>
                <a:gd name="T12" fmla="*/ 520 w 793"/>
                <a:gd name="T13" fmla="*/ 915 h 926"/>
                <a:gd name="T14" fmla="*/ 455 w 793"/>
                <a:gd name="T15" fmla="*/ 925 h 926"/>
                <a:gd name="T16" fmla="*/ 352 w 793"/>
                <a:gd name="T17" fmla="*/ 923 h 926"/>
                <a:gd name="T18" fmla="*/ 261 w 793"/>
                <a:gd name="T19" fmla="*/ 904 h 926"/>
                <a:gd name="T20" fmla="*/ 208 w 793"/>
                <a:gd name="T21" fmla="*/ 881 h 926"/>
                <a:gd name="T22" fmla="*/ 164 w 793"/>
                <a:gd name="T23" fmla="*/ 852 h 926"/>
                <a:gd name="T24" fmla="*/ 105 w 793"/>
                <a:gd name="T25" fmla="*/ 795 h 926"/>
                <a:gd name="T26" fmla="*/ 47 w 793"/>
                <a:gd name="T27" fmla="*/ 696 h 926"/>
                <a:gd name="T28" fmla="*/ 11 w 793"/>
                <a:gd name="T29" fmla="*/ 580 h 926"/>
                <a:gd name="T30" fmla="*/ 0 w 793"/>
                <a:gd name="T31" fmla="*/ 456 h 926"/>
                <a:gd name="T32" fmla="*/ 13 w 793"/>
                <a:gd name="T33" fmla="*/ 325 h 926"/>
                <a:gd name="T34" fmla="*/ 53 w 793"/>
                <a:gd name="T35" fmla="*/ 211 h 926"/>
                <a:gd name="T36" fmla="*/ 118 w 793"/>
                <a:gd name="T37" fmla="*/ 120 h 926"/>
                <a:gd name="T38" fmla="*/ 205 w 793"/>
                <a:gd name="T39" fmla="*/ 53 h 926"/>
                <a:gd name="T40" fmla="*/ 310 w 793"/>
                <a:gd name="T41" fmla="*/ 13 h 926"/>
                <a:gd name="T42" fmla="*/ 424 w 793"/>
                <a:gd name="T43" fmla="*/ 0 h 926"/>
                <a:gd name="T44" fmla="*/ 487 w 793"/>
                <a:gd name="T45" fmla="*/ 4 h 926"/>
                <a:gd name="T46" fmla="*/ 547 w 793"/>
                <a:gd name="T47" fmla="*/ 17 h 926"/>
                <a:gd name="T48" fmla="*/ 601 w 793"/>
                <a:gd name="T49" fmla="*/ 38 h 926"/>
                <a:gd name="T50" fmla="*/ 649 w 793"/>
                <a:gd name="T51" fmla="*/ 68 h 926"/>
                <a:gd name="T52" fmla="*/ 692 w 793"/>
                <a:gd name="T53" fmla="*/ 105 h 926"/>
                <a:gd name="T54" fmla="*/ 728 w 793"/>
                <a:gd name="T55" fmla="*/ 150 h 926"/>
                <a:gd name="T56" fmla="*/ 756 w 793"/>
                <a:gd name="T57" fmla="*/ 202 h 926"/>
                <a:gd name="T58" fmla="*/ 778 w 793"/>
                <a:gd name="T59" fmla="*/ 260 h 926"/>
                <a:gd name="T60" fmla="*/ 633 w 793"/>
                <a:gd name="T61" fmla="*/ 222 h 926"/>
                <a:gd name="T62" fmla="*/ 584 w 793"/>
                <a:gd name="T63" fmla="*/ 157 h 926"/>
                <a:gd name="T64" fmla="*/ 522 w 793"/>
                <a:gd name="T65" fmla="*/ 118 h 926"/>
                <a:gd name="T66" fmla="*/ 443 w 793"/>
                <a:gd name="T67" fmla="*/ 102 h 926"/>
                <a:gd name="T68" fmla="*/ 348 w 793"/>
                <a:gd name="T69" fmla="*/ 107 h 926"/>
                <a:gd name="T70" fmla="*/ 266 w 793"/>
                <a:gd name="T71" fmla="*/ 139 h 926"/>
                <a:gd name="T72" fmla="*/ 201 w 793"/>
                <a:gd name="T73" fmla="*/ 192 h 926"/>
                <a:gd name="T74" fmla="*/ 158 w 793"/>
                <a:gd name="T75" fmla="*/ 263 h 926"/>
                <a:gd name="T76" fmla="*/ 133 w 793"/>
                <a:gd name="T77" fmla="*/ 346 h 926"/>
                <a:gd name="T78" fmla="*/ 122 w 793"/>
                <a:gd name="T79" fmla="*/ 434 h 926"/>
                <a:gd name="T80" fmla="*/ 126 w 793"/>
                <a:gd name="T81" fmla="*/ 537 h 926"/>
                <a:gd name="T82" fmla="*/ 148 w 793"/>
                <a:gd name="T83" fmla="*/ 634 h 926"/>
                <a:gd name="T84" fmla="*/ 186 w 793"/>
                <a:gd name="T85" fmla="*/ 713 h 926"/>
                <a:gd name="T86" fmla="*/ 243 w 793"/>
                <a:gd name="T87" fmla="*/ 772 h 926"/>
                <a:gd name="T88" fmla="*/ 314 w 793"/>
                <a:gd name="T89" fmla="*/ 808 h 926"/>
                <a:gd name="T90" fmla="*/ 392 w 793"/>
                <a:gd name="T91" fmla="*/ 824 h 926"/>
                <a:gd name="T92" fmla="*/ 482 w 793"/>
                <a:gd name="T93" fmla="*/ 816 h 926"/>
                <a:gd name="T94" fmla="*/ 563 w 793"/>
                <a:gd name="T95" fmla="*/ 780 h 926"/>
                <a:gd name="T96" fmla="*/ 605 w 793"/>
                <a:gd name="T97" fmla="*/ 744 h 926"/>
                <a:gd name="T98" fmla="*/ 632 w 793"/>
                <a:gd name="T99" fmla="*/ 706 h 926"/>
                <a:gd name="T100" fmla="*/ 667 w 793"/>
                <a:gd name="T101" fmla="*/ 62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926">
                  <a:moveTo>
                    <a:pt x="674" y="596"/>
                  </a:moveTo>
                  <a:lnTo>
                    <a:pt x="793" y="627"/>
                  </a:lnTo>
                  <a:lnTo>
                    <a:pt x="788" y="644"/>
                  </a:lnTo>
                  <a:lnTo>
                    <a:pt x="782" y="662"/>
                  </a:lnTo>
                  <a:lnTo>
                    <a:pt x="777" y="679"/>
                  </a:lnTo>
                  <a:lnTo>
                    <a:pt x="771" y="695"/>
                  </a:lnTo>
                  <a:lnTo>
                    <a:pt x="764" y="711"/>
                  </a:lnTo>
                  <a:lnTo>
                    <a:pt x="757" y="726"/>
                  </a:lnTo>
                  <a:lnTo>
                    <a:pt x="749" y="741"/>
                  </a:lnTo>
                  <a:lnTo>
                    <a:pt x="741" y="756"/>
                  </a:lnTo>
                  <a:lnTo>
                    <a:pt x="732" y="769"/>
                  </a:lnTo>
                  <a:lnTo>
                    <a:pt x="723" y="782"/>
                  </a:lnTo>
                  <a:lnTo>
                    <a:pt x="713" y="795"/>
                  </a:lnTo>
                  <a:lnTo>
                    <a:pt x="704" y="807"/>
                  </a:lnTo>
                  <a:lnTo>
                    <a:pt x="693" y="819"/>
                  </a:lnTo>
                  <a:lnTo>
                    <a:pt x="682" y="829"/>
                  </a:lnTo>
                  <a:lnTo>
                    <a:pt x="671" y="840"/>
                  </a:lnTo>
                  <a:lnTo>
                    <a:pt x="659" y="849"/>
                  </a:lnTo>
                  <a:lnTo>
                    <a:pt x="646" y="859"/>
                  </a:lnTo>
                  <a:lnTo>
                    <a:pt x="633" y="868"/>
                  </a:lnTo>
                  <a:lnTo>
                    <a:pt x="621" y="876"/>
                  </a:lnTo>
                  <a:lnTo>
                    <a:pt x="608" y="883"/>
                  </a:lnTo>
                  <a:lnTo>
                    <a:pt x="594" y="890"/>
                  </a:lnTo>
                  <a:lnTo>
                    <a:pt x="580" y="896"/>
                  </a:lnTo>
                  <a:lnTo>
                    <a:pt x="565" y="902"/>
                  </a:lnTo>
                  <a:lnTo>
                    <a:pt x="551" y="907"/>
                  </a:lnTo>
                  <a:lnTo>
                    <a:pt x="535" y="911"/>
                  </a:lnTo>
                  <a:lnTo>
                    <a:pt x="520" y="915"/>
                  </a:lnTo>
                  <a:lnTo>
                    <a:pt x="504" y="919"/>
                  </a:lnTo>
                  <a:lnTo>
                    <a:pt x="489" y="922"/>
                  </a:lnTo>
                  <a:lnTo>
                    <a:pt x="473" y="924"/>
                  </a:lnTo>
                  <a:lnTo>
                    <a:pt x="455" y="925"/>
                  </a:lnTo>
                  <a:lnTo>
                    <a:pt x="438" y="926"/>
                  </a:lnTo>
                  <a:lnTo>
                    <a:pt x="421" y="926"/>
                  </a:lnTo>
                  <a:lnTo>
                    <a:pt x="386" y="925"/>
                  </a:lnTo>
                  <a:lnTo>
                    <a:pt x="352" y="923"/>
                  </a:lnTo>
                  <a:lnTo>
                    <a:pt x="320" y="917"/>
                  </a:lnTo>
                  <a:lnTo>
                    <a:pt x="289" y="911"/>
                  </a:lnTo>
                  <a:lnTo>
                    <a:pt x="276" y="908"/>
                  </a:lnTo>
                  <a:lnTo>
                    <a:pt x="261" y="904"/>
                  </a:lnTo>
                  <a:lnTo>
                    <a:pt x="248" y="898"/>
                  </a:lnTo>
                  <a:lnTo>
                    <a:pt x="234" y="893"/>
                  </a:lnTo>
                  <a:lnTo>
                    <a:pt x="221" y="888"/>
                  </a:lnTo>
                  <a:lnTo>
                    <a:pt x="208" y="881"/>
                  </a:lnTo>
                  <a:lnTo>
                    <a:pt x="197" y="875"/>
                  </a:lnTo>
                  <a:lnTo>
                    <a:pt x="185" y="868"/>
                  </a:lnTo>
                  <a:lnTo>
                    <a:pt x="174" y="860"/>
                  </a:lnTo>
                  <a:lnTo>
                    <a:pt x="164" y="852"/>
                  </a:lnTo>
                  <a:lnTo>
                    <a:pt x="153" y="843"/>
                  </a:lnTo>
                  <a:lnTo>
                    <a:pt x="142" y="835"/>
                  </a:lnTo>
                  <a:lnTo>
                    <a:pt x="123" y="815"/>
                  </a:lnTo>
                  <a:lnTo>
                    <a:pt x="105" y="795"/>
                  </a:lnTo>
                  <a:lnTo>
                    <a:pt x="89" y="773"/>
                  </a:lnTo>
                  <a:lnTo>
                    <a:pt x="73" y="749"/>
                  </a:lnTo>
                  <a:lnTo>
                    <a:pt x="59" y="724"/>
                  </a:lnTo>
                  <a:lnTo>
                    <a:pt x="47" y="696"/>
                  </a:lnTo>
                  <a:lnTo>
                    <a:pt x="36" y="668"/>
                  </a:lnTo>
                  <a:lnTo>
                    <a:pt x="26" y="639"/>
                  </a:lnTo>
                  <a:lnTo>
                    <a:pt x="18" y="610"/>
                  </a:lnTo>
                  <a:lnTo>
                    <a:pt x="11" y="580"/>
                  </a:lnTo>
                  <a:lnTo>
                    <a:pt x="6" y="550"/>
                  </a:lnTo>
                  <a:lnTo>
                    <a:pt x="3" y="519"/>
                  </a:lnTo>
                  <a:lnTo>
                    <a:pt x="1" y="488"/>
                  </a:lnTo>
                  <a:lnTo>
                    <a:pt x="0" y="456"/>
                  </a:lnTo>
                  <a:lnTo>
                    <a:pt x="1" y="422"/>
                  </a:lnTo>
                  <a:lnTo>
                    <a:pt x="3" y="388"/>
                  </a:lnTo>
                  <a:lnTo>
                    <a:pt x="7" y="356"/>
                  </a:lnTo>
                  <a:lnTo>
                    <a:pt x="13" y="325"/>
                  </a:lnTo>
                  <a:lnTo>
                    <a:pt x="20" y="295"/>
                  </a:lnTo>
                  <a:lnTo>
                    <a:pt x="30" y="266"/>
                  </a:lnTo>
                  <a:lnTo>
                    <a:pt x="40" y="238"/>
                  </a:lnTo>
                  <a:lnTo>
                    <a:pt x="53" y="211"/>
                  </a:lnTo>
                  <a:lnTo>
                    <a:pt x="67" y="187"/>
                  </a:lnTo>
                  <a:lnTo>
                    <a:pt x="83" y="162"/>
                  </a:lnTo>
                  <a:lnTo>
                    <a:pt x="100" y="140"/>
                  </a:lnTo>
                  <a:lnTo>
                    <a:pt x="118" y="120"/>
                  </a:lnTo>
                  <a:lnTo>
                    <a:pt x="138" y="101"/>
                  </a:lnTo>
                  <a:lnTo>
                    <a:pt x="159" y="84"/>
                  </a:lnTo>
                  <a:lnTo>
                    <a:pt x="182" y="68"/>
                  </a:lnTo>
                  <a:lnTo>
                    <a:pt x="205" y="53"/>
                  </a:lnTo>
                  <a:lnTo>
                    <a:pt x="231" y="40"/>
                  </a:lnTo>
                  <a:lnTo>
                    <a:pt x="256" y="30"/>
                  </a:lnTo>
                  <a:lnTo>
                    <a:pt x="283" y="20"/>
                  </a:lnTo>
                  <a:lnTo>
                    <a:pt x="310" y="13"/>
                  </a:lnTo>
                  <a:lnTo>
                    <a:pt x="337" y="7"/>
                  </a:lnTo>
                  <a:lnTo>
                    <a:pt x="365" y="3"/>
                  </a:lnTo>
                  <a:lnTo>
                    <a:pt x="394" y="0"/>
                  </a:lnTo>
                  <a:lnTo>
                    <a:pt x="424" y="0"/>
                  </a:lnTo>
                  <a:lnTo>
                    <a:pt x="440" y="0"/>
                  </a:lnTo>
                  <a:lnTo>
                    <a:pt x="457" y="1"/>
                  </a:lnTo>
                  <a:lnTo>
                    <a:pt x="473" y="2"/>
                  </a:lnTo>
                  <a:lnTo>
                    <a:pt x="487" y="4"/>
                  </a:lnTo>
                  <a:lnTo>
                    <a:pt x="503" y="6"/>
                  </a:lnTo>
                  <a:lnTo>
                    <a:pt x="518" y="9"/>
                  </a:lnTo>
                  <a:lnTo>
                    <a:pt x="533" y="13"/>
                  </a:lnTo>
                  <a:lnTo>
                    <a:pt x="547" y="17"/>
                  </a:lnTo>
                  <a:lnTo>
                    <a:pt x="561" y="21"/>
                  </a:lnTo>
                  <a:lnTo>
                    <a:pt x="575" y="26"/>
                  </a:lnTo>
                  <a:lnTo>
                    <a:pt x="589" y="32"/>
                  </a:lnTo>
                  <a:lnTo>
                    <a:pt x="601" y="38"/>
                  </a:lnTo>
                  <a:lnTo>
                    <a:pt x="614" y="44"/>
                  </a:lnTo>
                  <a:lnTo>
                    <a:pt x="626" y="52"/>
                  </a:lnTo>
                  <a:lnTo>
                    <a:pt x="638" y="59"/>
                  </a:lnTo>
                  <a:lnTo>
                    <a:pt x="649" y="68"/>
                  </a:lnTo>
                  <a:lnTo>
                    <a:pt x="661" y="76"/>
                  </a:lnTo>
                  <a:lnTo>
                    <a:pt x="672" y="86"/>
                  </a:lnTo>
                  <a:lnTo>
                    <a:pt x="682" y="95"/>
                  </a:lnTo>
                  <a:lnTo>
                    <a:pt x="692" y="105"/>
                  </a:lnTo>
                  <a:lnTo>
                    <a:pt x="701" y="116"/>
                  </a:lnTo>
                  <a:lnTo>
                    <a:pt x="711" y="127"/>
                  </a:lnTo>
                  <a:lnTo>
                    <a:pt x="720" y="138"/>
                  </a:lnTo>
                  <a:lnTo>
                    <a:pt x="728" y="150"/>
                  </a:lnTo>
                  <a:lnTo>
                    <a:pt x="736" y="162"/>
                  </a:lnTo>
                  <a:lnTo>
                    <a:pt x="743" y="175"/>
                  </a:lnTo>
                  <a:lnTo>
                    <a:pt x="749" y="188"/>
                  </a:lnTo>
                  <a:lnTo>
                    <a:pt x="756" y="202"/>
                  </a:lnTo>
                  <a:lnTo>
                    <a:pt x="762" y="216"/>
                  </a:lnTo>
                  <a:lnTo>
                    <a:pt x="767" y="231"/>
                  </a:lnTo>
                  <a:lnTo>
                    <a:pt x="773" y="245"/>
                  </a:lnTo>
                  <a:lnTo>
                    <a:pt x="778" y="260"/>
                  </a:lnTo>
                  <a:lnTo>
                    <a:pt x="661" y="288"/>
                  </a:lnTo>
                  <a:lnTo>
                    <a:pt x="652" y="265"/>
                  </a:lnTo>
                  <a:lnTo>
                    <a:pt x="643" y="242"/>
                  </a:lnTo>
                  <a:lnTo>
                    <a:pt x="633" y="222"/>
                  </a:lnTo>
                  <a:lnTo>
                    <a:pt x="623" y="203"/>
                  </a:lnTo>
                  <a:lnTo>
                    <a:pt x="611" y="186"/>
                  </a:lnTo>
                  <a:lnTo>
                    <a:pt x="598" y="171"/>
                  </a:lnTo>
                  <a:lnTo>
                    <a:pt x="584" y="157"/>
                  </a:lnTo>
                  <a:lnTo>
                    <a:pt x="570" y="145"/>
                  </a:lnTo>
                  <a:lnTo>
                    <a:pt x="555" y="135"/>
                  </a:lnTo>
                  <a:lnTo>
                    <a:pt x="539" y="126"/>
                  </a:lnTo>
                  <a:lnTo>
                    <a:pt x="522" y="118"/>
                  </a:lnTo>
                  <a:lnTo>
                    <a:pt x="503" y="111"/>
                  </a:lnTo>
                  <a:lnTo>
                    <a:pt x="484" y="107"/>
                  </a:lnTo>
                  <a:lnTo>
                    <a:pt x="464" y="104"/>
                  </a:lnTo>
                  <a:lnTo>
                    <a:pt x="443" y="102"/>
                  </a:lnTo>
                  <a:lnTo>
                    <a:pt x="420" y="101"/>
                  </a:lnTo>
                  <a:lnTo>
                    <a:pt x="396" y="102"/>
                  </a:lnTo>
                  <a:lnTo>
                    <a:pt x="371" y="104"/>
                  </a:lnTo>
                  <a:lnTo>
                    <a:pt x="348" y="107"/>
                  </a:lnTo>
                  <a:lnTo>
                    <a:pt x="326" y="114"/>
                  </a:lnTo>
                  <a:lnTo>
                    <a:pt x="304" y="120"/>
                  </a:lnTo>
                  <a:lnTo>
                    <a:pt x="285" y="128"/>
                  </a:lnTo>
                  <a:lnTo>
                    <a:pt x="266" y="139"/>
                  </a:lnTo>
                  <a:lnTo>
                    <a:pt x="248" y="150"/>
                  </a:lnTo>
                  <a:lnTo>
                    <a:pt x="231" y="164"/>
                  </a:lnTo>
                  <a:lnTo>
                    <a:pt x="216" y="177"/>
                  </a:lnTo>
                  <a:lnTo>
                    <a:pt x="201" y="192"/>
                  </a:lnTo>
                  <a:lnTo>
                    <a:pt x="188" y="208"/>
                  </a:lnTo>
                  <a:lnTo>
                    <a:pt x="178" y="225"/>
                  </a:lnTo>
                  <a:lnTo>
                    <a:pt x="167" y="243"/>
                  </a:lnTo>
                  <a:lnTo>
                    <a:pt x="158" y="263"/>
                  </a:lnTo>
                  <a:lnTo>
                    <a:pt x="150" y="284"/>
                  </a:lnTo>
                  <a:lnTo>
                    <a:pt x="144" y="304"/>
                  </a:lnTo>
                  <a:lnTo>
                    <a:pt x="138" y="325"/>
                  </a:lnTo>
                  <a:lnTo>
                    <a:pt x="133" y="346"/>
                  </a:lnTo>
                  <a:lnTo>
                    <a:pt x="129" y="368"/>
                  </a:lnTo>
                  <a:lnTo>
                    <a:pt x="126" y="390"/>
                  </a:lnTo>
                  <a:lnTo>
                    <a:pt x="124" y="411"/>
                  </a:lnTo>
                  <a:lnTo>
                    <a:pt x="122" y="434"/>
                  </a:lnTo>
                  <a:lnTo>
                    <a:pt x="122" y="455"/>
                  </a:lnTo>
                  <a:lnTo>
                    <a:pt x="122" y="484"/>
                  </a:lnTo>
                  <a:lnTo>
                    <a:pt x="124" y="511"/>
                  </a:lnTo>
                  <a:lnTo>
                    <a:pt x="126" y="537"/>
                  </a:lnTo>
                  <a:lnTo>
                    <a:pt x="131" y="562"/>
                  </a:lnTo>
                  <a:lnTo>
                    <a:pt x="135" y="587"/>
                  </a:lnTo>
                  <a:lnTo>
                    <a:pt x="140" y="610"/>
                  </a:lnTo>
                  <a:lnTo>
                    <a:pt x="148" y="634"/>
                  </a:lnTo>
                  <a:lnTo>
                    <a:pt x="155" y="655"/>
                  </a:lnTo>
                  <a:lnTo>
                    <a:pt x="164" y="676"/>
                  </a:lnTo>
                  <a:lnTo>
                    <a:pt x="174" y="695"/>
                  </a:lnTo>
                  <a:lnTo>
                    <a:pt x="186" y="713"/>
                  </a:lnTo>
                  <a:lnTo>
                    <a:pt x="198" y="729"/>
                  </a:lnTo>
                  <a:lnTo>
                    <a:pt x="212" y="745"/>
                  </a:lnTo>
                  <a:lnTo>
                    <a:pt x="227" y="759"/>
                  </a:lnTo>
                  <a:lnTo>
                    <a:pt x="243" y="772"/>
                  </a:lnTo>
                  <a:lnTo>
                    <a:pt x="260" y="782"/>
                  </a:lnTo>
                  <a:lnTo>
                    <a:pt x="277" y="792"/>
                  </a:lnTo>
                  <a:lnTo>
                    <a:pt x="295" y="802"/>
                  </a:lnTo>
                  <a:lnTo>
                    <a:pt x="314" y="808"/>
                  </a:lnTo>
                  <a:lnTo>
                    <a:pt x="333" y="814"/>
                  </a:lnTo>
                  <a:lnTo>
                    <a:pt x="352" y="819"/>
                  </a:lnTo>
                  <a:lnTo>
                    <a:pt x="371" y="822"/>
                  </a:lnTo>
                  <a:lnTo>
                    <a:pt x="392" y="824"/>
                  </a:lnTo>
                  <a:lnTo>
                    <a:pt x="412" y="825"/>
                  </a:lnTo>
                  <a:lnTo>
                    <a:pt x="436" y="824"/>
                  </a:lnTo>
                  <a:lnTo>
                    <a:pt x="460" y="821"/>
                  </a:lnTo>
                  <a:lnTo>
                    <a:pt x="482" y="816"/>
                  </a:lnTo>
                  <a:lnTo>
                    <a:pt x="503" y="810"/>
                  </a:lnTo>
                  <a:lnTo>
                    <a:pt x="525" y="803"/>
                  </a:lnTo>
                  <a:lnTo>
                    <a:pt x="544" y="792"/>
                  </a:lnTo>
                  <a:lnTo>
                    <a:pt x="563" y="780"/>
                  </a:lnTo>
                  <a:lnTo>
                    <a:pt x="580" y="768"/>
                  </a:lnTo>
                  <a:lnTo>
                    <a:pt x="589" y="760"/>
                  </a:lnTo>
                  <a:lnTo>
                    <a:pt x="597" y="752"/>
                  </a:lnTo>
                  <a:lnTo>
                    <a:pt x="605" y="744"/>
                  </a:lnTo>
                  <a:lnTo>
                    <a:pt x="612" y="735"/>
                  </a:lnTo>
                  <a:lnTo>
                    <a:pt x="619" y="726"/>
                  </a:lnTo>
                  <a:lnTo>
                    <a:pt x="626" y="716"/>
                  </a:lnTo>
                  <a:lnTo>
                    <a:pt x="632" y="706"/>
                  </a:lnTo>
                  <a:lnTo>
                    <a:pt x="639" y="696"/>
                  </a:lnTo>
                  <a:lnTo>
                    <a:pt x="649" y="674"/>
                  </a:lnTo>
                  <a:lnTo>
                    <a:pt x="659" y="650"/>
                  </a:lnTo>
                  <a:lnTo>
                    <a:pt x="667" y="624"/>
                  </a:lnTo>
                  <a:lnTo>
                    <a:pt x="674" y="5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xmlns="" id="{92ACBA9E-6790-2C05-834E-24F597DFE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90"/>
              <a:ext cx="96" cy="103"/>
            </a:xfrm>
            <a:custGeom>
              <a:avLst/>
              <a:gdLst>
                <a:gd name="T0" fmla="*/ 4 w 858"/>
                <a:gd name="T1" fmla="*/ 395 h 927"/>
                <a:gd name="T2" fmla="*/ 22 w 858"/>
                <a:gd name="T3" fmla="*/ 299 h 927"/>
                <a:gd name="T4" fmla="*/ 57 w 858"/>
                <a:gd name="T5" fmla="*/ 214 h 927"/>
                <a:gd name="T6" fmla="*/ 106 w 858"/>
                <a:gd name="T7" fmla="*/ 142 h 927"/>
                <a:gd name="T8" fmla="*/ 167 w 858"/>
                <a:gd name="T9" fmla="*/ 83 h 927"/>
                <a:gd name="T10" fmla="*/ 238 w 858"/>
                <a:gd name="T11" fmla="*/ 40 h 927"/>
                <a:gd name="T12" fmla="*/ 317 w 858"/>
                <a:gd name="T13" fmla="*/ 12 h 927"/>
                <a:gd name="T14" fmla="*/ 406 w 858"/>
                <a:gd name="T15" fmla="*/ 0 h 927"/>
                <a:gd name="T16" fmla="*/ 520 w 858"/>
                <a:gd name="T17" fmla="*/ 8 h 927"/>
                <a:gd name="T18" fmla="*/ 628 w 858"/>
                <a:gd name="T19" fmla="*/ 45 h 927"/>
                <a:gd name="T20" fmla="*/ 722 w 858"/>
                <a:gd name="T21" fmla="*/ 110 h 927"/>
                <a:gd name="T22" fmla="*/ 792 w 858"/>
                <a:gd name="T23" fmla="*/ 199 h 927"/>
                <a:gd name="T24" fmla="*/ 837 w 858"/>
                <a:gd name="T25" fmla="*/ 308 h 927"/>
                <a:gd name="T26" fmla="*/ 857 w 858"/>
                <a:gd name="T27" fmla="*/ 431 h 927"/>
                <a:gd name="T28" fmla="*/ 850 w 858"/>
                <a:gd name="T29" fmla="*/ 563 h 927"/>
                <a:gd name="T30" fmla="*/ 816 w 858"/>
                <a:gd name="T31" fmla="*/ 681 h 927"/>
                <a:gd name="T32" fmla="*/ 764 w 858"/>
                <a:gd name="T33" fmla="*/ 771 h 927"/>
                <a:gd name="T34" fmla="*/ 726 w 858"/>
                <a:gd name="T35" fmla="*/ 813 h 927"/>
                <a:gd name="T36" fmla="*/ 683 w 858"/>
                <a:gd name="T37" fmla="*/ 849 h 927"/>
                <a:gd name="T38" fmla="*/ 621 w 858"/>
                <a:gd name="T39" fmla="*/ 884 h 927"/>
                <a:gd name="T40" fmla="*/ 514 w 858"/>
                <a:gd name="T41" fmla="*/ 920 h 927"/>
                <a:gd name="T42" fmla="*/ 397 w 858"/>
                <a:gd name="T43" fmla="*/ 926 h 927"/>
                <a:gd name="T44" fmla="*/ 281 w 858"/>
                <a:gd name="T45" fmla="*/ 904 h 927"/>
                <a:gd name="T46" fmla="*/ 178 w 858"/>
                <a:gd name="T47" fmla="*/ 850 h 927"/>
                <a:gd name="T48" fmla="*/ 96 w 858"/>
                <a:gd name="T49" fmla="*/ 772 h 927"/>
                <a:gd name="T50" fmla="*/ 39 w 858"/>
                <a:gd name="T51" fmla="*/ 673 h 927"/>
                <a:gd name="T52" fmla="*/ 6 w 858"/>
                <a:gd name="T53" fmla="*/ 562 h 927"/>
                <a:gd name="T54" fmla="*/ 123 w 858"/>
                <a:gd name="T55" fmla="*/ 477 h 927"/>
                <a:gd name="T56" fmla="*/ 128 w 858"/>
                <a:gd name="T57" fmla="*/ 554 h 927"/>
                <a:gd name="T58" fmla="*/ 144 w 858"/>
                <a:gd name="T59" fmla="*/ 622 h 927"/>
                <a:gd name="T60" fmla="*/ 172 w 858"/>
                <a:gd name="T61" fmla="*/ 681 h 927"/>
                <a:gd name="T62" fmla="*/ 209 w 858"/>
                <a:gd name="T63" fmla="*/ 732 h 927"/>
                <a:gd name="T64" fmla="*/ 256 w 858"/>
                <a:gd name="T65" fmla="*/ 773 h 927"/>
                <a:gd name="T66" fmla="*/ 308 w 858"/>
                <a:gd name="T67" fmla="*/ 803 h 927"/>
                <a:gd name="T68" fmla="*/ 365 w 858"/>
                <a:gd name="T69" fmla="*/ 820 h 927"/>
                <a:gd name="T70" fmla="*/ 428 w 858"/>
                <a:gd name="T71" fmla="*/ 826 h 927"/>
                <a:gd name="T72" fmla="*/ 492 w 858"/>
                <a:gd name="T73" fmla="*/ 820 h 927"/>
                <a:gd name="T74" fmla="*/ 551 w 858"/>
                <a:gd name="T75" fmla="*/ 803 h 927"/>
                <a:gd name="T76" fmla="*/ 603 w 858"/>
                <a:gd name="T77" fmla="*/ 773 h 927"/>
                <a:gd name="T78" fmla="*/ 649 w 858"/>
                <a:gd name="T79" fmla="*/ 731 h 927"/>
                <a:gd name="T80" fmla="*/ 687 w 858"/>
                <a:gd name="T81" fmla="*/ 679 h 927"/>
                <a:gd name="T82" fmla="*/ 714 w 858"/>
                <a:gd name="T83" fmla="*/ 618 h 927"/>
                <a:gd name="T84" fmla="*/ 731 w 858"/>
                <a:gd name="T85" fmla="*/ 546 h 927"/>
                <a:gd name="T86" fmla="*/ 736 w 858"/>
                <a:gd name="T87" fmla="*/ 464 h 927"/>
                <a:gd name="T88" fmla="*/ 726 w 858"/>
                <a:gd name="T89" fmla="*/ 362 h 927"/>
                <a:gd name="T90" fmla="*/ 699 w 858"/>
                <a:gd name="T91" fmla="*/ 273 h 927"/>
                <a:gd name="T92" fmla="*/ 653 w 858"/>
                <a:gd name="T93" fmla="*/ 201 h 927"/>
                <a:gd name="T94" fmla="*/ 590 w 858"/>
                <a:gd name="T95" fmla="*/ 146 h 927"/>
                <a:gd name="T96" fmla="*/ 514 w 858"/>
                <a:gd name="T97" fmla="*/ 112 h 927"/>
                <a:gd name="T98" fmla="*/ 430 w 858"/>
                <a:gd name="T99" fmla="*/ 102 h 927"/>
                <a:gd name="T100" fmla="*/ 370 w 858"/>
                <a:gd name="T101" fmla="*/ 107 h 927"/>
                <a:gd name="T102" fmla="*/ 313 w 858"/>
                <a:gd name="T103" fmla="*/ 123 h 927"/>
                <a:gd name="T104" fmla="*/ 261 w 858"/>
                <a:gd name="T105" fmla="*/ 151 h 927"/>
                <a:gd name="T106" fmla="*/ 213 w 858"/>
                <a:gd name="T107" fmla="*/ 188 h 927"/>
                <a:gd name="T108" fmla="*/ 174 w 858"/>
                <a:gd name="T109" fmla="*/ 239 h 927"/>
                <a:gd name="T110" fmla="*/ 145 w 858"/>
                <a:gd name="T111" fmla="*/ 304 h 927"/>
                <a:gd name="T112" fmla="*/ 128 w 858"/>
                <a:gd name="T113" fmla="*/ 384 h 927"/>
                <a:gd name="T114" fmla="*/ 123 w 858"/>
                <a:gd name="T115" fmla="*/ 47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8" h="927">
                  <a:moveTo>
                    <a:pt x="0" y="475"/>
                  </a:moveTo>
                  <a:lnTo>
                    <a:pt x="0" y="447"/>
                  </a:lnTo>
                  <a:lnTo>
                    <a:pt x="1" y="421"/>
                  </a:lnTo>
                  <a:lnTo>
                    <a:pt x="4" y="395"/>
                  </a:lnTo>
                  <a:lnTo>
                    <a:pt x="8" y="370"/>
                  </a:lnTo>
                  <a:lnTo>
                    <a:pt x="12" y="345"/>
                  </a:lnTo>
                  <a:lnTo>
                    <a:pt x="16" y="322"/>
                  </a:lnTo>
                  <a:lnTo>
                    <a:pt x="22" y="299"/>
                  </a:lnTo>
                  <a:lnTo>
                    <a:pt x="30" y="276"/>
                  </a:lnTo>
                  <a:lnTo>
                    <a:pt x="37" y="255"/>
                  </a:lnTo>
                  <a:lnTo>
                    <a:pt x="47" y="235"/>
                  </a:lnTo>
                  <a:lnTo>
                    <a:pt x="57" y="214"/>
                  </a:lnTo>
                  <a:lnTo>
                    <a:pt x="67" y="195"/>
                  </a:lnTo>
                  <a:lnTo>
                    <a:pt x="79" y="176"/>
                  </a:lnTo>
                  <a:lnTo>
                    <a:pt x="92" y="159"/>
                  </a:lnTo>
                  <a:lnTo>
                    <a:pt x="106" y="142"/>
                  </a:lnTo>
                  <a:lnTo>
                    <a:pt x="119" y="126"/>
                  </a:lnTo>
                  <a:lnTo>
                    <a:pt x="135" y="110"/>
                  </a:lnTo>
                  <a:lnTo>
                    <a:pt x="150" y="96"/>
                  </a:lnTo>
                  <a:lnTo>
                    <a:pt x="167" y="83"/>
                  </a:lnTo>
                  <a:lnTo>
                    <a:pt x="184" y="71"/>
                  </a:lnTo>
                  <a:lnTo>
                    <a:pt x="201" y="59"/>
                  </a:lnTo>
                  <a:lnTo>
                    <a:pt x="219" y="49"/>
                  </a:lnTo>
                  <a:lnTo>
                    <a:pt x="238" y="40"/>
                  </a:lnTo>
                  <a:lnTo>
                    <a:pt x="257" y="32"/>
                  </a:lnTo>
                  <a:lnTo>
                    <a:pt x="277" y="24"/>
                  </a:lnTo>
                  <a:lnTo>
                    <a:pt x="297" y="18"/>
                  </a:lnTo>
                  <a:lnTo>
                    <a:pt x="317" y="12"/>
                  </a:lnTo>
                  <a:lnTo>
                    <a:pt x="339" y="7"/>
                  </a:lnTo>
                  <a:lnTo>
                    <a:pt x="361" y="4"/>
                  </a:lnTo>
                  <a:lnTo>
                    <a:pt x="383" y="2"/>
                  </a:lnTo>
                  <a:lnTo>
                    <a:pt x="406" y="0"/>
                  </a:lnTo>
                  <a:lnTo>
                    <a:pt x="429" y="0"/>
                  </a:lnTo>
                  <a:lnTo>
                    <a:pt x="460" y="1"/>
                  </a:lnTo>
                  <a:lnTo>
                    <a:pt x="490" y="3"/>
                  </a:lnTo>
                  <a:lnTo>
                    <a:pt x="520" y="8"/>
                  </a:lnTo>
                  <a:lnTo>
                    <a:pt x="547" y="15"/>
                  </a:lnTo>
                  <a:lnTo>
                    <a:pt x="575" y="23"/>
                  </a:lnTo>
                  <a:lnTo>
                    <a:pt x="602" y="33"/>
                  </a:lnTo>
                  <a:lnTo>
                    <a:pt x="628" y="45"/>
                  </a:lnTo>
                  <a:lnTo>
                    <a:pt x="654" y="59"/>
                  </a:lnTo>
                  <a:lnTo>
                    <a:pt x="677" y="74"/>
                  </a:lnTo>
                  <a:lnTo>
                    <a:pt x="701" y="91"/>
                  </a:lnTo>
                  <a:lnTo>
                    <a:pt x="722" y="110"/>
                  </a:lnTo>
                  <a:lnTo>
                    <a:pt x="741" y="130"/>
                  </a:lnTo>
                  <a:lnTo>
                    <a:pt x="759" y="152"/>
                  </a:lnTo>
                  <a:lnTo>
                    <a:pt x="776" y="174"/>
                  </a:lnTo>
                  <a:lnTo>
                    <a:pt x="792" y="199"/>
                  </a:lnTo>
                  <a:lnTo>
                    <a:pt x="806" y="224"/>
                  </a:lnTo>
                  <a:lnTo>
                    <a:pt x="818" y="252"/>
                  </a:lnTo>
                  <a:lnTo>
                    <a:pt x="829" y="279"/>
                  </a:lnTo>
                  <a:lnTo>
                    <a:pt x="837" y="308"/>
                  </a:lnTo>
                  <a:lnTo>
                    <a:pt x="844" y="338"/>
                  </a:lnTo>
                  <a:lnTo>
                    <a:pt x="851" y="368"/>
                  </a:lnTo>
                  <a:lnTo>
                    <a:pt x="855" y="400"/>
                  </a:lnTo>
                  <a:lnTo>
                    <a:pt x="857" y="431"/>
                  </a:lnTo>
                  <a:lnTo>
                    <a:pt x="858" y="464"/>
                  </a:lnTo>
                  <a:lnTo>
                    <a:pt x="857" y="498"/>
                  </a:lnTo>
                  <a:lnTo>
                    <a:pt x="854" y="531"/>
                  </a:lnTo>
                  <a:lnTo>
                    <a:pt x="850" y="563"/>
                  </a:lnTo>
                  <a:lnTo>
                    <a:pt x="844" y="594"/>
                  </a:lnTo>
                  <a:lnTo>
                    <a:pt x="837" y="624"/>
                  </a:lnTo>
                  <a:lnTo>
                    <a:pt x="827" y="654"/>
                  </a:lnTo>
                  <a:lnTo>
                    <a:pt x="816" y="681"/>
                  </a:lnTo>
                  <a:lnTo>
                    <a:pt x="803" y="709"/>
                  </a:lnTo>
                  <a:lnTo>
                    <a:pt x="788" y="735"/>
                  </a:lnTo>
                  <a:lnTo>
                    <a:pt x="772" y="759"/>
                  </a:lnTo>
                  <a:lnTo>
                    <a:pt x="764" y="771"/>
                  </a:lnTo>
                  <a:lnTo>
                    <a:pt x="755" y="782"/>
                  </a:lnTo>
                  <a:lnTo>
                    <a:pt x="745" y="793"/>
                  </a:lnTo>
                  <a:lnTo>
                    <a:pt x="736" y="804"/>
                  </a:lnTo>
                  <a:lnTo>
                    <a:pt x="726" y="813"/>
                  </a:lnTo>
                  <a:lnTo>
                    <a:pt x="716" y="823"/>
                  </a:lnTo>
                  <a:lnTo>
                    <a:pt x="705" y="832"/>
                  </a:lnTo>
                  <a:lnTo>
                    <a:pt x="694" y="841"/>
                  </a:lnTo>
                  <a:lnTo>
                    <a:pt x="683" y="849"/>
                  </a:lnTo>
                  <a:lnTo>
                    <a:pt x="671" y="857"/>
                  </a:lnTo>
                  <a:lnTo>
                    <a:pt x="659" y="864"/>
                  </a:lnTo>
                  <a:lnTo>
                    <a:pt x="646" y="872"/>
                  </a:lnTo>
                  <a:lnTo>
                    <a:pt x="621" y="884"/>
                  </a:lnTo>
                  <a:lnTo>
                    <a:pt x="595" y="896"/>
                  </a:lnTo>
                  <a:lnTo>
                    <a:pt x="569" y="906"/>
                  </a:lnTo>
                  <a:lnTo>
                    <a:pt x="542" y="913"/>
                  </a:lnTo>
                  <a:lnTo>
                    <a:pt x="514" y="920"/>
                  </a:lnTo>
                  <a:lnTo>
                    <a:pt x="487" y="924"/>
                  </a:lnTo>
                  <a:lnTo>
                    <a:pt x="458" y="926"/>
                  </a:lnTo>
                  <a:lnTo>
                    <a:pt x="429" y="927"/>
                  </a:lnTo>
                  <a:lnTo>
                    <a:pt x="397" y="926"/>
                  </a:lnTo>
                  <a:lnTo>
                    <a:pt x="367" y="924"/>
                  </a:lnTo>
                  <a:lnTo>
                    <a:pt x="338" y="918"/>
                  </a:lnTo>
                  <a:lnTo>
                    <a:pt x="309" y="912"/>
                  </a:lnTo>
                  <a:lnTo>
                    <a:pt x="281" y="904"/>
                  </a:lnTo>
                  <a:lnTo>
                    <a:pt x="254" y="893"/>
                  </a:lnTo>
                  <a:lnTo>
                    <a:pt x="228" y="880"/>
                  </a:lnTo>
                  <a:lnTo>
                    <a:pt x="202" y="866"/>
                  </a:lnTo>
                  <a:lnTo>
                    <a:pt x="178" y="850"/>
                  </a:lnTo>
                  <a:lnTo>
                    <a:pt x="156" y="832"/>
                  </a:lnTo>
                  <a:lnTo>
                    <a:pt x="134" y="814"/>
                  </a:lnTo>
                  <a:lnTo>
                    <a:pt x="114" y="794"/>
                  </a:lnTo>
                  <a:lnTo>
                    <a:pt x="96" y="772"/>
                  </a:lnTo>
                  <a:lnTo>
                    <a:pt x="80" y="749"/>
                  </a:lnTo>
                  <a:lnTo>
                    <a:pt x="65" y="725"/>
                  </a:lnTo>
                  <a:lnTo>
                    <a:pt x="51" y="699"/>
                  </a:lnTo>
                  <a:lnTo>
                    <a:pt x="39" y="673"/>
                  </a:lnTo>
                  <a:lnTo>
                    <a:pt x="29" y="645"/>
                  </a:lnTo>
                  <a:lnTo>
                    <a:pt x="19" y="619"/>
                  </a:lnTo>
                  <a:lnTo>
                    <a:pt x="13" y="590"/>
                  </a:lnTo>
                  <a:lnTo>
                    <a:pt x="6" y="562"/>
                  </a:lnTo>
                  <a:lnTo>
                    <a:pt x="3" y="534"/>
                  </a:lnTo>
                  <a:lnTo>
                    <a:pt x="0" y="505"/>
                  </a:lnTo>
                  <a:lnTo>
                    <a:pt x="0" y="475"/>
                  </a:lnTo>
                  <a:close/>
                  <a:moveTo>
                    <a:pt x="123" y="477"/>
                  </a:moveTo>
                  <a:lnTo>
                    <a:pt x="123" y="497"/>
                  </a:lnTo>
                  <a:lnTo>
                    <a:pt x="124" y="517"/>
                  </a:lnTo>
                  <a:lnTo>
                    <a:pt x="125" y="536"/>
                  </a:lnTo>
                  <a:lnTo>
                    <a:pt x="128" y="554"/>
                  </a:lnTo>
                  <a:lnTo>
                    <a:pt x="131" y="572"/>
                  </a:lnTo>
                  <a:lnTo>
                    <a:pt x="134" y="589"/>
                  </a:lnTo>
                  <a:lnTo>
                    <a:pt x="139" y="606"/>
                  </a:lnTo>
                  <a:lnTo>
                    <a:pt x="144" y="622"/>
                  </a:lnTo>
                  <a:lnTo>
                    <a:pt x="149" y="638"/>
                  </a:lnTo>
                  <a:lnTo>
                    <a:pt x="157" y="653"/>
                  </a:lnTo>
                  <a:lnTo>
                    <a:pt x="163" y="668"/>
                  </a:lnTo>
                  <a:lnTo>
                    <a:pt x="172" y="681"/>
                  </a:lnTo>
                  <a:lnTo>
                    <a:pt x="180" y="695"/>
                  </a:lnTo>
                  <a:lnTo>
                    <a:pt x="189" y="708"/>
                  </a:lnTo>
                  <a:lnTo>
                    <a:pt x="199" y="721"/>
                  </a:lnTo>
                  <a:lnTo>
                    <a:pt x="209" y="732"/>
                  </a:lnTo>
                  <a:lnTo>
                    <a:pt x="221" y="744"/>
                  </a:lnTo>
                  <a:lnTo>
                    <a:pt x="232" y="755"/>
                  </a:lnTo>
                  <a:lnTo>
                    <a:pt x="244" y="764"/>
                  </a:lnTo>
                  <a:lnTo>
                    <a:pt x="256" y="773"/>
                  </a:lnTo>
                  <a:lnTo>
                    <a:pt x="268" y="781"/>
                  </a:lnTo>
                  <a:lnTo>
                    <a:pt x="281" y="790"/>
                  </a:lnTo>
                  <a:lnTo>
                    <a:pt x="294" y="796"/>
                  </a:lnTo>
                  <a:lnTo>
                    <a:pt x="308" y="803"/>
                  </a:lnTo>
                  <a:lnTo>
                    <a:pt x="322" y="808"/>
                  </a:lnTo>
                  <a:lnTo>
                    <a:pt x="336" y="812"/>
                  </a:lnTo>
                  <a:lnTo>
                    <a:pt x="350" y="816"/>
                  </a:lnTo>
                  <a:lnTo>
                    <a:pt x="365" y="820"/>
                  </a:lnTo>
                  <a:lnTo>
                    <a:pt x="380" y="823"/>
                  </a:lnTo>
                  <a:lnTo>
                    <a:pt x="396" y="824"/>
                  </a:lnTo>
                  <a:lnTo>
                    <a:pt x="412" y="825"/>
                  </a:lnTo>
                  <a:lnTo>
                    <a:pt x="428" y="826"/>
                  </a:lnTo>
                  <a:lnTo>
                    <a:pt x="445" y="825"/>
                  </a:lnTo>
                  <a:lnTo>
                    <a:pt x="461" y="824"/>
                  </a:lnTo>
                  <a:lnTo>
                    <a:pt x="477" y="823"/>
                  </a:lnTo>
                  <a:lnTo>
                    <a:pt x="492" y="820"/>
                  </a:lnTo>
                  <a:lnTo>
                    <a:pt x="507" y="816"/>
                  </a:lnTo>
                  <a:lnTo>
                    <a:pt x="522" y="812"/>
                  </a:lnTo>
                  <a:lnTo>
                    <a:pt x="537" y="808"/>
                  </a:lnTo>
                  <a:lnTo>
                    <a:pt x="551" y="803"/>
                  </a:lnTo>
                  <a:lnTo>
                    <a:pt x="564" y="796"/>
                  </a:lnTo>
                  <a:lnTo>
                    <a:pt x="577" y="789"/>
                  </a:lnTo>
                  <a:lnTo>
                    <a:pt x="590" y="781"/>
                  </a:lnTo>
                  <a:lnTo>
                    <a:pt x="603" y="773"/>
                  </a:lnTo>
                  <a:lnTo>
                    <a:pt x="614" y="763"/>
                  </a:lnTo>
                  <a:lnTo>
                    <a:pt x="626" y="754"/>
                  </a:lnTo>
                  <a:lnTo>
                    <a:pt x="638" y="743"/>
                  </a:lnTo>
                  <a:lnTo>
                    <a:pt x="649" y="731"/>
                  </a:lnTo>
                  <a:lnTo>
                    <a:pt x="659" y="720"/>
                  </a:lnTo>
                  <a:lnTo>
                    <a:pt x="669" y="707"/>
                  </a:lnTo>
                  <a:lnTo>
                    <a:pt x="678" y="693"/>
                  </a:lnTo>
                  <a:lnTo>
                    <a:pt x="687" y="679"/>
                  </a:lnTo>
                  <a:lnTo>
                    <a:pt x="694" y="665"/>
                  </a:lnTo>
                  <a:lnTo>
                    <a:pt x="702" y="649"/>
                  </a:lnTo>
                  <a:lnTo>
                    <a:pt x="708" y="635"/>
                  </a:lnTo>
                  <a:lnTo>
                    <a:pt x="714" y="618"/>
                  </a:lnTo>
                  <a:lnTo>
                    <a:pt x="719" y="601"/>
                  </a:lnTo>
                  <a:lnTo>
                    <a:pt x="723" y="584"/>
                  </a:lnTo>
                  <a:lnTo>
                    <a:pt x="727" y="564"/>
                  </a:lnTo>
                  <a:lnTo>
                    <a:pt x="731" y="546"/>
                  </a:lnTo>
                  <a:lnTo>
                    <a:pt x="733" y="526"/>
                  </a:lnTo>
                  <a:lnTo>
                    <a:pt x="735" y="506"/>
                  </a:lnTo>
                  <a:lnTo>
                    <a:pt x="735" y="486"/>
                  </a:lnTo>
                  <a:lnTo>
                    <a:pt x="736" y="464"/>
                  </a:lnTo>
                  <a:lnTo>
                    <a:pt x="735" y="438"/>
                  </a:lnTo>
                  <a:lnTo>
                    <a:pt x="734" y="411"/>
                  </a:lnTo>
                  <a:lnTo>
                    <a:pt x="731" y="386"/>
                  </a:lnTo>
                  <a:lnTo>
                    <a:pt x="726" y="362"/>
                  </a:lnTo>
                  <a:lnTo>
                    <a:pt x="721" y="339"/>
                  </a:lnTo>
                  <a:lnTo>
                    <a:pt x="715" y="316"/>
                  </a:lnTo>
                  <a:lnTo>
                    <a:pt x="707" y="294"/>
                  </a:lnTo>
                  <a:lnTo>
                    <a:pt x="699" y="273"/>
                  </a:lnTo>
                  <a:lnTo>
                    <a:pt x="689" y="254"/>
                  </a:lnTo>
                  <a:lnTo>
                    <a:pt x="677" y="235"/>
                  </a:lnTo>
                  <a:lnTo>
                    <a:pt x="666" y="217"/>
                  </a:lnTo>
                  <a:lnTo>
                    <a:pt x="653" y="201"/>
                  </a:lnTo>
                  <a:lnTo>
                    <a:pt x="639" y="186"/>
                  </a:lnTo>
                  <a:lnTo>
                    <a:pt x="624" y="171"/>
                  </a:lnTo>
                  <a:lnTo>
                    <a:pt x="607" y="158"/>
                  </a:lnTo>
                  <a:lnTo>
                    <a:pt x="590" y="146"/>
                  </a:lnTo>
                  <a:lnTo>
                    <a:pt x="572" y="136"/>
                  </a:lnTo>
                  <a:lnTo>
                    <a:pt x="554" y="127"/>
                  </a:lnTo>
                  <a:lnTo>
                    <a:pt x="535" y="119"/>
                  </a:lnTo>
                  <a:lnTo>
                    <a:pt x="514" y="112"/>
                  </a:lnTo>
                  <a:lnTo>
                    <a:pt x="494" y="108"/>
                  </a:lnTo>
                  <a:lnTo>
                    <a:pt x="474" y="105"/>
                  </a:lnTo>
                  <a:lnTo>
                    <a:pt x="452" y="103"/>
                  </a:lnTo>
                  <a:lnTo>
                    <a:pt x="430" y="102"/>
                  </a:lnTo>
                  <a:lnTo>
                    <a:pt x="414" y="102"/>
                  </a:lnTo>
                  <a:lnTo>
                    <a:pt x="399" y="103"/>
                  </a:lnTo>
                  <a:lnTo>
                    <a:pt x="384" y="105"/>
                  </a:lnTo>
                  <a:lnTo>
                    <a:pt x="370" y="107"/>
                  </a:lnTo>
                  <a:lnTo>
                    <a:pt x="355" y="110"/>
                  </a:lnTo>
                  <a:lnTo>
                    <a:pt x="341" y="113"/>
                  </a:lnTo>
                  <a:lnTo>
                    <a:pt x="326" y="118"/>
                  </a:lnTo>
                  <a:lnTo>
                    <a:pt x="313" y="123"/>
                  </a:lnTo>
                  <a:lnTo>
                    <a:pt x="299" y="129"/>
                  </a:lnTo>
                  <a:lnTo>
                    <a:pt x="287" y="136"/>
                  </a:lnTo>
                  <a:lnTo>
                    <a:pt x="274" y="142"/>
                  </a:lnTo>
                  <a:lnTo>
                    <a:pt x="261" y="151"/>
                  </a:lnTo>
                  <a:lnTo>
                    <a:pt x="248" y="159"/>
                  </a:lnTo>
                  <a:lnTo>
                    <a:pt x="236" y="168"/>
                  </a:lnTo>
                  <a:lnTo>
                    <a:pt x="225" y="177"/>
                  </a:lnTo>
                  <a:lnTo>
                    <a:pt x="213" y="188"/>
                  </a:lnTo>
                  <a:lnTo>
                    <a:pt x="202" y="200"/>
                  </a:lnTo>
                  <a:lnTo>
                    <a:pt x="192" y="211"/>
                  </a:lnTo>
                  <a:lnTo>
                    <a:pt x="182" y="225"/>
                  </a:lnTo>
                  <a:lnTo>
                    <a:pt x="174" y="239"/>
                  </a:lnTo>
                  <a:lnTo>
                    <a:pt x="165" y="254"/>
                  </a:lnTo>
                  <a:lnTo>
                    <a:pt x="158" y="270"/>
                  </a:lnTo>
                  <a:lnTo>
                    <a:pt x="151" y="286"/>
                  </a:lnTo>
                  <a:lnTo>
                    <a:pt x="145" y="304"/>
                  </a:lnTo>
                  <a:lnTo>
                    <a:pt x="140" y="322"/>
                  </a:lnTo>
                  <a:lnTo>
                    <a:pt x="135" y="342"/>
                  </a:lnTo>
                  <a:lnTo>
                    <a:pt x="131" y="362"/>
                  </a:lnTo>
                  <a:lnTo>
                    <a:pt x="128" y="384"/>
                  </a:lnTo>
                  <a:lnTo>
                    <a:pt x="126" y="405"/>
                  </a:lnTo>
                  <a:lnTo>
                    <a:pt x="124" y="428"/>
                  </a:lnTo>
                  <a:lnTo>
                    <a:pt x="123" y="453"/>
                  </a:lnTo>
                  <a:lnTo>
                    <a:pt x="123" y="4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xmlns="" id="{5900B52E-6B33-D4BD-0BDF-4356D087F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3" y="392"/>
              <a:ext cx="76" cy="99"/>
            </a:xfrm>
            <a:custGeom>
              <a:avLst/>
              <a:gdLst>
                <a:gd name="T0" fmla="*/ 337 w 678"/>
                <a:gd name="T1" fmla="*/ 0 h 896"/>
                <a:gd name="T2" fmla="*/ 408 w 678"/>
                <a:gd name="T3" fmla="*/ 3 h 896"/>
                <a:gd name="T4" fmla="*/ 468 w 678"/>
                <a:gd name="T5" fmla="*/ 15 h 896"/>
                <a:gd name="T6" fmla="*/ 517 w 678"/>
                <a:gd name="T7" fmla="*/ 34 h 896"/>
                <a:gd name="T8" fmla="*/ 557 w 678"/>
                <a:gd name="T9" fmla="*/ 61 h 896"/>
                <a:gd name="T10" fmla="*/ 590 w 678"/>
                <a:gd name="T11" fmla="*/ 96 h 896"/>
                <a:gd name="T12" fmla="*/ 615 w 678"/>
                <a:gd name="T13" fmla="*/ 139 h 896"/>
                <a:gd name="T14" fmla="*/ 630 w 678"/>
                <a:gd name="T15" fmla="*/ 184 h 896"/>
                <a:gd name="T16" fmla="*/ 635 w 678"/>
                <a:gd name="T17" fmla="*/ 229 h 896"/>
                <a:gd name="T18" fmla="*/ 630 w 678"/>
                <a:gd name="T19" fmla="*/ 271 h 896"/>
                <a:gd name="T20" fmla="*/ 617 w 678"/>
                <a:gd name="T21" fmla="*/ 311 h 896"/>
                <a:gd name="T22" fmla="*/ 595 w 678"/>
                <a:gd name="T23" fmla="*/ 350 h 896"/>
                <a:gd name="T24" fmla="*/ 564 w 678"/>
                <a:gd name="T25" fmla="*/ 382 h 896"/>
                <a:gd name="T26" fmla="*/ 524 w 678"/>
                <a:gd name="T27" fmla="*/ 411 h 896"/>
                <a:gd name="T28" fmla="*/ 548 w 678"/>
                <a:gd name="T29" fmla="*/ 434 h 896"/>
                <a:gd name="T30" fmla="*/ 596 w 678"/>
                <a:gd name="T31" fmla="*/ 462 h 896"/>
                <a:gd name="T32" fmla="*/ 634 w 678"/>
                <a:gd name="T33" fmla="*/ 501 h 896"/>
                <a:gd name="T34" fmla="*/ 661 w 678"/>
                <a:gd name="T35" fmla="*/ 546 h 896"/>
                <a:gd name="T36" fmla="*/ 675 w 678"/>
                <a:gd name="T37" fmla="*/ 598 h 896"/>
                <a:gd name="T38" fmla="*/ 678 w 678"/>
                <a:gd name="T39" fmla="*/ 652 h 896"/>
                <a:gd name="T40" fmla="*/ 671 w 678"/>
                <a:gd name="T41" fmla="*/ 697 h 896"/>
                <a:gd name="T42" fmla="*/ 657 w 678"/>
                <a:gd name="T43" fmla="*/ 740 h 896"/>
                <a:gd name="T44" fmla="*/ 637 w 678"/>
                <a:gd name="T45" fmla="*/ 779 h 896"/>
                <a:gd name="T46" fmla="*/ 613 w 678"/>
                <a:gd name="T47" fmla="*/ 811 h 896"/>
                <a:gd name="T48" fmla="*/ 585 w 678"/>
                <a:gd name="T49" fmla="*/ 837 h 896"/>
                <a:gd name="T50" fmla="*/ 553 w 678"/>
                <a:gd name="T51" fmla="*/ 857 h 896"/>
                <a:gd name="T52" fmla="*/ 516 w 678"/>
                <a:gd name="T53" fmla="*/ 873 h 896"/>
                <a:gd name="T54" fmla="*/ 472 w 678"/>
                <a:gd name="T55" fmla="*/ 884 h 896"/>
                <a:gd name="T56" fmla="*/ 422 w 678"/>
                <a:gd name="T57" fmla="*/ 892 h 896"/>
                <a:gd name="T58" fmla="*/ 0 w 678"/>
                <a:gd name="T59" fmla="*/ 896 h 896"/>
                <a:gd name="T60" fmla="*/ 350 w 678"/>
                <a:gd name="T61" fmla="*/ 376 h 896"/>
                <a:gd name="T62" fmla="*/ 406 w 678"/>
                <a:gd name="T63" fmla="*/ 371 h 896"/>
                <a:gd name="T64" fmla="*/ 437 w 678"/>
                <a:gd name="T65" fmla="*/ 362 h 896"/>
                <a:gd name="T66" fmla="*/ 466 w 678"/>
                <a:gd name="T67" fmla="*/ 348 h 896"/>
                <a:gd name="T68" fmla="*/ 488 w 678"/>
                <a:gd name="T69" fmla="*/ 328 h 896"/>
                <a:gd name="T70" fmla="*/ 505 w 678"/>
                <a:gd name="T71" fmla="*/ 305 h 896"/>
                <a:gd name="T72" fmla="*/ 515 w 678"/>
                <a:gd name="T73" fmla="*/ 276 h 896"/>
                <a:gd name="T74" fmla="*/ 518 w 678"/>
                <a:gd name="T75" fmla="*/ 243 h 896"/>
                <a:gd name="T76" fmla="*/ 515 w 678"/>
                <a:gd name="T77" fmla="*/ 211 h 896"/>
                <a:gd name="T78" fmla="*/ 505 w 678"/>
                <a:gd name="T79" fmla="*/ 181 h 896"/>
                <a:gd name="T80" fmla="*/ 490 w 678"/>
                <a:gd name="T81" fmla="*/ 156 h 896"/>
                <a:gd name="T82" fmla="*/ 470 w 678"/>
                <a:gd name="T83" fmla="*/ 136 h 896"/>
                <a:gd name="T84" fmla="*/ 444 w 678"/>
                <a:gd name="T85" fmla="*/ 121 h 896"/>
                <a:gd name="T86" fmla="*/ 411 w 678"/>
                <a:gd name="T87" fmla="*/ 112 h 896"/>
                <a:gd name="T88" fmla="*/ 343 w 678"/>
                <a:gd name="T89" fmla="*/ 106 h 896"/>
                <a:gd name="T90" fmla="*/ 119 w 678"/>
                <a:gd name="T91" fmla="*/ 376 h 896"/>
                <a:gd name="T92" fmla="*/ 369 w 678"/>
                <a:gd name="T93" fmla="*/ 790 h 896"/>
                <a:gd name="T94" fmla="*/ 423 w 678"/>
                <a:gd name="T95" fmla="*/ 786 h 896"/>
                <a:gd name="T96" fmla="*/ 477 w 678"/>
                <a:gd name="T97" fmla="*/ 770 h 896"/>
                <a:gd name="T98" fmla="*/ 505 w 678"/>
                <a:gd name="T99" fmla="*/ 751 h 896"/>
                <a:gd name="T100" fmla="*/ 527 w 678"/>
                <a:gd name="T101" fmla="*/ 727 h 896"/>
                <a:gd name="T102" fmla="*/ 544 w 678"/>
                <a:gd name="T103" fmla="*/ 695 h 896"/>
                <a:gd name="T104" fmla="*/ 552 w 678"/>
                <a:gd name="T105" fmla="*/ 666 h 896"/>
                <a:gd name="T106" fmla="*/ 555 w 678"/>
                <a:gd name="T107" fmla="*/ 636 h 896"/>
                <a:gd name="T108" fmla="*/ 551 w 678"/>
                <a:gd name="T109" fmla="*/ 600 h 896"/>
                <a:gd name="T110" fmla="*/ 540 w 678"/>
                <a:gd name="T111" fmla="*/ 569 h 896"/>
                <a:gd name="T112" fmla="*/ 522 w 678"/>
                <a:gd name="T113" fmla="*/ 540 h 896"/>
                <a:gd name="T114" fmla="*/ 499 w 678"/>
                <a:gd name="T115" fmla="*/ 518 h 896"/>
                <a:gd name="T116" fmla="*/ 469 w 678"/>
                <a:gd name="T117" fmla="*/ 501 h 896"/>
                <a:gd name="T118" fmla="*/ 433 w 678"/>
                <a:gd name="T119" fmla="*/ 491 h 896"/>
                <a:gd name="T120" fmla="*/ 367 w 678"/>
                <a:gd name="T121" fmla="*/ 483 h 896"/>
                <a:gd name="T122" fmla="*/ 119 w 678"/>
                <a:gd name="T123" fmla="*/ 79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8" h="896">
                  <a:moveTo>
                    <a:pt x="0" y="896"/>
                  </a:moveTo>
                  <a:lnTo>
                    <a:pt x="0" y="0"/>
                  </a:lnTo>
                  <a:lnTo>
                    <a:pt x="337" y="0"/>
                  </a:lnTo>
                  <a:lnTo>
                    <a:pt x="362" y="0"/>
                  </a:lnTo>
                  <a:lnTo>
                    <a:pt x="386" y="1"/>
                  </a:lnTo>
                  <a:lnTo>
                    <a:pt x="408" y="3"/>
                  </a:lnTo>
                  <a:lnTo>
                    <a:pt x="429" y="6"/>
                  </a:lnTo>
                  <a:lnTo>
                    <a:pt x="450" y="10"/>
                  </a:lnTo>
                  <a:lnTo>
                    <a:pt x="468" y="15"/>
                  </a:lnTo>
                  <a:lnTo>
                    <a:pt x="486" y="20"/>
                  </a:lnTo>
                  <a:lnTo>
                    <a:pt x="502" y="26"/>
                  </a:lnTo>
                  <a:lnTo>
                    <a:pt x="517" y="34"/>
                  </a:lnTo>
                  <a:lnTo>
                    <a:pt x="532" y="42"/>
                  </a:lnTo>
                  <a:lnTo>
                    <a:pt x="544" y="51"/>
                  </a:lnTo>
                  <a:lnTo>
                    <a:pt x="557" y="61"/>
                  </a:lnTo>
                  <a:lnTo>
                    <a:pt x="569" y="72"/>
                  </a:lnTo>
                  <a:lnTo>
                    <a:pt x="580" y="84"/>
                  </a:lnTo>
                  <a:lnTo>
                    <a:pt x="590" y="96"/>
                  </a:lnTo>
                  <a:lnTo>
                    <a:pt x="599" y="110"/>
                  </a:lnTo>
                  <a:lnTo>
                    <a:pt x="607" y="125"/>
                  </a:lnTo>
                  <a:lnTo>
                    <a:pt x="615" y="139"/>
                  </a:lnTo>
                  <a:lnTo>
                    <a:pt x="621" y="154"/>
                  </a:lnTo>
                  <a:lnTo>
                    <a:pt x="625" y="169"/>
                  </a:lnTo>
                  <a:lnTo>
                    <a:pt x="630" y="184"/>
                  </a:lnTo>
                  <a:lnTo>
                    <a:pt x="633" y="198"/>
                  </a:lnTo>
                  <a:lnTo>
                    <a:pt x="634" y="213"/>
                  </a:lnTo>
                  <a:lnTo>
                    <a:pt x="635" y="229"/>
                  </a:lnTo>
                  <a:lnTo>
                    <a:pt x="634" y="243"/>
                  </a:lnTo>
                  <a:lnTo>
                    <a:pt x="633" y="257"/>
                  </a:lnTo>
                  <a:lnTo>
                    <a:pt x="630" y="271"/>
                  </a:lnTo>
                  <a:lnTo>
                    <a:pt x="626" y="285"/>
                  </a:lnTo>
                  <a:lnTo>
                    <a:pt x="622" y="298"/>
                  </a:lnTo>
                  <a:lnTo>
                    <a:pt x="617" y="311"/>
                  </a:lnTo>
                  <a:lnTo>
                    <a:pt x="610" y="324"/>
                  </a:lnTo>
                  <a:lnTo>
                    <a:pt x="603" y="337"/>
                  </a:lnTo>
                  <a:lnTo>
                    <a:pt x="595" y="350"/>
                  </a:lnTo>
                  <a:lnTo>
                    <a:pt x="586" y="361"/>
                  </a:lnTo>
                  <a:lnTo>
                    <a:pt x="575" y="372"/>
                  </a:lnTo>
                  <a:lnTo>
                    <a:pt x="564" y="382"/>
                  </a:lnTo>
                  <a:lnTo>
                    <a:pt x="552" y="393"/>
                  </a:lnTo>
                  <a:lnTo>
                    <a:pt x="538" y="403"/>
                  </a:lnTo>
                  <a:lnTo>
                    <a:pt x="524" y="411"/>
                  </a:lnTo>
                  <a:lnTo>
                    <a:pt x="509" y="419"/>
                  </a:lnTo>
                  <a:lnTo>
                    <a:pt x="528" y="425"/>
                  </a:lnTo>
                  <a:lnTo>
                    <a:pt x="548" y="434"/>
                  </a:lnTo>
                  <a:lnTo>
                    <a:pt x="565" y="442"/>
                  </a:lnTo>
                  <a:lnTo>
                    <a:pt x="581" y="452"/>
                  </a:lnTo>
                  <a:lnTo>
                    <a:pt x="596" y="462"/>
                  </a:lnTo>
                  <a:lnTo>
                    <a:pt x="609" y="474"/>
                  </a:lnTo>
                  <a:lnTo>
                    <a:pt x="622" y="487"/>
                  </a:lnTo>
                  <a:lnTo>
                    <a:pt x="634" y="501"/>
                  </a:lnTo>
                  <a:lnTo>
                    <a:pt x="645" y="515"/>
                  </a:lnTo>
                  <a:lnTo>
                    <a:pt x="653" y="530"/>
                  </a:lnTo>
                  <a:lnTo>
                    <a:pt x="661" y="546"/>
                  </a:lnTo>
                  <a:lnTo>
                    <a:pt x="667" y="563"/>
                  </a:lnTo>
                  <a:lnTo>
                    <a:pt x="672" y="580"/>
                  </a:lnTo>
                  <a:lnTo>
                    <a:pt x="675" y="598"/>
                  </a:lnTo>
                  <a:lnTo>
                    <a:pt x="678" y="616"/>
                  </a:lnTo>
                  <a:lnTo>
                    <a:pt x="678" y="636"/>
                  </a:lnTo>
                  <a:lnTo>
                    <a:pt x="678" y="652"/>
                  </a:lnTo>
                  <a:lnTo>
                    <a:pt x="677" y="667"/>
                  </a:lnTo>
                  <a:lnTo>
                    <a:pt x="674" y="682"/>
                  </a:lnTo>
                  <a:lnTo>
                    <a:pt x="671" y="697"/>
                  </a:lnTo>
                  <a:lnTo>
                    <a:pt x="668" y="711"/>
                  </a:lnTo>
                  <a:lnTo>
                    <a:pt x="663" y="726"/>
                  </a:lnTo>
                  <a:lnTo>
                    <a:pt x="657" y="740"/>
                  </a:lnTo>
                  <a:lnTo>
                    <a:pt x="651" y="754"/>
                  </a:lnTo>
                  <a:lnTo>
                    <a:pt x="645" y="766"/>
                  </a:lnTo>
                  <a:lnTo>
                    <a:pt x="637" y="779"/>
                  </a:lnTo>
                  <a:lnTo>
                    <a:pt x="630" y="790"/>
                  </a:lnTo>
                  <a:lnTo>
                    <a:pt x="621" y="801"/>
                  </a:lnTo>
                  <a:lnTo>
                    <a:pt x="613" y="811"/>
                  </a:lnTo>
                  <a:lnTo>
                    <a:pt x="604" y="821"/>
                  </a:lnTo>
                  <a:lnTo>
                    <a:pt x="596" y="829"/>
                  </a:lnTo>
                  <a:lnTo>
                    <a:pt x="585" y="837"/>
                  </a:lnTo>
                  <a:lnTo>
                    <a:pt x="575" y="844"/>
                  </a:lnTo>
                  <a:lnTo>
                    <a:pt x="565" y="850"/>
                  </a:lnTo>
                  <a:lnTo>
                    <a:pt x="553" y="857"/>
                  </a:lnTo>
                  <a:lnTo>
                    <a:pt x="541" y="862"/>
                  </a:lnTo>
                  <a:lnTo>
                    <a:pt x="528" y="867"/>
                  </a:lnTo>
                  <a:lnTo>
                    <a:pt x="516" y="873"/>
                  </a:lnTo>
                  <a:lnTo>
                    <a:pt x="502" y="877"/>
                  </a:lnTo>
                  <a:lnTo>
                    <a:pt x="487" y="881"/>
                  </a:lnTo>
                  <a:lnTo>
                    <a:pt x="472" y="884"/>
                  </a:lnTo>
                  <a:lnTo>
                    <a:pt x="456" y="888"/>
                  </a:lnTo>
                  <a:lnTo>
                    <a:pt x="439" y="890"/>
                  </a:lnTo>
                  <a:lnTo>
                    <a:pt x="422" y="892"/>
                  </a:lnTo>
                  <a:lnTo>
                    <a:pt x="384" y="895"/>
                  </a:lnTo>
                  <a:lnTo>
                    <a:pt x="342" y="896"/>
                  </a:lnTo>
                  <a:lnTo>
                    <a:pt x="0" y="896"/>
                  </a:lnTo>
                  <a:close/>
                  <a:moveTo>
                    <a:pt x="119" y="376"/>
                  </a:moveTo>
                  <a:lnTo>
                    <a:pt x="313" y="376"/>
                  </a:lnTo>
                  <a:lnTo>
                    <a:pt x="350" y="376"/>
                  </a:lnTo>
                  <a:lnTo>
                    <a:pt x="380" y="374"/>
                  </a:lnTo>
                  <a:lnTo>
                    <a:pt x="394" y="372"/>
                  </a:lnTo>
                  <a:lnTo>
                    <a:pt x="406" y="371"/>
                  </a:lnTo>
                  <a:lnTo>
                    <a:pt x="417" y="369"/>
                  </a:lnTo>
                  <a:lnTo>
                    <a:pt x="426" y="365"/>
                  </a:lnTo>
                  <a:lnTo>
                    <a:pt x="437" y="362"/>
                  </a:lnTo>
                  <a:lnTo>
                    <a:pt x="448" y="358"/>
                  </a:lnTo>
                  <a:lnTo>
                    <a:pt x="457" y="353"/>
                  </a:lnTo>
                  <a:lnTo>
                    <a:pt x="466" y="348"/>
                  </a:lnTo>
                  <a:lnTo>
                    <a:pt x="474" y="342"/>
                  </a:lnTo>
                  <a:lnTo>
                    <a:pt x="482" y="336"/>
                  </a:lnTo>
                  <a:lnTo>
                    <a:pt x="488" y="328"/>
                  </a:lnTo>
                  <a:lnTo>
                    <a:pt x="494" y="321"/>
                  </a:lnTo>
                  <a:lnTo>
                    <a:pt x="500" y="313"/>
                  </a:lnTo>
                  <a:lnTo>
                    <a:pt x="505" y="305"/>
                  </a:lnTo>
                  <a:lnTo>
                    <a:pt x="508" y="295"/>
                  </a:lnTo>
                  <a:lnTo>
                    <a:pt x="511" y="286"/>
                  </a:lnTo>
                  <a:lnTo>
                    <a:pt x="515" y="276"/>
                  </a:lnTo>
                  <a:lnTo>
                    <a:pt x="516" y="265"/>
                  </a:lnTo>
                  <a:lnTo>
                    <a:pt x="517" y="255"/>
                  </a:lnTo>
                  <a:lnTo>
                    <a:pt x="518" y="243"/>
                  </a:lnTo>
                  <a:lnTo>
                    <a:pt x="517" y="231"/>
                  </a:lnTo>
                  <a:lnTo>
                    <a:pt x="516" y="221"/>
                  </a:lnTo>
                  <a:lnTo>
                    <a:pt x="515" y="211"/>
                  </a:lnTo>
                  <a:lnTo>
                    <a:pt x="513" y="201"/>
                  </a:lnTo>
                  <a:lnTo>
                    <a:pt x="509" y="191"/>
                  </a:lnTo>
                  <a:lnTo>
                    <a:pt x="505" y="181"/>
                  </a:lnTo>
                  <a:lnTo>
                    <a:pt x="501" y="173"/>
                  </a:lnTo>
                  <a:lnTo>
                    <a:pt x="497" y="164"/>
                  </a:lnTo>
                  <a:lnTo>
                    <a:pt x="490" y="156"/>
                  </a:lnTo>
                  <a:lnTo>
                    <a:pt x="484" y="149"/>
                  </a:lnTo>
                  <a:lnTo>
                    <a:pt x="477" y="142"/>
                  </a:lnTo>
                  <a:lnTo>
                    <a:pt x="470" y="136"/>
                  </a:lnTo>
                  <a:lnTo>
                    <a:pt x="462" y="130"/>
                  </a:lnTo>
                  <a:lnTo>
                    <a:pt x="454" y="125"/>
                  </a:lnTo>
                  <a:lnTo>
                    <a:pt x="444" y="121"/>
                  </a:lnTo>
                  <a:lnTo>
                    <a:pt x="435" y="118"/>
                  </a:lnTo>
                  <a:lnTo>
                    <a:pt x="424" y="114"/>
                  </a:lnTo>
                  <a:lnTo>
                    <a:pt x="411" y="112"/>
                  </a:lnTo>
                  <a:lnTo>
                    <a:pt x="398" y="110"/>
                  </a:lnTo>
                  <a:lnTo>
                    <a:pt x="380" y="108"/>
                  </a:lnTo>
                  <a:lnTo>
                    <a:pt x="343" y="106"/>
                  </a:lnTo>
                  <a:lnTo>
                    <a:pt x="298" y="105"/>
                  </a:lnTo>
                  <a:lnTo>
                    <a:pt x="119" y="105"/>
                  </a:lnTo>
                  <a:lnTo>
                    <a:pt x="119" y="376"/>
                  </a:lnTo>
                  <a:close/>
                  <a:moveTo>
                    <a:pt x="119" y="790"/>
                  </a:moveTo>
                  <a:lnTo>
                    <a:pt x="342" y="790"/>
                  </a:lnTo>
                  <a:lnTo>
                    <a:pt x="369" y="790"/>
                  </a:lnTo>
                  <a:lnTo>
                    <a:pt x="391" y="789"/>
                  </a:lnTo>
                  <a:lnTo>
                    <a:pt x="409" y="788"/>
                  </a:lnTo>
                  <a:lnTo>
                    <a:pt x="423" y="786"/>
                  </a:lnTo>
                  <a:lnTo>
                    <a:pt x="443" y="781"/>
                  </a:lnTo>
                  <a:lnTo>
                    <a:pt x="461" y="776"/>
                  </a:lnTo>
                  <a:lnTo>
                    <a:pt x="477" y="770"/>
                  </a:lnTo>
                  <a:lnTo>
                    <a:pt x="492" y="761"/>
                  </a:lnTo>
                  <a:lnTo>
                    <a:pt x="499" y="757"/>
                  </a:lnTo>
                  <a:lnTo>
                    <a:pt x="505" y="751"/>
                  </a:lnTo>
                  <a:lnTo>
                    <a:pt x="511" y="746"/>
                  </a:lnTo>
                  <a:lnTo>
                    <a:pt x="517" y="741"/>
                  </a:lnTo>
                  <a:lnTo>
                    <a:pt x="527" y="727"/>
                  </a:lnTo>
                  <a:lnTo>
                    <a:pt x="537" y="712"/>
                  </a:lnTo>
                  <a:lnTo>
                    <a:pt x="541" y="704"/>
                  </a:lnTo>
                  <a:lnTo>
                    <a:pt x="544" y="695"/>
                  </a:lnTo>
                  <a:lnTo>
                    <a:pt x="548" y="686"/>
                  </a:lnTo>
                  <a:lnTo>
                    <a:pt x="551" y="676"/>
                  </a:lnTo>
                  <a:lnTo>
                    <a:pt x="552" y="666"/>
                  </a:lnTo>
                  <a:lnTo>
                    <a:pt x="554" y="657"/>
                  </a:lnTo>
                  <a:lnTo>
                    <a:pt x="555" y="646"/>
                  </a:lnTo>
                  <a:lnTo>
                    <a:pt x="555" y="636"/>
                  </a:lnTo>
                  <a:lnTo>
                    <a:pt x="554" y="624"/>
                  </a:lnTo>
                  <a:lnTo>
                    <a:pt x="553" y="612"/>
                  </a:lnTo>
                  <a:lnTo>
                    <a:pt x="551" y="600"/>
                  </a:lnTo>
                  <a:lnTo>
                    <a:pt x="549" y="589"/>
                  </a:lnTo>
                  <a:lnTo>
                    <a:pt x="544" y="578"/>
                  </a:lnTo>
                  <a:lnTo>
                    <a:pt x="540" y="569"/>
                  </a:lnTo>
                  <a:lnTo>
                    <a:pt x="535" y="558"/>
                  </a:lnTo>
                  <a:lnTo>
                    <a:pt x="530" y="548"/>
                  </a:lnTo>
                  <a:lnTo>
                    <a:pt x="522" y="540"/>
                  </a:lnTo>
                  <a:lnTo>
                    <a:pt x="515" y="531"/>
                  </a:lnTo>
                  <a:lnTo>
                    <a:pt x="507" y="524"/>
                  </a:lnTo>
                  <a:lnTo>
                    <a:pt x="499" y="518"/>
                  </a:lnTo>
                  <a:lnTo>
                    <a:pt x="489" y="511"/>
                  </a:lnTo>
                  <a:lnTo>
                    <a:pt x="480" y="506"/>
                  </a:lnTo>
                  <a:lnTo>
                    <a:pt x="469" y="501"/>
                  </a:lnTo>
                  <a:lnTo>
                    <a:pt x="458" y="497"/>
                  </a:lnTo>
                  <a:lnTo>
                    <a:pt x="445" y="493"/>
                  </a:lnTo>
                  <a:lnTo>
                    <a:pt x="433" y="491"/>
                  </a:lnTo>
                  <a:lnTo>
                    <a:pt x="418" y="488"/>
                  </a:lnTo>
                  <a:lnTo>
                    <a:pt x="402" y="486"/>
                  </a:lnTo>
                  <a:lnTo>
                    <a:pt x="367" y="483"/>
                  </a:lnTo>
                  <a:lnTo>
                    <a:pt x="326" y="482"/>
                  </a:lnTo>
                  <a:lnTo>
                    <a:pt x="119" y="482"/>
                  </a:lnTo>
                  <a:lnTo>
                    <a:pt x="119" y="7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xmlns="" id="{C7EA2FBD-D61D-66C9-35ED-D5DFD288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392"/>
              <a:ext cx="74" cy="99"/>
            </a:xfrm>
            <a:custGeom>
              <a:avLst/>
              <a:gdLst>
                <a:gd name="T0" fmla="*/ 0 w 669"/>
                <a:gd name="T1" fmla="*/ 896 h 896"/>
                <a:gd name="T2" fmla="*/ 0 w 669"/>
                <a:gd name="T3" fmla="*/ 0 h 896"/>
                <a:gd name="T4" fmla="*/ 649 w 669"/>
                <a:gd name="T5" fmla="*/ 0 h 896"/>
                <a:gd name="T6" fmla="*/ 649 w 669"/>
                <a:gd name="T7" fmla="*/ 105 h 896"/>
                <a:gd name="T8" fmla="*/ 119 w 669"/>
                <a:gd name="T9" fmla="*/ 105 h 896"/>
                <a:gd name="T10" fmla="*/ 119 w 669"/>
                <a:gd name="T11" fmla="*/ 379 h 896"/>
                <a:gd name="T12" fmla="*/ 615 w 669"/>
                <a:gd name="T13" fmla="*/ 379 h 896"/>
                <a:gd name="T14" fmla="*/ 615 w 669"/>
                <a:gd name="T15" fmla="*/ 485 h 896"/>
                <a:gd name="T16" fmla="*/ 119 w 669"/>
                <a:gd name="T17" fmla="*/ 485 h 896"/>
                <a:gd name="T18" fmla="*/ 119 w 669"/>
                <a:gd name="T19" fmla="*/ 790 h 896"/>
                <a:gd name="T20" fmla="*/ 669 w 669"/>
                <a:gd name="T21" fmla="*/ 790 h 896"/>
                <a:gd name="T22" fmla="*/ 669 w 669"/>
                <a:gd name="T23" fmla="*/ 896 h 896"/>
                <a:gd name="T24" fmla="*/ 0 w 669"/>
                <a:gd name="T25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9" h="896">
                  <a:moveTo>
                    <a:pt x="0" y="896"/>
                  </a:moveTo>
                  <a:lnTo>
                    <a:pt x="0" y="0"/>
                  </a:lnTo>
                  <a:lnTo>
                    <a:pt x="649" y="0"/>
                  </a:lnTo>
                  <a:lnTo>
                    <a:pt x="649" y="105"/>
                  </a:lnTo>
                  <a:lnTo>
                    <a:pt x="119" y="105"/>
                  </a:lnTo>
                  <a:lnTo>
                    <a:pt x="119" y="379"/>
                  </a:lnTo>
                  <a:lnTo>
                    <a:pt x="615" y="379"/>
                  </a:lnTo>
                  <a:lnTo>
                    <a:pt x="615" y="485"/>
                  </a:lnTo>
                  <a:lnTo>
                    <a:pt x="119" y="485"/>
                  </a:lnTo>
                  <a:lnTo>
                    <a:pt x="119" y="790"/>
                  </a:lnTo>
                  <a:lnTo>
                    <a:pt x="669" y="790"/>
                  </a:lnTo>
                  <a:lnTo>
                    <a:pt x="669" y="896"/>
                  </a:lnTo>
                  <a:lnTo>
                    <a:pt x="0" y="8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xmlns="" id="{96167581-578E-2DF0-CC65-BC4A170C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392"/>
              <a:ext cx="79" cy="99"/>
            </a:xfrm>
            <a:custGeom>
              <a:avLst/>
              <a:gdLst>
                <a:gd name="T0" fmla="*/ 296 w 712"/>
                <a:gd name="T1" fmla="*/ 896 h 896"/>
                <a:gd name="T2" fmla="*/ 296 w 712"/>
                <a:gd name="T3" fmla="*/ 105 h 896"/>
                <a:gd name="T4" fmla="*/ 0 w 712"/>
                <a:gd name="T5" fmla="*/ 105 h 896"/>
                <a:gd name="T6" fmla="*/ 0 w 712"/>
                <a:gd name="T7" fmla="*/ 0 h 896"/>
                <a:gd name="T8" fmla="*/ 712 w 712"/>
                <a:gd name="T9" fmla="*/ 0 h 896"/>
                <a:gd name="T10" fmla="*/ 712 w 712"/>
                <a:gd name="T11" fmla="*/ 105 h 896"/>
                <a:gd name="T12" fmla="*/ 415 w 712"/>
                <a:gd name="T13" fmla="*/ 105 h 896"/>
                <a:gd name="T14" fmla="*/ 415 w 712"/>
                <a:gd name="T15" fmla="*/ 896 h 896"/>
                <a:gd name="T16" fmla="*/ 296 w 712"/>
                <a:gd name="T1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896">
                  <a:moveTo>
                    <a:pt x="296" y="896"/>
                  </a:moveTo>
                  <a:lnTo>
                    <a:pt x="296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12" y="0"/>
                  </a:lnTo>
                  <a:lnTo>
                    <a:pt x="712" y="105"/>
                  </a:lnTo>
                  <a:lnTo>
                    <a:pt x="415" y="105"/>
                  </a:lnTo>
                  <a:lnTo>
                    <a:pt x="415" y="896"/>
                  </a:lnTo>
                  <a:lnTo>
                    <a:pt x="296" y="8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xmlns="" id="{1CA058C8-6D9F-6D85-5C80-2736B7B8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90"/>
              <a:ext cx="40" cy="103"/>
            </a:xfrm>
            <a:custGeom>
              <a:avLst/>
              <a:gdLst>
                <a:gd name="T0" fmla="*/ 0 w 352"/>
                <a:gd name="T1" fmla="*/ 926 h 926"/>
                <a:gd name="T2" fmla="*/ 223 w 352"/>
                <a:gd name="T3" fmla="*/ 0 h 926"/>
                <a:gd name="T4" fmla="*/ 352 w 352"/>
                <a:gd name="T5" fmla="*/ 0 h 926"/>
                <a:gd name="T6" fmla="*/ 127 w 352"/>
                <a:gd name="T7" fmla="*/ 926 h 926"/>
                <a:gd name="T8" fmla="*/ 0 w 352"/>
                <a:gd name="T9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926">
                  <a:moveTo>
                    <a:pt x="0" y="926"/>
                  </a:moveTo>
                  <a:lnTo>
                    <a:pt x="223" y="0"/>
                  </a:lnTo>
                  <a:lnTo>
                    <a:pt x="352" y="0"/>
                  </a:lnTo>
                  <a:lnTo>
                    <a:pt x="127" y="926"/>
                  </a:lnTo>
                  <a:lnTo>
                    <a:pt x="0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xmlns="" id="{B4C026A7-7D19-B47C-36E3-B430DEED1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3" y="71"/>
              <a:ext cx="244" cy="418"/>
            </a:xfrm>
            <a:custGeom>
              <a:avLst/>
              <a:gdLst>
                <a:gd name="T0" fmla="*/ 1409 w 2190"/>
                <a:gd name="T1" fmla="*/ 848 h 3760"/>
                <a:gd name="T2" fmla="*/ 59 w 2190"/>
                <a:gd name="T3" fmla="*/ 987 h 3760"/>
                <a:gd name="T4" fmla="*/ 59 w 2190"/>
                <a:gd name="T5" fmla="*/ 1448 h 3760"/>
                <a:gd name="T6" fmla="*/ 1409 w 2190"/>
                <a:gd name="T7" fmla="*/ 1310 h 3760"/>
                <a:gd name="T8" fmla="*/ 1409 w 2190"/>
                <a:gd name="T9" fmla="*/ 848 h 3760"/>
                <a:gd name="T10" fmla="*/ 1727 w 2190"/>
                <a:gd name="T11" fmla="*/ 3121 h 3760"/>
                <a:gd name="T12" fmla="*/ 0 w 2190"/>
                <a:gd name="T13" fmla="*/ 3297 h 3760"/>
                <a:gd name="T14" fmla="*/ 0 w 2190"/>
                <a:gd name="T15" fmla="*/ 3760 h 3760"/>
                <a:gd name="T16" fmla="*/ 1727 w 2190"/>
                <a:gd name="T17" fmla="*/ 3582 h 3760"/>
                <a:gd name="T18" fmla="*/ 1780 w 2190"/>
                <a:gd name="T19" fmla="*/ 3577 h 3760"/>
                <a:gd name="T20" fmla="*/ 2190 w 2190"/>
                <a:gd name="T21" fmla="*/ 3536 h 3760"/>
                <a:gd name="T22" fmla="*/ 2190 w 2190"/>
                <a:gd name="T23" fmla="*/ 0 h 3760"/>
                <a:gd name="T24" fmla="*/ 1780 w 2190"/>
                <a:gd name="T25" fmla="*/ 41 h 3760"/>
                <a:gd name="T26" fmla="*/ 1727 w 2190"/>
                <a:gd name="T27" fmla="*/ 47 h 3760"/>
                <a:gd name="T28" fmla="*/ 0 w 2190"/>
                <a:gd name="T29" fmla="*/ 224 h 3760"/>
                <a:gd name="T30" fmla="*/ 0 w 2190"/>
                <a:gd name="T31" fmla="*/ 686 h 3760"/>
                <a:gd name="T32" fmla="*/ 1727 w 2190"/>
                <a:gd name="T33" fmla="*/ 509 h 3760"/>
                <a:gd name="T34" fmla="*/ 1727 w 2190"/>
                <a:gd name="T35" fmla="*/ 3121 h 3760"/>
                <a:gd name="T36" fmla="*/ 1409 w 2190"/>
                <a:gd name="T37" fmla="*/ 2385 h 3760"/>
                <a:gd name="T38" fmla="*/ 59 w 2190"/>
                <a:gd name="T39" fmla="*/ 2523 h 3760"/>
                <a:gd name="T40" fmla="*/ 59 w 2190"/>
                <a:gd name="T41" fmla="*/ 2985 h 3760"/>
                <a:gd name="T42" fmla="*/ 1409 w 2190"/>
                <a:gd name="T43" fmla="*/ 2847 h 3760"/>
                <a:gd name="T44" fmla="*/ 1409 w 2190"/>
                <a:gd name="T45" fmla="*/ 2385 h 3760"/>
                <a:gd name="T46" fmla="*/ 1409 w 2190"/>
                <a:gd name="T47" fmla="*/ 1616 h 3760"/>
                <a:gd name="T48" fmla="*/ 59 w 2190"/>
                <a:gd name="T49" fmla="*/ 1754 h 3760"/>
                <a:gd name="T50" fmla="*/ 59 w 2190"/>
                <a:gd name="T51" fmla="*/ 2217 h 3760"/>
                <a:gd name="T52" fmla="*/ 1409 w 2190"/>
                <a:gd name="T53" fmla="*/ 2079 h 3760"/>
                <a:gd name="T54" fmla="*/ 1409 w 2190"/>
                <a:gd name="T55" fmla="*/ 1616 h 3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0" h="3760">
                  <a:moveTo>
                    <a:pt x="1409" y="848"/>
                  </a:moveTo>
                  <a:lnTo>
                    <a:pt x="59" y="987"/>
                  </a:lnTo>
                  <a:lnTo>
                    <a:pt x="59" y="1448"/>
                  </a:lnTo>
                  <a:lnTo>
                    <a:pt x="1409" y="1310"/>
                  </a:lnTo>
                  <a:lnTo>
                    <a:pt x="1409" y="848"/>
                  </a:lnTo>
                  <a:close/>
                  <a:moveTo>
                    <a:pt x="1727" y="3121"/>
                  </a:moveTo>
                  <a:lnTo>
                    <a:pt x="0" y="3297"/>
                  </a:lnTo>
                  <a:lnTo>
                    <a:pt x="0" y="3760"/>
                  </a:lnTo>
                  <a:lnTo>
                    <a:pt x="1727" y="3582"/>
                  </a:lnTo>
                  <a:lnTo>
                    <a:pt x="1780" y="3577"/>
                  </a:lnTo>
                  <a:lnTo>
                    <a:pt x="2190" y="3536"/>
                  </a:lnTo>
                  <a:lnTo>
                    <a:pt x="2190" y="0"/>
                  </a:lnTo>
                  <a:lnTo>
                    <a:pt x="1780" y="41"/>
                  </a:lnTo>
                  <a:lnTo>
                    <a:pt x="1727" y="47"/>
                  </a:lnTo>
                  <a:lnTo>
                    <a:pt x="0" y="224"/>
                  </a:lnTo>
                  <a:lnTo>
                    <a:pt x="0" y="686"/>
                  </a:lnTo>
                  <a:lnTo>
                    <a:pt x="1727" y="509"/>
                  </a:lnTo>
                  <a:lnTo>
                    <a:pt x="1727" y="3121"/>
                  </a:lnTo>
                  <a:close/>
                  <a:moveTo>
                    <a:pt x="1409" y="2385"/>
                  </a:moveTo>
                  <a:lnTo>
                    <a:pt x="59" y="2523"/>
                  </a:lnTo>
                  <a:lnTo>
                    <a:pt x="59" y="2985"/>
                  </a:lnTo>
                  <a:lnTo>
                    <a:pt x="1409" y="2847"/>
                  </a:lnTo>
                  <a:lnTo>
                    <a:pt x="1409" y="2385"/>
                  </a:lnTo>
                  <a:close/>
                  <a:moveTo>
                    <a:pt x="1409" y="1616"/>
                  </a:moveTo>
                  <a:lnTo>
                    <a:pt x="59" y="1754"/>
                  </a:lnTo>
                  <a:lnTo>
                    <a:pt x="59" y="2217"/>
                  </a:lnTo>
                  <a:lnTo>
                    <a:pt x="1409" y="2079"/>
                  </a:lnTo>
                  <a:lnTo>
                    <a:pt x="1409" y="1616"/>
                  </a:lnTo>
                  <a:close/>
                </a:path>
              </a:pathLst>
            </a:custGeom>
            <a:solidFill>
              <a:srgbClr val="64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1370508">
                <a:defRPr/>
              </a:pPr>
              <a:endParaRPr lang="ru-RU" sz="2700" dirty="0">
                <a:solidFill>
                  <a:srgbClr val="64BCE0"/>
                </a:solidFill>
                <a:latin typeface="Calibri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BDC8CF-94FB-49A6-BE94-F49B92B2FCE2}"/>
              </a:ext>
            </a:extLst>
          </p:cNvPr>
          <p:cNvSpPr txBox="1"/>
          <p:nvPr/>
        </p:nvSpPr>
        <p:spPr>
          <a:xfrm>
            <a:off x="395431" y="5258758"/>
            <a:ext cx="922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ЧИГАНОВА ЕЛЕНА АНАТОЛЬЕВНА </a:t>
            </a:r>
            <a:r>
              <a:rPr lang="en-US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КК ИПК</a:t>
            </a:r>
          </a:p>
        </p:txBody>
      </p:sp>
    </p:spTree>
    <p:extLst>
      <p:ext uri="{BB962C8B-B14F-4D97-AF65-F5344CB8AC3E}">
        <p14:creationId xmlns:p14="http://schemas.microsoft.com/office/powerpoint/2010/main" val="11796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EF350BB-F5B4-435A-8C4B-A8BB1B8B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Oval 23">
            <a:extLst>
              <a:ext uri="{FF2B5EF4-FFF2-40B4-BE49-F238E27FC236}">
                <a16:creationId xmlns:a16="http://schemas.microsoft.com/office/drawing/2014/main" xmlns="" id="{B2F599F2-5990-4506-84E9-C477303B24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17115" y="6510075"/>
            <a:ext cx="931066" cy="187064"/>
          </a:xfrm>
          <a:prstGeom prst="ellipse">
            <a:avLst/>
          </a:prstGeom>
          <a:solidFill>
            <a:srgbClr val="FFFFFF">
              <a:alpha val="10196"/>
            </a:srgb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xmlns="" id="{F9A09FF5-A476-4703-8A1A-FFB83FFE3A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58995" y="6487468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xmlns="" id="{C9EE4CD3-BD6E-4AE8-AE81-2670044B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52" y="5873416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18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xmlns="" id="{A06E0686-5EBD-4871-A5F3-A2EFAB86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180" y="538084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27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xmlns="" id="{DE675B32-D761-466E-9224-838BDEB9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7304" y="538084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2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0%</a:t>
            </a:r>
          </a:p>
        </p:txBody>
      </p:sp>
      <p:sp>
        <p:nvSpPr>
          <p:cNvPr id="22" name="AutoShape 43">
            <a:extLst>
              <a:ext uri="{FF2B5EF4-FFF2-40B4-BE49-F238E27FC236}">
                <a16:creationId xmlns:a16="http://schemas.microsoft.com/office/drawing/2014/main" xmlns="" id="{67606454-0DA8-4B36-A497-5C226B5C2AD0}"/>
              </a:ext>
            </a:extLst>
          </p:cNvPr>
          <p:cNvSpPr>
            <a:spLocks/>
          </p:cNvSpPr>
          <p:nvPr/>
        </p:nvSpPr>
        <p:spPr bwMode="auto">
          <a:xfrm>
            <a:off x="91042" y="2285710"/>
            <a:ext cx="8467710" cy="991554"/>
          </a:xfrm>
          <a:prstGeom prst="accentCallout2">
            <a:avLst>
              <a:gd name="adj1" fmla="val 45626"/>
              <a:gd name="adj2" fmla="val 100886"/>
              <a:gd name="adj3" fmla="val 46545"/>
              <a:gd name="adj4" fmla="val 114149"/>
              <a:gd name="adj5" fmla="val 359134"/>
              <a:gd name="adj6" fmla="val 11371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Найдите ошибку в решении задачи и решите задачу другим способом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zh-CN" sz="1900" b="1" kern="0" dirty="0">
                <a:solidFill>
                  <a:sysClr val="windowText" lastClr="000000"/>
                </a:solidFill>
              </a:rPr>
              <a:t>(не различают запись в другом виде от способа, либо вообще затрудняются)  </a:t>
            </a:r>
            <a:endParaRPr lang="en-US" altLang="zh-CN" sz="1900" b="1" kern="0" dirty="0">
              <a:solidFill>
                <a:sysClr val="windowText" lastClr="000000"/>
              </a:solidFill>
            </a:endParaRPr>
          </a:p>
          <a:p>
            <a:pPr lvl="0" algn="just">
              <a:lnSpc>
                <a:spcPct val="90000"/>
              </a:lnSpc>
              <a:defRPr/>
            </a:pP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AutoShape 45">
            <a:extLst>
              <a:ext uri="{FF2B5EF4-FFF2-40B4-BE49-F238E27FC236}">
                <a16:creationId xmlns:a16="http://schemas.microsoft.com/office/drawing/2014/main" xmlns="" id="{BBD678AE-4BA1-4F76-99A1-DD70FD4DBC39}"/>
              </a:ext>
            </a:extLst>
          </p:cNvPr>
          <p:cNvSpPr>
            <a:spLocks/>
          </p:cNvSpPr>
          <p:nvPr/>
        </p:nvSpPr>
        <p:spPr bwMode="auto">
          <a:xfrm>
            <a:off x="4074285" y="1578206"/>
            <a:ext cx="5902260" cy="579071"/>
          </a:xfrm>
          <a:prstGeom prst="accentCallout2">
            <a:avLst>
              <a:gd name="adj1" fmla="val 32617"/>
              <a:gd name="adj2" fmla="val 97278"/>
              <a:gd name="adj3" fmla="val 38665"/>
              <a:gd name="adj4" fmla="val 118235"/>
              <a:gd name="adj5" fmla="val 769411"/>
              <a:gd name="adj6" fmla="val 1185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Решите простую  задачу по теории вероятности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AutoShape 48">
            <a:extLst>
              <a:ext uri="{FF2B5EF4-FFF2-40B4-BE49-F238E27FC236}">
                <a16:creationId xmlns:a16="http://schemas.microsoft.com/office/drawing/2014/main" xmlns="" id="{19EBCC57-EC1A-436C-AA85-1586672AC3C4}"/>
              </a:ext>
            </a:extLst>
          </p:cNvPr>
          <p:cNvSpPr>
            <a:spLocks/>
          </p:cNvSpPr>
          <p:nvPr/>
        </p:nvSpPr>
        <p:spPr bwMode="auto">
          <a:xfrm>
            <a:off x="2876150" y="3302676"/>
            <a:ext cx="4659259" cy="826940"/>
          </a:xfrm>
          <a:prstGeom prst="accentCallout2">
            <a:avLst>
              <a:gd name="adj1" fmla="val 34156"/>
              <a:gd name="adj2" fmla="val 100374"/>
              <a:gd name="adj3" fmla="val 35432"/>
              <a:gd name="adj4" fmla="val 117141"/>
              <a:gd name="adj5" fmla="val 305459"/>
              <a:gd name="adj6" fmla="val 11697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Решение составных задач на проценты</a:t>
            </a:r>
          </a:p>
        </p:txBody>
      </p:sp>
      <p:sp>
        <p:nvSpPr>
          <p:cNvPr id="32" name="AutoShape 34">
            <a:extLst>
              <a:ext uri="{FF2B5EF4-FFF2-40B4-BE49-F238E27FC236}">
                <a16:creationId xmlns:a16="http://schemas.microsoft.com/office/drawing/2014/main" xmlns="" id="{306BDA52-F1F1-4D40-8CC1-EEA524916C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31698" y="5747916"/>
            <a:ext cx="930275" cy="1045540"/>
          </a:xfrm>
          <a:prstGeom prst="can">
            <a:avLst>
              <a:gd name="adj" fmla="val 3041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xmlns="" id="{154BD090-5327-420E-8C3C-4DFB28D4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85" y="541128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kern="0" dirty="0">
                <a:solidFill>
                  <a:srgbClr val="000000"/>
                </a:solidFill>
              </a:rPr>
              <a:t>32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34" name="AutoShape 43">
            <a:extLst>
              <a:ext uri="{FF2B5EF4-FFF2-40B4-BE49-F238E27FC236}">
                <a16:creationId xmlns:a16="http://schemas.microsoft.com/office/drawing/2014/main" xmlns="" id="{BE9BBA4D-1D0E-4BD5-BC9C-BF8C69EA46A2}"/>
              </a:ext>
            </a:extLst>
          </p:cNvPr>
          <p:cNvSpPr>
            <a:spLocks/>
          </p:cNvSpPr>
          <p:nvPr/>
        </p:nvSpPr>
        <p:spPr bwMode="auto">
          <a:xfrm>
            <a:off x="92692" y="4068656"/>
            <a:ext cx="5325964" cy="707395"/>
          </a:xfrm>
          <a:prstGeom prst="accentCallout2">
            <a:avLst>
              <a:gd name="adj1" fmla="val 36736"/>
              <a:gd name="adj2" fmla="val 103796"/>
              <a:gd name="adj3" fmla="val 35877"/>
              <a:gd name="adj4" fmla="val 130113"/>
              <a:gd name="adj5" fmla="val 169387"/>
              <a:gd name="adj6" fmla="val 13009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Решение составных задач с помощью графа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6382F431-27CF-4336-91AF-8AF2B98DC111}"/>
              </a:ext>
            </a:extLst>
          </p:cNvPr>
          <p:cNvSpPr txBox="1">
            <a:spLocks/>
          </p:cNvSpPr>
          <p:nvPr/>
        </p:nvSpPr>
        <p:spPr>
          <a:xfrm>
            <a:off x="199194" y="349215"/>
            <a:ext cx="114191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ЗНАНИЕВЫЕ  ДЕФИЦИТЫ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35">
            <a:extLst>
              <a:ext uri="{FF2B5EF4-FFF2-40B4-BE49-F238E27FC236}">
                <a16:creationId xmlns:a16="http://schemas.microsoft.com/office/drawing/2014/main" xmlns="" id="{C2767604-E76A-4A89-BBE0-7A6A020C1E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687020" y="5737756"/>
            <a:ext cx="976374" cy="985910"/>
          </a:xfrm>
          <a:prstGeom prst="can">
            <a:avLst>
              <a:gd name="adj" fmla="val 26948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36">
            <a:extLst>
              <a:ext uri="{FF2B5EF4-FFF2-40B4-BE49-F238E27FC236}">
                <a16:creationId xmlns:a16="http://schemas.microsoft.com/office/drawing/2014/main" xmlns="" id="{7B448DF0-6CB3-4685-8122-7BD90D51A3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64893" y="5873416"/>
            <a:ext cx="931066" cy="892961"/>
          </a:xfrm>
          <a:prstGeom prst="can">
            <a:avLst>
              <a:gd name="adj" fmla="val 30022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34">
            <a:extLst>
              <a:ext uri="{FF2B5EF4-FFF2-40B4-BE49-F238E27FC236}">
                <a16:creationId xmlns:a16="http://schemas.microsoft.com/office/drawing/2014/main" xmlns="" id="{33DF2791-9809-4DB7-B161-37F9360FDE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28879" y="6194094"/>
            <a:ext cx="930275" cy="575089"/>
          </a:xfrm>
          <a:prstGeom prst="can">
            <a:avLst>
              <a:gd name="adj" fmla="val 3041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26">
            <a:extLst>
              <a:ext uri="{FF2B5EF4-FFF2-40B4-BE49-F238E27FC236}">
                <a16:creationId xmlns:a16="http://schemas.microsoft.com/office/drawing/2014/main" xmlns="" id="{35194427-C8F2-4C02-9AE8-D5720C90CC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9756" y="6579091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xmlns="" id="{EAB1090B-C21F-4D21-971D-00F8C9B6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065" y="5472471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37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43" name="AutoShape 36">
            <a:extLst>
              <a:ext uri="{FF2B5EF4-FFF2-40B4-BE49-F238E27FC236}">
                <a16:creationId xmlns:a16="http://schemas.microsoft.com/office/drawing/2014/main" xmlns="" id="{769CD51B-6FA6-49C3-AAFE-5824202AF3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48962" y="5829379"/>
            <a:ext cx="947758" cy="1028621"/>
          </a:xfrm>
          <a:prstGeom prst="can">
            <a:avLst>
              <a:gd name="adj" fmla="val 30022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AutoShape 43">
            <a:extLst>
              <a:ext uri="{FF2B5EF4-FFF2-40B4-BE49-F238E27FC236}">
                <a16:creationId xmlns:a16="http://schemas.microsoft.com/office/drawing/2014/main" xmlns="" id="{406E2F76-2148-4A9F-B398-9EF384AABE95}"/>
              </a:ext>
            </a:extLst>
          </p:cNvPr>
          <p:cNvSpPr>
            <a:spLocks/>
          </p:cNvSpPr>
          <p:nvPr/>
        </p:nvSpPr>
        <p:spPr bwMode="auto">
          <a:xfrm>
            <a:off x="588773" y="5609760"/>
            <a:ext cx="4056973" cy="707395"/>
          </a:xfrm>
          <a:prstGeom prst="accentCallout2">
            <a:avLst>
              <a:gd name="adj1" fmla="val 36736"/>
              <a:gd name="adj2" fmla="val 103796"/>
              <a:gd name="adj3" fmla="val 35877"/>
              <a:gd name="adj4" fmla="val 130113"/>
              <a:gd name="adj5" fmla="val 169387"/>
              <a:gd name="adj6" fmla="val 13009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Восстановите решение, которое привело к неправильному ответу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303941F-0172-453C-A4F4-8E979D5D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3426"/>
            <a:ext cx="12192000" cy="6851148"/>
          </a:xfrm>
          <a:prstGeom prst="rect">
            <a:avLst/>
          </a:prstGeom>
        </p:spPr>
      </p:pic>
      <p:sp>
        <p:nvSpPr>
          <p:cNvPr id="7" name="Oval 23">
            <a:extLst>
              <a:ext uri="{FF2B5EF4-FFF2-40B4-BE49-F238E27FC236}">
                <a16:creationId xmlns:a16="http://schemas.microsoft.com/office/drawing/2014/main" xmlns="" id="{B2F599F2-5990-4506-84E9-C477303B24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71496" y="6548563"/>
            <a:ext cx="931066" cy="187064"/>
          </a:xfrm>
          <a:prstGeom prst="ellipse">
            <a:avLst/>
          </a:prstGeom>
          <a:solidFill>
            <a:srgbClr val="FFFFFF">
              <a:alpha val="10196"/>
            </a:srgb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xmlns="" id="{F9A09FF5-A476-4703-8A1A-FFB83FFE3A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13376" y="6525956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xmlns="" id="{A06E0686-5EBD-4871-A5F3-A2EFAB86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942" y="562297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19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xmlns="" id="{DE675B32-D761-466E-9224-838BDEB9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685" y="5419336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36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27" name="AutoShape 48">
            <a:extLst>
              <a:ext uri="{FF2B5EF4-FFF2-40B4-BE49-F238E27FC236}">
                <a16:creationId xmlns:a16="http://schemas.microsoft.com/office/drawing/2014/main" xmlns="" id="{19EBCC57-EC1A-436C-AA85-1586672AC3C4}"/>
              </a:ext>
            </a:extLst>
          </p:cNvPr>
          <p:cNvSpPr>
            <a:spLocks/>
          </p:cNvSpPr>
          <p:nvPr/>
        </p:nvSpPr>
        <p:spPr bwMode="auto">
          <a:xfrm>
            <a:off x="1688252" y="3813844"/>
            <a:ext cx="6892865" cy="826940"/>
          </a:xfrm>
          <a:prstGeom prst="accentCallout2">
            <a:avLst>
              <a:gd name="adj1" fmla="val 43985"/>
              <a:gd name="adj2" fmla="val 99932"/>
              <a:gd name="adj3" fmla="val 44032"/>
              <a:gd name="adj4" fmla="val 121873"/>
              <a:gd name="adj5" fmla="val 348162"/>
              <a:gd name="adj6" fmla="val 12219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Опишите три типа заданий (или приведите три примера заданий), направленных на формирование функциональной грамотности обучающихся при изучении темы «Частота и вероятность»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AutoShape 34">
            <a:extLst>
              <a:ext uri="{FF2B5EF4-FFF2-40B4-BE49-F238E27FC236}">
                <a16:creationId xmlns:a16="http://schemas.microsoft.com/office/drawing/2014/main" xmlns="" id="{306BDA52-F1F1-4D40-8CC1-EEA524916C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5231" y="5776244"/>
            <a:ext cx="930275" cy="1079420"/>
          </a:xfrm>
          <a:prstGeom prst="can">
            <a:avLst>
              <a:gd name="adj" fmla="val 3041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xmlns="" id="{154BD090-5327-420E-8C3C-4DFB28D4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117" y="5455573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30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34" name="AutoShape 43">
            <a:extLst>
              <a:ext uri="{FF2B5EF4-FFF2-40B4-BE49-F238E27FC236}">
                <a16:creationId xmlns:a16="http://schemas.microsoft.com/office/drawing/2014/main" xmlns="" id="{BE9BBA4D-1D0E-4BD5-BC9C-BF8C69EA46A2}"/>
              </a:ext>
            </a:extLst>
          </p:cNvPr>
          <p:cNvSpPr>
            <a:spLocks/>
          </p:cNvSpPr>
          <p:nvPr/>
        </p:nvSpPr>
        <p:spPr bwMode="auto">
          <a:xfrm>
            <a:off x="1381760" y="5394845"/>
            <a:ext cx="5429141" cy="991821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12738"/>
              <a:gd name="adj5" fmla="val 53521"/>
              <a:gd name="adj6" fmla="val 11589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Оцените приведённое решение в соответствии с критериями оценивания, подтвердите выставленный балл цитатой из критериев и дайте пояснение с опорой на решение задачи учеником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6382F431-27CF-4336-91AF-8AF2B98DC111}"/>
              </a:ext>
            </a:extLst>
          </p:cNvPr>
          <p:cNvSpPr txBox="1">
            <a:spLocks/>
          </p:cNvSpPr>
          <p:nvPr/>
        </p:nvSpPr>
        <p:spPr>
          <a:xfrm>
            <a:off x="192383" y="473101"/>
            <a:ext cx="114191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ДЕФИЦИТЫ (ОЦЕНИВАНИЕ)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35">
            <a:extLst>
              <a:ext uri="{FF2B5EF4-FFF2-40B4-BE49-F238E27FC236}">
                <a16:creationId xmlns:a16="http://schemas.microsoft.com/office/drawing/2014/main" xmlns="" id="{C2767604-E76A-4A89-BBE0-7A6A020C1E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95435" y="5986862"/>
            <a:ext cx="922340" cy="775292"/>
          </a:xfrm>
          <a:prstGeom prst="can">
            <a:avLst>
              <a:gd name="adj" fmla="val 26948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36">
            <a:extLst>
              <a:ext uri="{FF2B5EF4-FFF2-40B4-BE49-F238E27FC236}">
                <a16:creationId xmlns:a16="http://schemas.microsoft.com/office/drawing/2014/main" xmlns="" id="{7B448DF0-6CB3-4685-8122-7BD90D51A3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02582" y="5776244"/>
            <a:ext cx="947758" cy="1028621"/>
          </a:xfrm>
          <a:prstGeom prst="can">
            <a:avLst>
              <a:gd name="adj" fmla="val 30022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utoShape 48">
            <a:extLst>
              <a:ext uri="{FF2B5EF4-FFF2-40B4-BE49-F238E27FC236}">
                <a16:creationId xmlns:a16="http://schemas.microsoft.com/office/drawing/2014/main" xmlns="" id="{CD36CA7D-A72F-4362-9328-8A710FEBF5BF}"/>
              </a:ext>
            </a:extLst>
          </p:cNvPr>
          <p:cNvSpPr>
            <a:spLocks/>
          </p:cNvSpPr>
          <p:nvPr/>
        </p:nvSpPr>
        <p:spPr bwMode="auto">
          <a:xfrm>
            <a:off x="2357367" y="2217217"/>
            <a:ext cx="7472138" cy="826940"/>
          </a:xfrm>
          <a:prstGeom prst="accentCallout2">
            <a:avLst>
              <a:gd name="adj1" fmla="val 34156"/>
              <a:gd name="adj2" fmla="val 100374"/>
              <a:gd name="adj3" fmla="val 34203"/>
              <a:gd name="adj4" fmla="val 121668"/>
              <a:gd name="adj5" fmla="val 410821"/>
              <a:gd name="adj6" fmla="val 12170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Проанализируйте полученные результаты ВПР 6 </a:t>
            </a:r>
            <a:r>
              <a:rPr lang="ru-RU" altLang="zh-CN" sz="2000" b="1" kern="0" dirty="0" err="1">
                <a:solidFill>
                  <a:sysClr val="windowText" lastClr="000000"/>
                </a:solidFill>
              </a:rPr>
              <a:t>кл</a:t>
            </a:r>
            <a:r>
              <a:rPr lang="ru-RU" altLang="zh-CN" sz="2000" b="1" kern="0" dirty="0">
                <a:solidFill>
                  <a:sysClr val="windowText" lastClr="000000"/>
                </a:solidFill>
              </a:rPr>
              <a:t>. </a:t>
            </a:r>
          </a:p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Выявите умения, наименее успешно освоенные учениками этого класса. Для одного любого из этих умений предложите способ его формирования и развития 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8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447113-28D6-4BBD-BE0E-BC81C406B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67" cy="68580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6673A03-8C35-4EFC-9BCE-EEB760F6D3DC}"/>
              </a:ext>
            </a:extLst>
          </p:cNvPr>
          <p:cNvSpPr txBox="1">
            <a:spLocks/>
          </p:cNvSpPr>
          <p:nvPr/>
        </p:nvSpPr>
        <p:spPr>
          <a:xfrm>
            <a:off x="253302" y="285902"/>
            <a:ext cx="11685395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СОДЕРЖАТЕЛЬНЫЕ И МЕТОДИЧЕСКИЕ ДЕФИЦИТЫ УЧИТЕЛЕЙ (ЭКСПЕРТНАЯ ОЦЕНКА)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5042D4-2684-4777-A320-EDD032D0052C}"/>
              </a:ext>
            </a:extLst>
          </p:cNvPr>
          <p:cNvSpPr txBox="1"/>
          <p:nvPr/>
        </p:nvSpPr>
        <p:spPr>
          <a:xfrm>
            <a:off x="8506042" y="2292202"/>
            <a:ext cx="35181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Неумение выстроить формирование умений в динамике, неумение перевести умения на язык действий</a:t>
            </a:r>
          </a:p>
          <a:p>
            <a:endParaRPr lang="ru-RU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BD4B0F-C7C2-4B2A-841C-B3F3E18106C8}"/>
              </a:ext>
            </a:extLst>
          </p:cNvPr>
          <p:cNvSpPr txBox="1"/>
          <p:nvPr/>
        </p:nvSpPr>
        <p:spPr>
          <a:xfrm>
            <a:off x="369003" y="2201671"/>
            <a:ext cx="31020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Учителя не могут объяснить порядок изучения тем в предмете, не владеют предметным содержанием на уровне взаимосвязи изучаемых тем, понятий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(карта изучения, логистика УП)</a:t>
            </a:r>
          </a:p>
          <a:p>
            <a:endParaRPr lang="ru-RU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45CC64A-5451-43C0-9CB6-A8921C48EBCC}"/>
              </a:ext>
            </a:extLst>
          </p:cNvPr>
          <p:cNvSpPr/>
          <p:nvPr/>
        </p:nvSpPr>
        <p:spPr>
          <a:xfrm>
            <a:off x="167852" y="1823467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595956-B9CA-4888-9B4C-904EE000C659}"/>
              </a:ext>
            </a:extLst>
          </p:cNvPr>
          <p:cNvSpPr txBox="1"/>
          <p:nvPr/>
        </p:nvSpPr>
        <p:spPr>
          <a:xfrm>
            <a:off x="4470248" y="2201671"/>
            <a:ext cx="31020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Трудности с подбором учебного материала для уроков, выделение главного на уроке с точки зрения содержания предмета и формирования умений. </a:t>
            </a:r>
          </a:p>
          <a:p>
            <a:endParaRPr lang="ru-RU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7C103AFC-5912-4C64-B5C1-4ABF6900C4D4}"/>
              </a:ext>
            </a:extLst>
          </p:cNvPr>
          <p:cNvSpPr/>
          <p:nvPr/>
        </p:nvSpPr>
        <p:spPr>
          <a:xfrm>
            <a:off x="4249767" y="1823467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E93EEB8-9D37-47B2-A093-3AD5A92528A0}"/>
              </a:ext>
            </a:extLst>
          </p:cNvPr>
          <p:cNvSpPr/>
          <p:nvPr/>
        </p:nvSpPr>
        <p:spPr>
          <a:xfrm>
            <a:off x="8351012" y="1823467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1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447113-28D6-4BBD-BE0E-BC81C406B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67" cy="68580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6673A03-8C35-4EFC-9BCE-EEB760F6D3DC}"/>
              </a:ext>
            </a:extLst>
          </p:cNvPr>
          <p:cNvSpPr txBox="1">
            <a:spLocks/>
          </p:cNvSpPr>
          <p:nvPr/>
        </p:nvSpPr>
        <p:spPr>
          <a:xfrm>
            <a:off x="269717" y="289563"/>
            <a:ext cx="1193235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СОДЕРЖАТЕЛЬНЫЕ И МЕТОДИЧЕСКИЕ ДЕФИЦИТЫ УЧИТЕЛЕЙ (ЭКСПЕРТНАЯ ОЦЕНКА)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5042D4-2684-4777-A320-EDD032D0052C}"/>
              </a:ext>
            </a:extLst>
          </p:cNvPr>
          <p:cNvSpPr txBox="1"/>
          <p:nvPr/>
        </p:nvSpPr>
        <p:spPr>
          <a:xfrm>
            <a:off x="8506042" y="2131069"/>
            <a:ext cx="3518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Огромной трудностью учителя является освоение «задачного» способа обучения, освоение способов действия с предметным материалом, личный внутренний «прирост» в мышлении каждого ученика</a:t>
            </a:r>
            <a:endParaRPr lang="ru-RU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BD4B0F-C7C2-4B2A-841C-B3F3E18106C8}"/>
              </a:ext>
            </a:extLst>
          </p:cNvPr>
          <p:cNvSpPr txBox="1"/>
          <p:nvPr/>
        </p:nvSpPr>
        <p:spPr>
          <a:xfrm>
            <a:off x="369003" y="2305838"/>
            <a:ext cx="31020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Формулируют цели, связанные с деятельностью учителя (самого себя), деятельностью детей, но не от результата</a:t>
            </a:r>
          </a:p>
          <a:p>
            <a:endParaRPr lang="ru-RU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45CC64A-5451-43C0-9CB6-A8921C48EBCC}"/>
              </a:ext>
            </a:extLst>
          </p:cNvPr>
          <p:cNvSpPr/>
          <p:nvPr/>
        </p:nvSpPr>
        <p:spPr>
          <a:xfrm>
            <a:off x="167852" y="1927634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595956-B9CA-4888-9B4C-904EE000C659}"/>
              </a:ext>
            </a:extLst>
          </p:cNvPr>
          <p:cNvSpPr txBox="1"/>
          <p:nvPr/>
        </p:nvSpPr>
        <p:spPr>
          <a:xfrm>
            <a:off x="4433104" y="2131069"/>
            <a:ext cx="32392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Преобладают традиционные формы: пересказывают, растолковывают, воспроизводят положения, которые даны в готовом виде в учебниках и методической литературе</a:t>
            </a:r>
          </a:p>
          <a:p>
            <a:endParaRPr lang="ru-RU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7C103AFC-5912-4C64-B5C1-4ABF6900C4D4}"/>
              </a:ext>
            </a:extLst>
          </p:cNvPr>
          <p:cNvSpPr/>
          <p:nvPr/>
        </p:nvSpPr>
        <p:spPr>
          <a:xfrm>
            <a:off x="4249767" y="1927634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E93EEB8-9D37-47B2-A093-3AD5A92528A0}"/>
              </a:ext>
            </a:extLst>
          </p:cNvPr>
          <p:cNvSpPr/>
          <p:nvPr/>
        </p:nvSpPr>
        <p:spPr>
          <a:xfrm>
            <a:off x="8351012" y="1927634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AE0103C-2A8A-4511-95EC-6E6E978CF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4" y="-51881"/>
            <a:ext cx="1220206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9835" y="1190734"/>
            <a:ext cx="633071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1B3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a typeface="Calibri" panose="020F0502020204030204" pitchFamily="34" charset="0"/>
              </a:rPr>
              <a:t>с</a:t>
            </a:r>
            <a:r>
              <a:rPr lang="ru-RU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одержание и сопровождение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</a:rPr>
              <a:t>(</a:t>
            </a:r>
            <a:r>
              <a:rPr lang="ru-RU" sz="3200" b="1" dirty="0">
                <a:solidFill>
                  <a:srgbClr val="002060"/>
                </a:solidFill>
              </a:rPr>
              <a:t>профессиональная рефлексия</a:t>
            </a:r>
            <a:r>
              <a:rPr lang="ru-RU" sz="3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562F8-CEF6-41E5-A576-D6D7D447210F}"/>
              </a:ext>
            </a:extLst>
          </p:cNvPr>
          <p:cNvSpPr txBox="1"/>
          <p:nvPr/>
        </p:nvSpPr>
        <p:spPr>
          <a:xfrm>
            <a:off x="661730" y="2489242"/>
            <a:ext cx="336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n>
                  <a:solidFill>
                    <a:srgbClr val="1B3181"/>
                  </a:solidFill>
                </a:ln>
                <a:latin typeface="Calibri Light" panose="020F0302020204030204"/>
              </a:rPr>
              <a:t>01 уровень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84EED39-A95A-41E8-A8C3-05CB3027D466}"/>
              </a:ext>
            </a:extLst>
          </p:cNvPr>
          <p:cNvCxnSpPr/>
          <p:nvPr/>
        </p:nvCxnSpPr>
        <p:spPr>
          <a:xfrm flipV="1">
            <a:off x="456809" y="2658180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646905-90A9-403E-ABFD-6B3A2DB424C1}"/>
              </a:ext>
            </a:extLst>
          </p:cNvPr>
          <p:cNvSpPr txBox="1"/>
          <p:nvPr/>
        </p:nvSpPr>
        <p:spPr>
          <a:xfrm>
            <a:off x="600428" y="3035862"/>
            <a:ext cx="6402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/>
              <a:t>Более половины ИОМ  посвящены задачам освоения ФГОС / функциональной грамотности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252035-0785-42E6-A7D5-EA7D50827C94}"/>
              </a:ext>
            </a:extLst>
          </p:cNvPr>
          <p:cNvSpPr txBox="1"/>
          <p:nvPr/>
        </p:nvSpPr>
        <p:spPr>
          <a:xfrm>
            <a:off x="661730" y="3941647"/>
            <a:ext cx="406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1B3181"/>
                  </a:solidFill>
                </a:ln>
                <a:latin typeface="Calibri Light" panose="020F0302020204030204"/>
              </a:rPr>
              <a:t>02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42C6E3A-3462-4DD6-900C-E0D65CEDC280}"/>
              </a:ext>
            </a:extLst>
          </p:cNvPr>
          <p:cNvCxnSpPr/>
          <p:nvPr/>
        </p:nvCxnSpPr>
        <p:spPr>
          <a:xfrm flipV="1">
            <a:off x="456809" y="4110585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22828F-2A84-417B-865D-75FF235DBF87}"/>
              </a:ext>
            </a:extLst>
          </p:cNvPr>
          <p:cNvSpPr txBox="1"/>
          <p:nvPr/>
        </p:nvSpPr>
        <p:spPr>
          <a:xfrm>
            <a:off x="536024" y="4465059"/>
            <a:ext cx="6645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ИОМ по ФГОС / ФГ содержат образовательную задачу 2ого типа «на изменение деятельности»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0D0258-0691-4D5C-B327-0819DEDC03CA}"/>
              </a:ext>
            </a:extLst>
          </p:cNvPr>
          <p:cNvSpPr txBox="1"/>
          <p:nvPr/>
        </p:nvSpPr>
        <p:spPr>
          <a:xfrm>
            <a:off x="662941" y="5402032"/>
            <a:ext cx="286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1B3181"/>
                  </a:solidFill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03 уровень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30AB2C7-4FE1-4FFC-B71E-F45533C51A88}"/>
              </a:ext>
            </a:extLst>
          </p:cNvPr>
          <p:cNvCxnSpPr/>
          <p:nvPr/>
        </p:nvCxnSpPr>
        <p:spPr>
          <a:xfrm flipV="1">
            <a:off x="456809" y="5562990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C8283E-8EAF-4F72-90A8-19B29609D35C}"/>
              </a:ext>
            </a:extLst>
          </p:cNvPr>
          <p:cNvSpPr txBox="1"/>
          <p:nvPr/>
        </p:nvSpPr>
        <p:spPr>
          <a:xfrm>
            <a:off x="600428" y="5839537"/>
            <a:ext cx="5429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/>
              <a:t>Создание кластеров на уровне муниципалитета / ОО по типу задач</a:t>
            </a: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50489"/>
              </p:ext>
            </p:extLst>
          </p:nvPr>
        </p:nvGraphicFramePr>
        <p:xfrm>
          <a:off x="7627716" y="3367780"/>
          <a:ext cx="443013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0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/>
                        <a:t>Научиться оценивать результативность….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/>
                        <a:t>Стать способным/готовым…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/>
                        <a:t>Внедрить в собственную практику приемы/способы/методы/ технологию…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/>
                        <a:t>Разрабатывать и использовать в собственной практике…</a:t>
                      </a:r>
                    </a:p>
                  </a:txBody>
                  <a:tcPr marL="68577" marR="6857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9F25F83-C569-4805-8479-7D34D897FFDC}"/>
              </a:ext>
            </a:extLst>
          </p:cNvPr>
          <p:cNvCxnSpPr/>
          <p:nvPr/>
        </p:nvCxnSpPr>
        <p:spPr>
          <a:xfrm rot="10800000">
            <a:off x="7167744" y="4081867"/>
            <a:ext cx="0" cy="792000"/>
          </a:xfrm>
          <a:prstGeom prst="lin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3753E9DA-8351-4666-BC0C-B5D9B1C69BE9}"/>
              </a:ext>
            </a:extLst>
          </p:cNvPr>
          <p:cNvSpPr>
            <a:spLocks noChangeAspect="1"/>
          </p:cNvSpPr>
          <p:nvPr/>
        </p:nvSpPr>
        <p:spPr>
          <a:xfrm rot="5400000">
            <a:off x="7288409" y="4329202"/>
            <a:ext cx="288000" cy="271715"/>
          </a:xfrm>
          <a:prstGeom prst="triangle">
            <a:avLst/>
          </a:prstGeom>
          <a:solidFill>
            <a:srgbClr val="1B3181"/>
          </a:solidFill>
          <a:ln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475415"/>
              </p:ext>
            </p:extLst>
          </p:nvPr>
        </p:nvGraphicFramePr>
        <p:xfrm>
          <a:off x="7627715" y="5436544"/>
          <a:ext cx="4430131" cy="1281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0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81819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ВТК под задачу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i="1" dirty="0"/>
                        <a:t>Горизонтальное</a:t>
                      </a:r>
                      <a:r>
                        <a:rPr lang="ru-RU" sz="1800" i="1" baseline="0" dirty="0"/>
                        <a:t> обучение / взаимопомощь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i="1" baseline="0" dirty="0"/>
                        <a:t>Отслеживание результатов</a:t>
                      </a:r>
                      <a:endParaRPr lang="ru-RU" sz="1800" i="1" dirty="0"/>
                    </a:p>
                  </a:txBody>
                  <a:tcPr marL="68577" marR="6857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9F25F83-C569-4805-8479-7D34D897FFDC}"/>
              </a:ext>
            </a:extLst>
          </p:cNvPr>
          <p:cNvCxnSpPr/>
          <p:nvPr/>
        </p:nvCxnSpPr>
        <p:spPr>
          <a:xfrm rot="10800000">
            <a:off x="7167743" y="5411821"/>
            <a:ext cx="0" cy="792000"/>
          </a:xfrm>
          <a:prstGeom prst="line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xmlns="" id="{3753E9DA-8351-4666-BC0C-B5D9B1C69BE9}"/>
              </a:ext>
            </a:extLst>
          </p:cNvPr>
          <p:cNvSpPr>
            <a:spLocks noChangeAspect="1"/>
          </p:cNvSpPr>
          <p:nvPr/>
        </p:nvSpPr>
        <p:spPr>
          <a:xfrm rot="5400000">
            <a:off x="7328478" y="5703680"/>
            <a:ext cx="288000" cy="271715"/>
          </a:xfrm>
          <a:prstGeom prst="triangle">
            <a:avLst/>
          </a:prstGeom>
          <a:solidFill>
            <a:srgbClr val="1B3181"/>
          </a:solidFill>
          <a:ln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2F14BC93-2AB6-495F-9AF0-172F7E3B504A}"/>
              </a:ext>
            </a:extLst>
          </p:cNvPr>
          <p:cNvSpPr txBox="1">
            <a:spLocks/>
          </p:cNvSpPr>
          <p:nvPr/>
        </p:nvSpPr>
        <p:spPr>
          <a:xfrm>
            <a:off x="536024" y="253243"/>
            <a:ext cx="11637201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ИОМ – инструмент управления проф. развитием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1195;p70">
            <a:extLst>
              <a:ext uri="{FF2B5EF4-FFF2-40B4-BE49-F238E27FC236}">
                <a16:creationId xmlns:a16="http://schemas.microsoft.com/office/drawing/2014/main" xmlns="" id="{4215A49B-89CB-4048-82EF-84329C7B5110}"/>
              </a:ext>
            </a:extLst>
          </p:cNvPr>
          <p:cNvGrpSpPr/>
          <p:nvPr/>
        </p:nvGrpSpPr>
        <p:grpSpPr>
          <a:xfrm>
            <a:off x="7687375" y="1243843"/>
            <a:ext cx="3692861" cy="617637"/>
            <a:chOff x="741700" y="1964221"/>
            <a:chExt cx="5218694" cy="878301"/>
          </a:xfrm>
        </p:grpSpPr>
        <p:sp>
          <p:nvSpPr>
            <p:cNvPr id="27" name="Google Shape;1196;p70">
              <a:extLst>
                <a:ext uri="{FF2B5EF4-FFF2-40B4-BE49-F238E27FC236}">
                  <a16:creationId xmlns:a16="http://schemas.microsoft.com/office/drawing/2014/main" xmlns="" id="{BD13328A-ACF0-4811-B209-FBD5CDD0AA7E}"/>
                </a:ext>
              </a:extLst>
            </p:cNvPr>
            <p:cNvSpPr/>
            <p:nvPr/>
          </p:nvSpPr>
          <p:spPr>
            <a:xfrm>
              <a:off x="1554893" y="1978159"/>
              <a:ext cx="3889875" cy="843350"/>
            </a:xfrm>
            <a:custGeom>
              <a:avLst/>
              <a:gdLst/>
              <a:ahLst/>
              <a:cxnLst/>
              <a:rect l="l" t="t" r="r" b="b"/>
              <a:pathLst>
                <a:path w="4619636" h="843351" extrusionOk="0">
                  <a:moveTo>
                    <a:pt x="0" y="0"/>
                  </a:moveTo>
                  <a:lnTo>
                    <a:pt x="0" y="0"/>
                  </a:lnTo>
                  <a:lnTo>
                    <a:pt x="4619636" y="0"/>
                  </a:lnTo>
                  <a:lnTo>
                    <a:pt x="4619636" y="0"/>
                  </a:lnTo>
                  <a:lnTo>
                    <a:pt x="4619636" y="843351"/>
                  </a:lnTo>
                  <a:lnTo>
                    <a:pt x="4619636" y="843351"/>
                  </a:lnTo>
                  <a:lnTo>
                    <a:pt x="0" y="843351"/>
                  </a:lnTo>
                  <a:lnTo>
                    <a:pt x="373334" y="4267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1000">
                  <a:srgbClr val="A9BEE4"/>
                </a:gs>
                <a:gs pos="100000">
                  <a:srgbClr val="C5D3E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" name="Google Shape;1197;p70">
              <a:extLst>
                <a:ext uri="{FF2B5EF4-FFF2-40B4-BE49-F238E27FC236}">
                  <a16:creationId xmlns:a16="http://schemas.microsoft.com/office/drawing/2014/main" xmlns="" id="{08AE6252-D03F-4B74-9060-835964EA2A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700" y="1964221"/>
              <a:ext cx="1276380" cy="878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1198;p70">
              <a:extLst>
                <a:ext uri="{FF2B5EF4-FFF2-40B4-BE49-F238E27FC236}">
                  <a16:creationId xmlns:a16="http://schemas.microsoft.com/office/drawing/2014/main" xmlns="" id="{B8889F0D-29B9-4702-B9E6-4E37B752020E}"/>
                </a:ext>
              </a:extLst>
            </p:cNvPr>
            <p:cNvSpPr/>
            <p:nvPr/>
          </p:nvSpPr>
          <p:spPr>
            <a:xfrm>
              <a:off x="1979401" y="2123199"/>
              <a:ext cx="3980993" cy="409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ММС – 141</a:t>
              </a:r>
            </a:p>
          </p:txBody>
        </p:sp>
      </p:grpSp>
      <p:grpSp>
        <p:nvGrpSpPr>
          <p:cNvPr id="30" name="Google Shape;1195;p70">
            <a:extLst>
              <a:ext uri="{FF2B5EF4-FFF2-40B4-BE49-F238E27FC236}">
                <a16:creationId xmlns:a16="http://schemas.microsoft.com/office/drawing/2014/main" xmlns="" id="{5423F4BF-5B3B-4588-AE79-02A90988E974}"/>
              </a:ext>
            </a:extLst>
          </p:cNvPr>
          <p:cNvGrpSpPr/>
          <p:nvPr/>
        </p:nvGrpSpPr>
        <p:grpSpPr>
          <a:xfrm>
            <a:off x="7679474" y="1923797"/>
            <a:ext cx="3692861" cy="608346"/>
            <a:chOff x="741700" y="1964221"/>
            <a:chExt cx="5218694" cy="878301"/>
          </a:xfrm>
        </p:grpSpPr>
        <p:sp>
          <p:nvSpPr>
            <p:cNvPr id="31" name="Google Shape;1196;p70">
              <a:extLst>
                <a:ext uri="{FF2B5EF4-FFF2-40B4-BE49-F238E27FC236}">
                  <a16:creationId xmlns:a16="http://schemas.microsoft.com/office/drawing/2014/main" xmlns="" id="{FCD32135-82BF-40B2-9EEC-9451ABBAD95F}"/>
                </a:ext>
              </a:extLst>
            </p:cNvPr>
            <p:cNvSpPr/>
            <p:nvPr/>
          </p:nvSpPr>
          <p:spPr>
            <a:xfrm>
              <a:off x="1554893" y="1978159"/>
              <a:ext cx="3980993" cy="843350"/>
            </a:xfrm>
            <a:custGeom>
              <a:avLst/>
              <a:gdLst/>
              <a:ahLst/>
              <a:cxnLst/>
              <a:rect l="l" t="t" r="r" b="b"/>
              <a:pathLst>
                <a:path w="4619636" h="843351" extrusionOk="0">
                  <a:moveTo>
                    <a:pt x="0" y="0"/>
                  </a:moveTo>
                  <a:lnTo>
                    <a:pt x="0" y="0"/>
                  </a:lnTo>
                  <a:lnTo>
                    <a:pt x="4619636" y="0"/>
                  </a:lnTo>
                  <a:lnTo>
                    <a:pt x="4619636" y="0"/>
                  </a:lnTo>
                  <a:lnTo>
                    <a:pt x="4619636" y="843351"/>
                  </a:lnTo>
                  <a:lnTo>
                    <a:pt x="4619636" y="843351"/>
                  </a:lnTo>
                  <a:lnTo>
                    <a:pt x="0" y="843351"/>
                  </a:lnTo>
                  <a:lnTo>
                    <a:pt x="373334" y="4267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1000">
                  <a:srgbClr val="A9BEE4"/>
                </a:gs>
                <a:gs pos="100000">
                  <a:srgbClr val="C5D3E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" name="Google Shape;1197;p70">
              <a:extLst>
                <a:ext uri="{FF2B5EF4-FFF2-40B4-BE49-F238E27FC236}">
                  <a16:creationId xmlns:a16="http://schemas.microsoft.com/office/drawing/2014/main" xmlns="" id="{BD5FFCA7-8D33-4A12-BDAB-2482872C76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700" y="1964221"/>
              <a:ext cx="1276380" cy="878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1198;p70">
              <a:extLst>
                <a:ext uri="{FF2B5EF4-FFF2-40B4-BE49-F238E27FC236}">
                  <a16:creationId xmlns:a16="http://schemas.microsoft.com/office/drawing/2014/main" xmlns="" id="{0777D5DF-8352-4211-AAC7-797082184B2F}"/>
                </a:ext>
              </a:extLst>
            </p:cNvPr>
            <p:cNvSpPr/>
            <p:nvPr/>
          </p:nvSpPr>
          <p:spPr>
            <a:xfrm>
              <a:off x="1979401" y="2123199"/>
              <a:ext cx="3980993" cy="51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Зам. рук. ОО – 1716</a:t>
              </a:r>
            </a:p>
          </p:txBody>
        </p:sp>
      </p:grpSp>
      <p:grpSp>
        <p:nvGrpSpPr>
          <p:cNvPr id="37" name="Google Shape;1195;p70">
            <a:extLst>
              <a:ext uri="{FF2B5EF4-FFF2-40B4-BE49-F238E27FC236}">
                <a16:creationId xmlns:a16="http://schemas.microsoft.com/office/drawing/2014/main" xmlns="" id="{D0A6305F-F902-4CC0-8623-1855604C20FC}"/>
              </a:ext>
            </a:extLst>
          </p:cNvPr>
          <p:cNvGrpSpPr/>
          <p:nvPr/>
        </p:nvGrpSpPr>
        <p:grpSpPr>
          <a:xfrm>
            <a:off x="7687375" y="2600276"/>
            <a:ext cx="3692861" cy="662073"/>
            <a:chOff x="741700" y="1964221"/>
            <a:chExt cx="5218694" cy="878301"/>
          </a:xfrm>
        </p:grpSpPr>
        <p:sp>
          <p:nvSpPr>
            <p:cNvPr id="38" name="Google Shape;1196;p70">
              <a:extLst>
                <a:ext uri="{FF2B5EF4-FFF2-40B4-BE49-F238E27FC236}">
                  <a16:creationId xmlns:a16="http://schemas.microsoft.com/office/drawing/2014/main" xmlns="" id="{3F6DE681-E42E-4554-BDCE-AE9B6C38493E}"/>
                </a:ext>
              </a:extLst>
            </p:cNvPr>
            <p:cNvSpPr/>
            <p:nvPr/>
          </p:nvSpPr>
          <p:spPr>
            <a:xfrm>
              <a:off x="1554893" y="1978159"/>
              <a:ext cx="3785249" cy="843350"/>
            </a:xfrm>
            <a:custGeom>
              <a:avLst/>
              <a:gdLst/>
              <a:ahLst/>
              <a:cxnLst/>
              <a:rect l="l" t="t" r="r" b="b"/>
              <a:pathLst>
                <a:path w="4619636" h="843351" extrusionOk="0">
                  <a:moveTo>
                    <a:pt x="0" y="0"/>
                  </a:moveTo>
                  <a:lnTo>
                    <a:pt x="0" y="0"/>
                  </a:lnTo>
                  <a:lnTo>
                    <a:pt x="4619636" y="0"/>
                  </a:lnTo>
                  <a:lnTo>
                    <a:pt x="4619636" y="0"/>
                  </a:lnTo>
                  <a:lnTo>
                    <a:pt x="4619636" y="843351"/>
                  </a:lnTo>
                  <a:lnTo>
                    <a:pt x="4619636" y="843351"/>
                  </a:lnTo>
                  <a:lnTo>
                    <a:pt x="0" y="843351"/>
                  </a:lnTo>
                  <a:lnTo>
                    <a:pt x="373334" y="4267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1000">
                  <a:srgbClr val="A9BEE4"/>
                </a:gs>
                <a:gs pos="100000">
                  <a:srgbClr val="C5D3E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" name="Google Shape;1197;p70">
              <a:extLst>
                <a:ext uri="{FF2B5EF4-FFF2-40B4-BE49-F238E27FC236}">
                  <a16:creationId xmlns:a16="http://schemas.microsoft.com/office/drawing/2014/main" xmlns="" id="{78B9CB65-FF34-49AE-8DDC-7329FF46314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700" y="1964221"/>
              <a:ext cx="1276380" cy="878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1198;p70">
              <a:extLst>
                <a:ext uri="{FF2B5EF4-FFF2-40B4-BE49-F238E27FC236}">
                  <a16:creationId xmlns:a16="http://schemas.microsoft.com/office/drawing/2014/main" xmlns="" id="{93D1EB72-DB94-4E54-BF5D-E42039FC731D}"/>
                </a:ext>
              </a:extLst>
            </p:cNvPr>
            <p:cNvSpPr/>
            <p:nvPr/>
          </p:nvSpPr>
          <p:spPr>
            <a:xfrm>
              <a:off x="1979401" y="2123199"/>
              <a:ext cx="3980993" cy="51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Педагоги -7007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72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1BC8197-28BC-D428-5191-4F5CE7114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4" y="-11241"/>
            <a:ext cx="12202067" cy="6858000"/>
          </a:xfrm>
          <a:prstGeom prst="rect">
            <a:avLst/>
          </a:prstGeom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599216" y="96722"/>
            <a:ext cx="11419110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ДЕФИЦИТЫ ПЕДАГОГОВ ПО ИТОГАМ АПРОБАЦИИ МОДЕЛИ КОМПЕТЕНЦИЙ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i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воспитательной компоненты» (Программа взаимодействия)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3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08F84E7-9A10-897F-DAFB-D11924C8D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040246"/>
              </p:ext>
            </p:extLst>
          </p:nvPr>
        </p:nvGraphicFramePr>
        <p:xfrm>
          <a:off x="981481" y="1756109"/>
          <a:ext cx="280670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ECA6E774-957A-89EE-B0F4-D5396A622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928718"/>
              </p:ext>
            </p:extLst>
          </p:nvPr>
        </p:nvGraphicFramePr>
        <p:xfrm>
          <a:off x="8390502" y="1759818"/>
          <a:ext cx="280670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523D85D8-AF82-1B54-01B5-97A09B7DF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626388"/>
              </p:ext>
            </p:extLst>
          </p:nvPr>
        </p:nvGraphicFramePr>
        <p:xfrm>
          <a:off x="234950" y="4807588"/>
          <a:ext cx="280670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E59FE072-6CB9-4179-750C-159395AE8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643509"/>
              </p:ext>
            </p:extLst>
          </p:nvPr>
        </p:nvGraphicFramePr>
        <p:xfrm>
          <a:off x="5707099" y="4821586"/>
          <a:ext cx="280670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6D1F3E-DCE3-9D0F-2574-2C75499B8D63}"/>
              </a:ext>
            </a:extLst>
          </p:cNvPr>
          <p:cNvSpPr txBox="1"/>
          <p:nvPr/>
        </p:nvSpPr>
        <p:spPr>
          <a:xfrm>
            <a:off x="1824132" y="2601515"/>
            <a:ext cx="1312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70,8%</a:t>
            </a:r>
            <a:endParaRPr lang="ru-RU" sz="275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BAA7C46-7DD8-89EE-F15B-DDB60574E46A}"/>
              </a:ext>
            </a:extLst>
          </p:cNvPr>
          <p:cNvSpPr txBox="1"/>
          <p:nvPr/>
        </p:nvSpPr>
        <p:spPr>
          <a:xfrm>
            <a:off x="990730" y="3703644"/>
            <a:ext cx="2734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Применение методов формирования воспитывающей атмосферы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B4C884D-649E-0A70-3D9A-20677A8DFB03}"/>
              </a:ext>
            </a:extLst>
          </p:cNvPr>
          <p:cNvSpPr txBox="1"/>
          <p:nvPr/>
        </p:nvSpPr>
        <p:spPr>
          <a:xfrm>
            <a:off x="4126042" y="3703644"/>
            <a:ext cx="3899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Понимание способов организации участия родителей в воспитательной деятельности ОО привлечение родителей к участию в реализации программ воспитания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6D8542CC-F208-0513-5598-6815A655D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534513"/>
              </p:ext>
            </p:extLst>
          </p:nvPr>
        </p:nvGraphicFramePr>
        <p:xfrm>
          <a:off x="4692650" y="1760953"/>
          <a:ext cx="280670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4437F5F-E247-D963-9D03-A580F798D1B5}"/>
              </a:ext>
            </a:extLst>
          </p:cNvPr>
          <p:cNvSpPr txBox="1"/>
          <p:nvPr/>
        </p:nvSpPr>
        <p:spPr>
          <a:xfrm>
            <a:off x="5535301" y="2636461"/>
            <a:ext cx="131206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70,</a:t>
            </a:r>
            <a:r>
              <a:rPr lang="en-US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275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9EE56ED-786E-7AAC-F794-EB04FA36BD89}"/>
              </a:ext>
            </a:extLst>
          </p:cNvPr>
          <p:cNvSpPr txBox="1"/>
          <p:nvPr/>
        </p:nvSpPr>
        <p:spPr>
          <a:xfrm>
            <a:off x="8422714" y="3703644"/>
            <a:ext cx="2782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Знание и применение современных методик воспитательной работы,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0C1CBBF-09C4-4776-F6D7-D0AE8A6329E8}"/>
              </a:ext>
            </a:extLst>
          </p:cNvPr>
          <p:cNvSpPr txBox="1"/>
          <p:nvPr/>
        </p:nvSpPr>
        <p:spPr>
          <a:xfrm>
            <a:off x="2521834" y="5275938"/>
            <a:ext cx="3641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Знание форм и методов организации деятельности органов детского самоуправления умение организовывать ученическое самоуправление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5077C3-D262-8383-374E-17BA367098C9}"/>
              </a:ext>
            </a:extLst>
          </p:cNvPr>
          <p:cNvSpPr txBox="1"/>
          <p:nvPr/>
        </p:nvSpPr>
        <p:spPr>
          <a:xfrm>
            <a:off x="9233153" y="2587359"/>
            <a:ext cx="1312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69,5%</a:t>
            </a:r>
            <a:endParaRPr lang="ru-RU" sz="275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565C9B0-15D8-D09B-3743-14882940EEC5}"/>
              </a:ext>
            </a:extLst>
          </p:cNvPr>
          <p:cNvSpPr txBox="1"/>
          <p:nvPr/>
        </p:nvSpPr>
        <p:spPr>
          <a:xfrm>
            <a:off x="1066129" y="5697591"/>
            <a:ext cx="1312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68,4%</a:t>
            </a:r>
            <a:endParaRPr lang="ru-RU" sz="275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6DE6B37-2C5F-7F67-C7A9-E6BBCCB4A6F3}"/>
              </a:ext>
            </a:extLst>
          </p:cNvPr>
          <p:cNvSpPr txBox="1"/>
          <p:nvPr/>
        </p:nvSpPr>
        <p:spPr>
          <a:xfrm>
            <a:off x="7970230" y="5590749"/>
            <a:ext cx="3650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рименение технологий стимулирования обучающихся к самореализации, поддержки социальных инициатив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D591CF4-4477-7468-0825-B1C5205359AA}"/>
              </a:ext>
            </a:extLst>
          </p:cNvPr>
          <p:cNvSpPr txBox="1"/>
          <p:nvPr/>
        </p:nvSpPr>
        <p:spPr>
          <a:xfrm>
            <a:off x="6544564" y="5706826"/>
            <a:ext cx="1312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750" b="1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275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A81998-7419-4B8D-882F-1FE863BA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" y="-145233"/>
            <a:ext cx="12811332" cy="7199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0" y="-185704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1B31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«РАЗВИТИЕ И РАСПРОСТРАНЕНИЕ ОПЫТА ФОРМИРОВАНИЯ ЦИФРОВЫХ НАВЫКОВ» </a:t>
            </a: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1B31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(«Программа взаимодействия…» )</a:t>
            </a:r>
            <a:endParaRPr lang="ru-RU" sz="3600" b="1" dirty="0">
              <a:solidFill>
                <a:srgbClr val="1B318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9896" y="1219359"/>
            <a:ext cx="4917489" cy="182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r>
              <a:rPr lang="ru-RU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Прецедентная практика – 5 школ Красноярского края в топе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6F93CD-DC4D-448F-A055-9EB5426DF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22" y="3392878"/>
            <a:ext cx="1696597" cy="688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6A7F2F-B58B-49C2-B324-887B4775C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30" t="19542" r="28073" b="10518"/>
          <a:stretch/>
        </p:blipFill>
        <p:spPr>
          <a:xfrm>
            <a:off x="9627659" y="3221022"/>
            <a:ext cx="1022806" cy="10259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DAFC360-CAEE-4466-93A7-D91877B977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5976" r="21873" b="9617"/>
          <a:stretch/>
        </p:blipFill>
        <p:spPr>
          <a:xfrm>
            <a:off x="10204637" y="4405615"/>
            <a:ext cx="891656" cy="1025988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C1CE6B40-AD25-4BBB-944A-8B9381BD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94" y="4478846"/>
            <a:ext cx="1968265" cy="7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58F1EB77-65E1-4452-A177-8463FFF9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31093" r="7331" b="32678"/>
          <a:stretch/>
        </p:blipFill>
        <p:spPr bwMode="auto">
          <a:xfrm>
            <a:off x="7976364" y="5493063"/>
            <a:ext cx="2966193" cy="5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3C9087-3D08-4DBA-BC4E-B6FC5CDF915F}"/>
              </a:ext>
            </a:extLst>
          </p:cNvPr>
          <p:cNvSpPr/>
          <p:nvPr/>
        </p:nvSpPr>
        <p:spPr>
          <a:xfrm>
            <a:off x="7719331" y="3139806"/>
            <a:ext cx="3500301" cy="3321953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xmlns="" id="{131B5960-AD7A-4D87-AE6F-78AE37A512CB}"/>
              </a:ext>
            </a:extLst>
          </p:cNvPr>
          <p:cNvSpPr/>
          <p:nvPr/>
        </p:nvSpPr>
        <p:spPr>
          <a:xfrm rot="8100000">
            <a:off x="1900091" y="987458"/>
            <a:ext cx="2151629" cy="1908619"/>
          </a:xfrm>
          <a:custGeom>
            <a:avLst/>
            <a:gdLst>
              <a:gd name="connsiteX0" fmla="*/ 0 w 1940792"/>
              <a:gd name="connsiteY0" fmla="*/ 1021302 h 1820868"/>
              <a:gd name="connsiteX1" fmla="*/ 1021303 w 1940792"/>
              <a:gd name="connsiteY1" fmla="*/ 0 h 1820868"/>
              <a:gd name="connsiteX2" fmla="*/ 1075456 w 1940792"/>
              <a:gd name="connsiteY2" fmla="*/ 48947 h 1820868"/>
              <a:gd name="connsiteX3" fmla="*/ 1870385 w 1940792"/>
              <a:gd name="connsiteY3" fmla="*/ 375157 h 1820868"/>
              <a:gd name="connsiteX4" fmla="*/ 1940792 w 1940792"/>
              <a:gd name="connsiteY4" fmla="*/ 378518 h 1820868"/>
              <a:gd name="connsiteX5" fmla="*/ 1940792 w 1940792"/>
              <a:gd name="connsiteY5" fmla="*/ 1820868 h 1820868"/>
              <a:gd name="connsiteX6" fmla="*/ 1732132 w 1940792"/>
              <a:gd name="connsiteY6" fmla="*/ 1810907 h 1820868"/>
              <a:gd name="connsiteX7" fmla="*/ 51989 w 1940792"/>
              <a:gd name="connsiteY7" fmla="*/ 1070728 h 1820868"/>
              <a:gd name="connsiteX8" fmla="*/ 0 w 1940792"/>
              <a:gd name="connsiteY8" fmla="*/ 1021302 h 182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792" h="1820868">
                <a:moveTo>
                  <a:pt x="0" y="1021302"/>
                </a:moveTo>
                <a:lnTo>
                  <a:pt x="1021303" y="0"/>
                </a:lnTo>
                <a:lnTo>
                  <a:pt x="1075456" y="48947"/>
                </a:lnTo>
                <a:cubicBezTo>
                  <a:pt x="1308763" y="239236"/>
                  <a:pt x="1586407" y="347972"/>
                  <a:pt x="1870385" y="375157"/>
                </a:cubicBezTo>
                <a:lnTo>
                  <a:pt x="1940792" y="378518"/>
                </a:lnTo>
                <a:lnTo>
                  <a:pt x="1940792" y="1820868"/>
                </a:lnTo>
                <a:lnTo>
                  <a:pt x="1732132" y="1810907"/>
                </a:lnTo>
                <a:cubicBezTo>
                  <a:pt x="1125683" y="1752853"/>
                  <a:pt x="533886" y="1506127"/>
                  <a:pt x="51989" y="1070728"/>
                </a:cubicBezTo>
                <a:lnTo>
                  <a:pt x="0" y="10213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xmlns="" id="{35F1E8E6-0414-4B85-852F-CF9F97041FEA}"/>
              </a:ext>
            </a:extLst>
          </p:cNvPr>
          <p:cNvSpPr/>
          <p:nvPr/>
        </p:nvSpPr>
        <p:spPr>
          <a:xfrm rot="8100000">
            <a:off x="3500447" y="953507"/>
            <a:ext cx="1820535" cy="1933798"/>
          </a:xfrm>
          <a:custGeom>
            <a:avLst/>
            <a:gdLst>
              <a:gd name="connsiteX0" fmla="*/ 799232 w 1820535"/>
              <a:gd name="connsiteY0" fmla="*/ 1933798 h 1933798"/>
              <a:gd name="connsiteX1" fmla="*/ 749807 w 1820535"/>
              <a:gd name="connsiteY1" fmla="*/ 1881808 h 1933798"/>
              <a:gd name="connsiteX2" fmla="*/ 9628 w 1820535"/>
              <a:gd name="connsiteY2" fmla="*/ 201665 h 1933798"/>
              <a:gd name="connsiteX3" fmla="*/ 0 w 1820535"/>
              <a:gd name="connsiteY3" fmla="*/ 0 h 1933798"/>
              <a:gd name="connsiteX4" fmla="*/ 1442350 w 1820535"/>
              <a:gd name="connsiteY4" fmla="*/ 0 h 1933798"/>
              <a:gd name="connsiteX5" fmla="*/ 1445378 w 1820535"/>
              <a:gd name="connsiteY5" fmla="*/ 63412 h 1933798"/>
              <a:gd name="connsiteX6" fmla="*/ 1771588 w 1820535"/>
              <a:gd name="connsiteY6" fmla="*/ 858342 h 1933798"/>
              <a:gd name="connsiteX7" fmla="*/ 1820535 w 1820535"/>
              <a:gd name="connsiteY7" fmla="*/ 912495 h 1933798"/>
              <a:gd name="connsiteX8" fmla="*/ 799232 w 1820535"/>
              <a:gd name="connsiteY8" fmla="*/ 1933798 h 19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5" h="1933798">
                <a:moveTo>
                  <a:pt x="799232" y="1933798"/>
                </a:moveTo>
                <a:lnTo>
                  <a:pt x="749807" y="1881808"/>
                </a:lnTo>
                <a:cubicBezTo>
                  <a:pt x="314408" y="1399911"/>
                  <a:pt x="67682" y="808115"/>
                  <a:pt x="9628" y="201665"/>
                </a:cubicBezTo>
                <a:lnTo>
                  <a:pt x="0" y="0"/>
                </a:lnTo>
                <a:lnTo>
                  <a:pt x="1442350" y="0"/>
                </a:lnTo>
                <a:lnTo>
                  <a:pt x="1445378" y="63412"/>
                </a:lnTo>
                <a:cubicBezTo>
                  <a:pt x="1472562" y="347390"/>
                  <a:pt x="1581298" y="625034"/>
                  <a:pt x="1771588" y="858342"/>
                </a:cubicBezTo>
                <a:lnTo>
                  <a:pt x="1820535" y="912495"/>
                </a:lnTo>
                <a:lnTo>
                  <a:pt x="799232" y="1933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xmlns="" id="{B064DB73-F072-42DF-AB95-2F1D1442EF68}"/>
              </a:ext>
            </a:extLst>
          </p:cNvPr>
          <p:cNvSpPr/>
          <p:nvPr/>
        </p:nvSpPr>
        <p:spPr>
          <a:xfrm rot="8100000">
            <a:off x="4998867" y="2433470"/>
            <a:ext cx="1820533" cy="1933794"/>
          </a:xfrm>
          <a:custGeom>
            <a:avLst/>
            <a:gdLst>
              <a:gd name="connsiteX0" fmla="*/ 0 w 1820533"/>
              <a:gd name="connsiteY0" fmla="*/ 1933794 h 1933794"/>
              <a:gd name="connsiteX1" fmla="*/ 9628 w 1820533"/>
              <a:gd name="connsiteY1" fmla="*/ 1732131 h 1933794"/>
              <a:gd name="connsiteX2" fmla="*/ 749807 w 1820533"/>
              <a:gd name="connsiteY2" fmla="*/ 51988 h 1933794"/>
              <a:gd name="connsiteX3" fmla="*/ 799231 w 1820533"/>
              <a:gd name="connsiteY3" fmla="*/ 0 h 1933794"/>
              <a:gd name="connsiteX4" fmla="*/ 1820533 w 1820533"/>
              <a:gd name="connsiteY4" fmla="*/ 1021303 h 1933794"/>
              <a:gd name="connsiteX5" fmla="*/ 1771588 w 1820533"/>
              <a:gd name="connsiteY5" fmla="*/ 1075455 h 1933794"/>
              <a:gd name="connsiteX6" fmla="*/ 1445378 w 1820533"/>
              <a:gd name="connsiteY6" fmla="*/ 1870384 h 1933794"/>
              <a:gd name="connsiteX7" fmla="*/ 1442350 w 1820533"/>
              <a:gd name="connsiteY7" fmla="*/ 1933794 h 1933794"/>
              <a:gd name="connsiteX8" fmla="*/ 0 w 1820533"/>
              <a:gd name="connsiteY8" fmla="*/ 1933794 h 19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3" h="1933794">
                <a:moveTo>
                  <a:pt x="0" y="1933794"/>
                </a:moveTo>
                <a:lnTo>
                  <a:pt x="9628" y="1732131"/>
                </a:lnTo>
                <a:cubicBezTo>
                  <a:pt x="67682" y="1125682"/>
                  <a:pt x="314408" y="533885"/>
                  <a:pt x="749807" y="51988"/>
                </a:cubicBezTo>
                <a:lnTo>
                  <a:pt x="799231" y="0"/>
                </a:lnTo>
                <a:lnTo>
                  <a:pt x="1820533" y="1021303"/>
                </a:lnTo>
                <a:lnTo>
                  <a:pt x="1771588" y="1075455"/>
                </a:lnTo>
                <a:cubicBezTo>
                  <a:pt x="1581299" y="1308762"/>
                  <a:pt x="1472562" y="1586406"/>
                  <a:pt x="1445378" y="1870384"/>
                </a:cubicBezTo>
                <a:lnTo>
                  <a:pt x="1442350" y="1933794"/>
                </a:lnTo>
                <a:lnTo>
                  <a:pt x="0" y="193379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xmlns="" id="{61A6D5FD-B584-4CEA-B511-90F5A6442725}"/>
              </a:ext>
            </a:extLst>
          </p:cNvPr>
          <p:cNvSpPr/>
          <p:nvPr/>
        </p:nvSpPr>
        <p:spPr>
          <a:xfrm rot="8100000">
            <a:off x="620875" y="2260636"/>
            <a:ext cx="2136115" cy="1907917"/>
          </a:xfrm>
          <a:custGeom>
            <a:avLst/>
            <a:gdLst>
              <a:gd name="connsiteX0" fmla="*/ 0 w 1926799"/>
              <a:gd name="connsiteY0" fmla="*/ 1820199 h 1820199"/>
              <a:gd name="connsiteX1" fmla="*/ 1 w 1926799"/>
              <a:gd name="connsiteY1" fmla="*/ 377849 h 1820199"/>
              <a:gd name="connsiteX2" fmla="*/ 56415 w 1926799"/>
              <a:gd name="connsiteY2" fmla="*/ 375156 h 1820199"/>
              <a:gd name="connsiteX3" fmla="*/ 851345 w 1926799"/>
              <a:gd name="connsiteY3" fmla="*/ 48946 h 1820199"/>
              <a:gd name="connsiteX4" fmla="*/ 905497 w 1926799"/>
              <a:gd name="connsiteY4" fmla="*/ 0 h 1820199"/>
              <a:gd name="connsiteX5" fmla="*/ 1926799 w 1926799"/>
              <a:gd name="connsiteY5" fmla="*/ 1021303 h 1820199"/>
              <a:gd name="connsiteX6" fmla="*/ 1874811 w 1926799"/>
              <a:gd name="connsiteY6" fmla="*/ 1070727 h 1820199"/>
              <a:gd name="connsiteX7" fmla="*/ 194668 w 1926799"/>
              <a:gd name="connsiteY7" fmla="*/ 1810906 h 1820199"/>
              <a:gd name="connsiteX8" fmla="*/ 0 w 1926799"/>
              <a:gd name="connsiteY8" fmla="*/ 1820199 h 18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799" h="1820199">
                <a:moveTo>
                  <a:pt x="0" y="1820199"/>
                </a:moveTo>
                <a:lnTo>
                  <a:pt x="1" y="377849"/>
                </a:lnTo>
                <a:lnTo>
                  <a:pt x="56415" y="375156"/>
                </a:lnTo>
                <a:cubicBezTo>
                  <a:pt x="340394" y="347972"/>
                  <a:pt x="618038" y="239235"/>
                  <a:pt x="851345" y="48946"/>
                </a:cubicBezTo>
                <a:lnTo>
                  <a:pt x="905497" y="0"/>
                </a:lnTo>
                <a:lnTo>
                  <a:pt x="1926799" y="1021303"/>
                </a:lnTo>
                <a:lnTo>
                  <a:pt x="1874811" y="1070727"/>
                </a:lnTo>
                <a:cubicBezTo>
                  <a:pt x="1392914" y="1506126"/>
                  <a:pt x="801118" y="1752852"/>
                  <a:pt x="194668" y="1810906"/>
                </a:cubicBezTo>
                <a:lnTo>
                  <a:pt x="0" y="18201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xmlns="" id="{74E90E93-32FB-4BBE-902D-98D83709D01E}"/>
              </a:ext>
            </a:extLst>
          </p:cNvPr>
          <p:cNvSpPr/>
          <p:nvPr/>
        </p:nvSpPr>
        <p:spPr>
          <a:xfrm rot="8100000">
            <a:off x="672583" y="3801702"/>
            <a:ext cx="1820536" cy="1933799"/>
          </a:xfrm>
          <a:custGeom>
            <a:avLst/>
            <a:gdLst>
              <a:gd name="connsiteX0" fmla="*/ 1021302 w 1820536"/>
              <a:gd name="connsiteY0" fmla="*/ 1933799 h 1933799"/>
              <a:gd name="connsiteX1" fmla="*/ 0 w 1820536"/>
              <a:gd name="connsiteY1" fmla="*/ 912497 h 1933799"/>
              <a:gd name="connsiteX2" fmla="*/ 48948 w 1820536"/>
              <a:gd name="connsiteY2" fmla="*/ 858342 h 1933799"/>
              <a:gd name="connsiteX3" fmla="*/ 375158 w 1820536"/>
              <a:gd name="connsiteY3" fmla="*/ 63412 h 1933799"/>
              <a:gd name="connsiteX4" fmla="*/ 378186 w 1820536"/>
              <a:gd name="connsiteY4" fmla="*/ 0 h 1933799"/>
              <a:gd name="connsiteX5" fmla="*/ 1820536 w 1820536"/>
              <a:gd name="connsiteY5" fmla="*/ 0 h 1933799"/>
              <a:gd name="connsiteX6" fmla="*/ 1810908 w 1820536"/>
              <a:gd name="connsiteY6" fmla="*/ 201665 h 1933799"/>
              <a:gd name="connsiteX7" fmla="*/ 1070729 w 1820536"/>
              <a:gd name="connsiteY7" fmla="*/ 1881808 h 1933799"/>
              <a:gd name="connsiteX8" fmla="*/ 1021302 w 1820536"/>
              <a:gd name="connsiteY8" fmla="*/ 1933799 h 19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6" h="1933799">
                <a:moveTo>
                  <a:pt x="1021302" y="1933799"/>
                </a:moveTo>
                <a:lnTo>
                  <a:pt x="0" y="912497"/>
                </a:lnTo>
                <a:lnTo>
                  <a:pt x="48948" y="858342"/>
                </a:lnTo>
                <a:cubicBezTo>
                  <a:pt x="239237" y="625035"/>
                  <a:pt x="347974" y="347390"/>
                  <a:pt x="375158" y="63412"/>
                </a:cubicBezTo>
                <a:lnTo>
                  <a:pt x="378186" y="0"/>
                </a:lnTo>
                <a:lnTo>
                  <a:pt x="1820536" y="0"/>
                </a:lnTo>
                <a:lnTo>
                  <a:pt x="1810908" y="201665"/>
                </a:lnTo>
                <a:cubicBezTo>
                  <a:pt x="1752854" y="808115"/>
                  <a:pt x="1506128" y="1399911"/>
                  <a:pt x="1070729" y="1881808"/>
                </a:cubicBezTo>
                <a:lnTo>
                  <a:pt x="1021302" y="19337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xmlns="" id="{CE12C2A2-5696-4286-935A-3B1FAD4E547A}"/>
              </a:ext>
            </a:extLst>
          </p:cNvPr>
          <p:cNvSpPr/>
          <p:nvPr/>
        </p:nvSpPr>
        <p:spPr>
          <a:xfrm rot="8100000">
            <a:off x="5033477" y="3820537"/>
            <a:ext cx="1768867" cy="1680437"/>
          </a:xfrm>
          <a:custGeom>
            <a:avLst/>
            <a:gdLst>
              <a:gd name="connsiteX0" fmla="*/ 1021302 w 1940793"/>
              <a:gd name="connsiteY0" fmla="*/ 1820870 h 1820870"/>
              <a:gd name="connsiteX1" fmla="*/ 0 w 1940793"/>
              <a:gd name="connsiteY1" fmla="*/ 799568 h 1820870"/>
              <a:gd name="connsiteX2" fmla="*/ 51990 w 1940793"/>
              <a:gd name="connsiteY2" fmla="*/ 750141 h 1820870"/>
              <a:gd name="connsiteX3" fmla="*/ 1732133 w 1940793"/>
              <a:gd name="connsiteY3" fmla="*/ 9962 h 1820870"/>
              <a:gd name="connsiteX4" fmla="*/ 1940793 w 1940793"/>
              <a:gd name="connsiteY4" fmla="*/ 0 h 1820870"/>
              <a:gd name="connsiteX5" fmla="*/ 1940793 w 1940793"/>
              <a:gd name="connsiteY5" fmla="*/ 1442350 h 1820870"/>
              <a:gd name="connsiteX6" fmla="*/ 1870386 w 1940793"/>
              <a:gd name="connsiteY6" fmla="*/ 1445712 h 1820870"/>
              <a:gd name="connsiteX7" fmla="*/ 1075457 w 1940793"/>
              <a:gd name="connsiteY7" fmla="*/ 1771921 h 1820870"/>
              <a:gd name="connsiteX8" fmla="*/ 1021302 w 1940793"/>
              <a:gd name="connsiteY8" fmla="*/ 1820870 h 182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793" h="1820870">
                <a:moveTo>
                  <a:pt x="1021302" y="1820870"/>
                </a:moveTo>
                <a:lnTo>
                  <a:pt x="0" y="799568"/>
                </a:lnTo>
                <a:lnTo>
                  <a:pt x="51990" y="750141"/>
                </a:lnTo>
                <a:cubicBezTo>
                  <a:pt x="533887" y="314742"/>
                  <a:pt x="1125684" y="68016"/>
                  <a:pt x="1732133" y="9962"/>
                </a:cubicBezTo>
                <a:lnTo>
                  <a:pt x="1940793" y="0"/>
                </a:lnTo>
                <a:lnTo>
                  <a:pt x="1940793" y="1442350"/>
                </a:lnTo>
                <a:lnTo>
                  <a:pt x="1870386" y="1445712"/>
                </a:lnTo>
                <a:cubicBezTo>
                  <a:pt x="1586408" y="1472896"/>
                  <a:pt x="1308764" y="1581632"/>
                  <a:pt x="1075457" y="1771921"/>
                </a:cubicBezTo>
                <a:lnTo>
                  <a:pt x="1021302" y="18208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xmlns="" id="{BA116B6F-A49C-4350-A556-3419D95182E6}"/>
              </a:ext>
            </a:extLst>
          </p:cNvPr>
          <p:cNvSpPr/>
          <p:nvPr/>
        </p:nvSpPr>
        <p:spPr>
          <a:xfrm rot="8100000">
            <a:off x="2151609" y="5280728"/>
            <a:ext cx="1820535" cy="1933794"/>
          </a:xfrm>
          <a:custGeom>
            <a:avLst/>
            <a:gdLst>
              <a:gd name="connsiteX0" fmla="*/ 378185 w 1820535"/>
              <a:gd name="connsiteY0" fmla="*/ 1933794 h 1933794"/>
              <a:gd name="connsiteX1" fmla="*/ 375157 w 1820535"/>
              <a:gd name="connsiteY1" fmla="*/ 1870385 h 1933794"/>
              <a:gd name="connsiteX2" fmla="*/ 48947 w 1820535"/>
              <a:gd name="connsiteY2" fmla="*/ 1075456 h 1933794"/>
              <a:gd name="connsiteX3" fmla="*/ 0 w 1820535"/>
              <a:gd name="connsiteY3" fmla="*/ 1021302 h 1933794"/>
              <a:gd name="connsiteX4" fmla="*/ 1021302 w 1820535"/>
              <a:gd name="connsiteY4" fmla="*/ 0 h 1933794"/>
              <a:gd name="connsiteX5" fmla="*/ 1070728 w 1820535"/>
              <a:gd name="connsiteY5" fmla="*/ 51989 h 1933794"/>
              <a:gd name="connsiteX6" fmla="*/ 1810907 w 1820535"/>
              <a:gd name="connsiteY6" fmla="*/ 1732132 h 1933794"/>
              <a:gd name="connsiteX7" fmla="*/ 1820535 w 1820535"/>
              <a:gd name="connsiteY7" fmla="*/ 1933794 h 1933794"/>
              <a:gd name="connsiteX8" fmla="*/ 378185 w 1820535"/>
              <a:gd name="connsiteY8" fmla="*/ 1933794 h 19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5" h="1933794">
                <a:moveTo>
                  <a:pt x="378185" y="1933794"/>
                </a:moveTo>
                <a:lnTo>
                  <a:pt x="375157" y="1870385"/>
                </a:lnTo>
                <a:cubicBezTo>
                  <a:pt x="347973" y="1586407"/>
                  <a:pt x="239236" y="1308763"/>
                  <a:pt x="48947" y="1075456"/>
                </a:cubicBezTo>
                <a:lnTo>
                  <a:pt x="0" y="1021302"/>
                </a:lnTo>
                <a:lnTo>
                  <a:pt x="1021302" y="0"/>
                </a:lnTo>
                <a:lnTo>
                  <a:pt x="1070728" y="51989"/>
                </a:lnTo>
                <a:cubicBezTo>
                  <a:pt x="1506127" y="533886"/>
                  <a:pt x="1752853" y="1125683"/>
                  <a:pt x="1810907" y="1732132"/>
                </a:cubicBezTo>
                <a:lnTo>
                  <a:pt x="1820535" y="1933794"/>
                </a:lnTo>
                <a:lnTo>
                  <a:pt x="378185" y="193379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xmlns="" id="{3FB34C01-D902-464B-B4FE-BEE372D3E55F}"/>
              </a:ext>
            </a:extLst>
          </p:cNvPr>
          <p:cNvSpPr/>
          <p:nvPr/>
        </p:nvSpPr>
        <p:spPr>
          <a:xfrm rot="8100000">
            <a:off x="3383194" y="5283265"/>
            <a:ext cx="2124910" cy="1711605"/>
          </a:xfrm>
          <a:custGeom>
            <a:avLst/>
            <a:gdLst>
              <a:gd name="connsiteX0" fmla="*/ 0 w 1926800"/>
              <a:gd name="connsiteY0" fmla="*/ 1442350 h 1820200"/>
              <a:gd name="connsiteX1" fmla="*/ 0 w 1926800"/>
              <a:gd name="connsiteY1" fmla="*/ 0 h 1820200"/>
              <a:gd name="connsiteX2" fmla="*/ 194667 w 1926800"/>
              <a:gd name="connsiteY2" fmla="*/ 9294 h 1820200"/>
              <a:gd name="connsiteX3" fmla="*/ 1874810 w 1926800"/>
              <a:gd name="connsiteY3" fmla="*/ 749473 h 1820200"/>
              <a:gd name="connsiteX4" fmla="*/ 1926800 w 1926800"/>
              <a:gd name="connsiteY4" fmla="*/ 798898 h 1820200"/>
              <a:gd name="connsiteX5" fmla="*/ 905497 w 1926800"/>
              <a:gd name="connsiteY5" fmla="*/ 1820200 h 1820200"/>
              <a:gd name="connsiteX6" fmla="*/ 851344 w 1926800"/>
              <a:gd name="connsiteY6" fmla="*/ 1771253 h 1820200"/>
              <a:gd name="connsiteX7" fmla="*/ 56414 w 1926800"/>
              <a:gd name="connsiteY7" fmla="*/ 1445044 h 1820200"/>
              <a:gd name="connsiteX8" fmla="*/ 0 w 1926800"/>
              <a:gd name="connsiteY8" fmla="*/ 1442350 h 182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800" h="1820200">
                <a:moveTo>
                  <a:pt x="0" y="1442350"/>
                </a:moveTo>
                <a:lnTo>
                  <a:pt x="0" y="0"/>
                </a:lnTo>
                <a:lnTo>
                  <a:pt x="194667" y="9294"/>
                </a:lnTo>
                <a:cubicBezTo>
                  <a:pt x="801117" y="67348"/>
                  <a:pt x="1392913" y="314074"/>
                  <a:pt x="1874810" y="749473"/>
                </a:cubicBezTo>
                <a:lnTo>
                  <a:pt x="1926800" y="798898"/>
                </a:lnTo>
                <a:lnTo>
                  <a:pt x="905497" y="1820200"/>
                </a:lnTo>
                <a:lnTo>
                  <a:pt x="851344" y="1771253"/>
                </a:lnTo>
                <a:cubicBezTo>
                  <a:pt x="618037" y="1580964"/>
                  <a:pt x="340393" y="1472228"/>
                  <a:pt x="56414" y="1445044"/>
                </a:cubicBezTo>
                <a:lnTo>
                  <a:pt x="0" y="14423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2E85FA9-8DD3-4DE6-A760-FC30E03ED0E1}"/>
              </a:ext>
            </a:extLst>
          </p:cNvPr>
          <p:cNvSpPr txBox="1"/>
          <p:nvPr/>
        </p:nvSpPr>
        <p:spPr>
          <a:xfrm>
            <a:off x="3768214" y="1569575"/>
            <a:ext cx="158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Цифровые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технологии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52181D8-A04B-470A-9AC2-3FC3F713A524}"/>
              </a:ext>
            </a:extLst>
          </p:cNvPr>
          <p:cNvSpPr txBox="1"/>
          <p:nvPr/>
        </p:nvSpPr>
        <p:spPr>
          <a:xfrm>
            <a:off x="3903588" y="12164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11FB869-DEF6-46D8-8012-EF7167A12E8F}"/>
              </a:ext>
            </a:extLst>
          </p:cNvPr>
          <p:cNvSpPr txBox="1"/>
          <p:nvPr/>
        </p:nvSpPr>
        <p:spPr>
          <a:xfrm>
            <a:off x="5650471" y="233153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3724171-1113-4D7F-BC3D-A4FCB9B28EA2}"/>
              </a:ext>
            </a:extLst>
          </p:cNvPr>
          <p:cNvSpPr txBox="1"/>
          <p:nvPr/>
        </p:nvSpPr>
        <p:spPr>
          <a:xfrm>
            <a:off x="6163800" y="41361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2758F73-384A-4390-968A-89129346F4A1}"/>
              </a:ext>
            </a:extLst>
          </p:cNvPr>
          <p:cNvSpPr txBox="1"/>
          <p:nvPr/>
        </p:nvSpPr>
        <p:spPr>
          <a:xfrm>
            <a:off x="3803087" y="633793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E1CE3FE-2C5E-4511-802B-9D2EFADBFB7F}"/>
              </a:ext>
            </a:extLst>
          </p:cNvPr>
          <p:cNvSpPr txBox="1"/>
          <p:nvPr/>
        </p:nvSpPr>
        <p:spPr>
          <a:xfrm>
            <a:off x="3181992" y="64514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27F7FD2-E403-41FE-B566-2D4C5A902A23}"/>
              </a:ext>
            </a:extLst>
          </p:cNvPr>
          <p:cNvSpPr txBox="1"/>
          <p:nvPr/>
        </p:nvSpPr>
        <p:spPr>
          <a:xfrm>
            <a:off x="1389232" y="54186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3ADFE05-CD17-4EBD-A5EB-4735CB4DF8ED}"/>
              </a:ext>
            </a:extLst>
          </p:cNvPr>
          <p:cNvSpPr txBox="1"/>
          <p:nvPr/>
        </p:nvSpPr>
        <p:spPr>
          <a:xfrm>
            <a:off x="1031568" y="327564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862C7B5-280D-46F8-8840-9B577AE877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97902" y="2809918"/>
            <a:ext cx="360000" cy="3600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CD982EFA-A5D6-441E-B2CF-ECE54680B9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717837" y="3488039"/>
            <a:ext cx="360000" cy="3600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AE1D663-9A7E-44C6-85DF-E8CC4C76FD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4734606" y="4367018"/>
            <a:ext cx="360000" cy="3600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2F146B4E-1F29-4757-899F-A8EEE02834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4039237" y="5026663"/>
            <a:ext cx="360000" cy="360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982082E8-E6FB-4253-A914-2A584D43DDA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3129520" y="5036097"/>
            <a:ext cx="360000" cy="360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D253CC66-B55F-4D61-AED8-7D15AACDA78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2504048" y="4372674"/>
            <a:ext cx="360000" cy="36000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97254995-8E76-4027-892E-E502F6DEA55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2562886" y="3373487"/>
            <a:ext cx="360000" cy="36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C9A751-411D-430B-AEC7-D8C985914E87}"/>
              </a:ext>
            </a:extLst>
          </p:cNvPr>
          <p:cNvSpPr txBox="1"/>
          <p:nvPr/>
        </p:nvSpPr>
        <p:spPr>
          <a:xfrm>
            <a:off x="5126034" y="2918593"/>
            <a:ext cx="1523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Цифровое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поведение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92EA69A-A123-48A7-9B85-0EEF8364293D}"/>
              </a:ext>
            </a:extLst>
          </p:cNvPr>
          <p:cNvSpPr txBox="1"/>
          <p:nvPr/>
        </p:nvSpPr>
        <p:spPr>
          <a:xfrm>
            <a:off x="5090012" y="4578254"/>
            <a:ext cx="1534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Цифровой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контент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1BB0E89-F277-400E-A4A6-D0473C2CB979}"/>
              </a:ext>
            </a:extLst>
          </p:cNvPr>
          <p:cNvSpPr txBox="1"/>
          <p:nvPr/>
        </p:nvSpPr>
        <p:spPr>
          <a:xfrm>
            <a:off x="3735220" y="5445569"/>
            <a:ext cx="2049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Цифровая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коммуникация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D8596C41-03B7-4C3C-A3FD-40E984C7A567}"/>
              </a:ext>
            </a:extLst>
          </p:cNvPr>
          <p:cNvSpPr txBox="1"/>
          <p:nvPr/>
        </p:nvSpPr>
        <p:spPr>
          <a:xfrm>
            <a:off x="2134737" y="5726743"/>
            <a:ext cx="1568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Цифровые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измерения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24F415EA-15A6-4422-B69E-2CFDC71F5108}"/>
              </a:ext>
            </a:extLst>
          </p:cNvPr>
          <p:cNvSpPr txBox="1"/>
          <p:nvPr/>
        </p:nvSpPr>
        <p:spPr>
          <a:xfrm>
            <a:off x="972367" y="4481964"/>
            <a:ext cx="158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Видео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технологии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79BF2882-1B24-4874-A94C-64432C4980AA}"/>
              </a:ext>
            </a:extLst>
          </p:cNvPr>
          <p:cNvSpPr/>
          <p:nvPr/>
        </p:nvSpPr>
        <p:spPr>
          <a:xfrm>
            <a:off x="1677537" y="1855280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бъект 3">
            <a:extLst>
              <a:ext uri="{FF2B5EF4-FFF2-40B4-BE49-F238E27FC236}">
                <a16:creationId xmlns:a16="http://schemas.microsoft.com/office/drawing/2014/main" xmlns="" id="{A9983C8F-D2CB-4B46-BE7B-883217D9190C}"/>
              </a:ext>
            </a:extLst>
          </p:cNvPr>
          <p:cNvSpPr txBox="1">
            <a:spLocks/>
          </p:cNvSpPr>
          <p:nvPr/>
        </p:nvSpPr>
        <p:spPr>
          <a:xfrm>
            <a:off x="2922880" y="3885672"/>
            <a:ext cx="1785379" cy="748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ВЫЗОВЫ</a:t>
            </a:r>
            <a:endParaRPr lang="ru-RU" dirty="0"/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B4E0CE94-F211-44C8-A02D-B3A740DE49B2}"/>
              </a:ext>
            </a:extLst>
          </p:cNvPr>
          <p:cNvSpPr/>
          <p:nvPr/>
        </p:nvSpPr>
        <p:spPr>
          <a:xfrm>
            <a:off x="1973886" y="1920012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F0180FA-16C2-4E2B-8448-841D46A0765A}"/>
              </a:ext>
            </a:extLst>
          </p:cNvPr>
          <p:cNvSpPr txBox="1"/>
          <p:nvPr/>
        </p:nvSpPr>
        <p:spPr>
          <a:xfrm>
            <a:off x="1392092" y="1763223"/>
            <a:ext cx="1877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Цифровые </a:t>
            </a:r>
          </a:p>
          <a:p>
            <a:r>
              <a:rPr lang="ru-RU" dirty="0"/>
              <a:t> инструменты</a:t>
            </a:r>
          </a:p>
          <a:p>
            <a:r>
              <a:rPr lang="ru-RU" dirty="0"/>
              <a:t>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4347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62A7AE-930C-4BBD-9739-CB41BEB0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46ED7EF-8DC5-F005-8F8D-99C465E4C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6"/>
          <a:stretch/>
        </p:blipFill>
        <p:spPr>
          <a:xfrm flipH="1">
            <a:off x="3440486" y="-13131"/>
            <a:ext cx="8751514" cy="6871131"/>
          </a:xfrm>
          <a:prstGeom prst="rect">
            <a:avLst/>
          </a:prstGeom>
        </p:spPr>
      </p:pic>
      <p:sp>
        <p:nvSpPr>
          <p:cNvPr id="37" name="Блок-схема: ручное управление 5">
            <a:extLst>
              <a:ext uri="{FF2B5EF4-FFF2-40B4-BE49-F238E27FC236}">
                <a16:creationId xmlns:a16="http://schemas.microsoft.com/office/drawing/2014/main" xmlns="" id="{525E4963-2705-BE0E-D36E-1291150F0B31}"/>
              </a:ext>
            </a:extLst>
          </p:cNvPr>
          <p:cNvSpPr/>
          <p:nvPr/>
        </p:nvSpPr>
        <p:spPr>
          <a:xfrm rot="16200000">
            <a:off x="1463583" y="-1346125"/>
            <a:ext cx="6862722" cy="95764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32 w 10032"/>
              <a:gd name="connsiteY0" fmla="*/ 0 h 13058"/>
              <a:gd name="connsiteX1" fmla="*/ 10032 w 10032"/>
              <a:gd name="connsiteY1" fmla="*/ 0 h 13058"/>
              <a:gd name="connsiteX2" fmla="*/ 8032 w 10032"/>
              <a:gd name="connsiteY2" fmla="*/ 10000 h 13058"/>
              <a:gd name="connsiteX3" fmla="*/ 0 w 10032"/>
              <a:gd name="connsiteY3" fmla="*/ 13058 h 13058"/>
              <a:gd name="connsiteX4" fmla="*/ 32 w 10032"/>
              <a:gd name="connsiteY4" fmla="*/ 0 h 13058"/>
              <a:gd name="connsiteX0" fmla="*/ 32 w 10032"/>
              <a:gd name="connsiteY0" fmla="*/ 0 h 13058"/>
              <a:gd name="connsiteX1" fmla="*/ 10032 w 10032"/>
              <a:gd name="connsiteY1" fmla="*/ 0 h 13058"/>
              <a:gd name="connsiteX2" fmla="*/ 9161 w 10032"/>
              <a:gd name="connsiteY2" fmla="*/ 5029 h 13058"/>
              <a:gd name="connsiteX3" fmla="*/ 0 w 10032"/>
              <a:gd name="connsiteY3" fmla="*/ 13058 h 13058"/>
              <a:gd name="connsiteX4" fmla="*/ 32 w 10032"/>
              <a:gd name="connsiteY4" fmla="*/ 0 h 13058"/>
              <a:gd name="connsiteX0" fmla="*/ 32 w 9161"/>
              <a:gd name="connsiteY0" fmla="*/ 0 h 13058"/>
              <a:gd name="connsiteX1" fmla="*/ 8970 w 9161"/>
              <a:gd name="connsiteY1" fmla="*/ 159 h 13058"/>
              <a:gd name="connsiteX2" fmla="*/ 9161 w 9161"/>
              <a:gd name="connsiteY2" fmla="*/ 5029 h 13058"/>
              <a:gd name="connsiteX3" fmla="*/ 0 w 9161"/>
              <a:gd name="connsiteY3" fmla="*/ 13058 h 13058"/>
              <a:gd name="connsiteX4" fmla="*/ 32 w 9161"/>
              <a:gd name="connsiteY4" fmla="*/ 0 h 13058"/>
              <a:gd name="connsiteX0" fmla="*/ 35 w 10054"/>
              <a:gd name="connsiteY0" fmla="*/ 11 h 10011"/>
              <a:gd name="connsiteX1" fmla="*/ 10038 w 10054"/>
              <a:gd name="connsiteY1" fmla="*/ 0 h 10011"/>
              <a:gd name="connsiteX2" fmla="*/ 10000 w 10054"/>
              <a:gd name="connsiteY2" fmla="*/ 3862 h 10011"/>
              <a:gd name="connsiteX3" fmla="*/ 0 w 10054"/>
              <a:gd name="connsiteY3" fmla="*/ 10011 h 10011"/>
              <a:gd name="connsiteX4" fmla="*/ 35 w 10054"/>
              <a:gd name="connsiteY4" fmla="*/ 11 h 10011"/>
              <a:gd name="connsiteX0" fmla="*/ 35 w 10072"/>
              <a:gd name="connsiteY0" fmla="*/ 11 h 10011"/>
              <a:gd name="connsiteX1" fmla="*/ 10038 w 10072"/>
              <a:gd name="connsiteY1" fmla="*/ 0 h 10011"/>
              <a:gd name="connsiteX2" fmla="*/ 10072 w 10072"/>
              <a:gd name="connsiteY2" fmla="*/ 3718 h 10011"/>
              <a:gd name="connsiteX3" fmla="*/ 0 w 10072"/>
              <a:gd name="connsiteY3" fmla="*/ 10011 h 10011"/>
              <a:gd name="connsiteX4" fmla="*/ 35 w 10072"/>
              <a:gd name="connsiteY4" fmla="*/ 11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2" h="10011">
                <a:moveTo>
                  <a:pt x="35" y="11"/>
                </a:moveTo>
                <a:lnTo>
                  <a:pt x="10038" y="0"/>
                </a:lnTo>
                <a:cubicBezTo>
                  <a:pt x="10107" y="1243"/>
                  <a:pt x="10002" y="2475"/>
                  <a:pt x="10072" y="3718"/>
                </a:cubicBezTo>
                <a:lnTo>
                  <a:pt x="0" y="10011"/>
                </a:lnTo>
                <a:cubicBezTo>
                  <a:pt x="12" y="6677"/>
                  <a:pt x="23" y="3345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52A949F-E30F-BB92-A387-EABC72E770FA}"/>
              </a:ext>
            </a:extLst>
          </p:cNvPr>
          <p:cNvCxnSpPr>
            <a:cxnSpLocks/>
          </p:cNvCxnSpPr>
          <p:nvPr/>
        </p:nvCxnSpPr>
        <p:spPr>
          <a:xfrm flipH="1">
            <a:off x="700908" y="2195767"/>
            <a:ext cx="57065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24">
            <a:extLst>
              <a:ext uri="{FF2B5EF4-FFF2-40B4-BE49-F238E27FC236}">
                <a16:creationId xmlns:a16="http://schemas.microsoft.com/office/drawing/2014/main" xmlns="" id="{7095B967-16C7-E139-7DD7-FB81F89448F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24577" y="2194797"/>
            <a:ext cx="9676" cy="3611731"/>
          </a:xfrm>
          <a:prstGeom prst="bentConnector3">
            <a:avLst>
              <a:gd name="adj1" fmla="val -3150062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348956-0D13-C733-5E37-FFA1C7D7BAA6}"/>
              </a:ext>
            </a:extLst>
          </p:cNvPr>
          <p:cNvSpPr txBox="1"/>
          <p:nvPr/>
        </p:nvSpPr>
        <p:spPr>
          <a:xfrm>
            <a:off x="1582416" y="4207046"/>
            <a:ext cx="460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«Делай, что говоришь» или «Трудно менять ничего не меняя»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DD83D49-F4ED-D780-28D5-A38A91299F9F}"/>
              </a:ext>
            </a:extLst>
          </p:cNvPr>
          <p:cNvCxnSpPr>
            <a:cxnSpLocks/>
          </p:cNvCxnSpPr>
          <p:nvPr/>
        </p:nvCxnSpPr>
        <p:spPr>
          <a:xfrm flipH="1">
            <a:off x="568217" y="4021656"/>
            <a:ext cx="583922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750BCD7-8618-AF46-0F79-6E05140D446C}"/>
              </a:ext>
            </a:extLst>
          </p:cNvPr>
          <p:cNvSpPr/>
          <p:nvPr/>
        </p:nvSpPr>
        <p:spPr>
          <a:xfrm>
            <a:off x="1590452" y="3612402"/>
            <a:ext cx="5344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ЗНАНИЕВЫЙ\ ДЕЯТЕЛЬНОСТНЫЙ ПОДХОД 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D391330-69FE-C532-990D-95EB662F058E}"/>
              </a:ext>
            </a:extLst>
          </p:cNvPr>
          <p:cNvCxnSpPr>
            <a:cxnSpLocks/>
          </p:cNvCxnSpPr>
          <p:nvPr/>
        </p:nvCxnSpPr>
        <p:spPr>
          <a:xfrm flipH="1">
            <a:off x="754345" y="5807497"/>
            <a:ext cx="56530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D91AC89-9654-9D34-2EE3-DD9172A5E1C2}"/>
              </a:ext>
            </a:extLst>
          </p:cNvPr>
          <p:cNvSpPr/>
          <p:nvPr/>
        </p:nvSpPr>
        <p:spPr>
          <a:xfrm>
            <a:off x="1660077" y="1803490"/>
            <a:ext cx="368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ДЕЯТЕЛЬНОСТИ</a:t>
            </a:r>
          </a:p>
        </p:txBody>
      </p:sp>
      <p:cxnSp>
        <p:nvCxnSpPr>
          <p:cNvPr id="16" name="Соединительная линия уступом 18">
            <a:extLst>
              <a:ext uri="{FF2B5EF4-FFF2-40B4-BE49-F238E27FC236}">
                <a16:creationId xmlns:a16="http://schemas.microsoft.com/office/drawing/2014/main" xmlns="" id="{5FA454D0-792A-6BB1-DD5A-8931832669E9}"/>
              </a:ext>
            </a:extLst>
          </p:cNvPr>
          <p:cNvCxnSpPr>
            <a:cxnSpLocks/>
          </p:cNvCxnSpPr>
          <p:nvPr/>
        </p:nvCxnSpPr>
        <p:spPr>
          <a:xfrm rot="10800000">
            <a:off x="311440" y="4021660"/>
            <a:ext cx="26370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D916E5A-66D2-1A8C-D0B0-1823A943416B}"/>
              </a:ext>
            </a:extLst>
          </p:cNvPr>
          <p:cNvSpPr/>
          <p:nvPr/>
        </p:nvSpPr>
        <p:spPr>
          <a:xfrm>
            <a:off x="1717097" y="5298724"/>
            <a:ext cx="509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МЕЖВЕДОМСТВЕННАЯ РАЗОБЩЕННОСТЬ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CD8A2D-3B97-09AF-21A7-366FD27CEB0B}"/>
              </a:ext>
            </a:extLst>
          </p:cNvPr>
          <p:cNvSpPr txBox="1"/>
          <p:nvPr/>
        </p:nvSpPr>
        <p:spPr>
          <a:xfrm>
            <a:off x="1699086" y="5878316"/>
            <a:ext cx="403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«… К пуговицам претензии есть?»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44D3C1-519E-F953-F455-74ADC8ED44AD}"/>
              </a:ext>
            </a:extLst>
          </p:cNvPr>
          <p:cNvSpPr txBox="1"/>
          <p:nvPr/>
        </p:nvSpPr>
        <p:spPr>
          <a:xfrm>
            <a:off x="1711145" y="2194797"/>
            <a:ext cx="432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«ВУЗ – не школа» - «Школа определяет заказ всем наукам»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«Практическая подготовка – это не педагогическая практика!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AF9C4347-5812-66AB-5C24-3B6E659C4487}"/>
              </a:ext>
            </a:extLst>
          </p:cNvPr>
          <p:cNvSpPr/>
          <p:nvPr/>
        </p:nvSpPr>
        <p:spPr>
          <a:xfrm>
            <a:off x="443294" y="1613498"/>
            <a:ext cx="1035501" cy="1035501"/>
          </a:xfrm>
          <a:prstGeom prst="ellipse">
            <a:avLst/>
          </a:prstGeom>
          <a:solidFill>
            <a:srgbClr val="1B3181"/>
          </a:solidFill>
          <a:ln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288D76F5-CE9C-E8A2-E3ED-53ED19D17409}"/>
              </a:ext>
            </a:extLst>
          </p:cNvPr>
          <p:cNvSpPr/>
          <p:nvPr/>
        </p:nvSpPr>
        <p:spPr>
          <a:xfrm>
            <a:off x="675644" y="1808667"/>
            <a:ext cx="666930" cy="64516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C225EA65-41DA-849B-50A1-435F66394D7D}"/>
              </a:ext>
            </a:extLst>
          </p:cNvPr>
          <p:cNvGrpSpPr/>
          <p:nvPr/>
        </p:nvGrpSpPr>
        <p:grpSpPr>
          <a:xfrm>
            <a:off x="414905" y="3511246"/>
            <a:ext cx="1035501" cy="1035501"/>
            <a:chOff x="443294" y="3889309"/>
            <a:chExt cx="1035501" cy="103550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DADEBA31-6735-7BBF-3496-C54A8B114108}"/>
                </a:ext>
              </a:extLst>
            </p:cNvPr>
            <p:cNvSpPr/>
            <p:nvPr/>
          </p:nvSpPr>
          <p:spPr>
            <a:xfrm>
              <a:off x="443294" y="3889309"/>
              <a:ext cx="1035501" cy="1035501"/>
            </a:xfrm>
            <a:prstGeom prst="ellipse">
              <a:avLst/>
            </a:prstGeom>
            <a:solidFill>
              <a:srgbClr val="1B3181"/>
            </a:solidFill>
            <a:ln>
              <a:solidFill>
                <a:srgbClr val="1B3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: вправо 26">
              <a:extLst>
                <a:ext uri="{FF2B5EF4-FFF2-40B4-BE49-F238E27FC236}">
                  <a16:creationId xmlns:a16="http://schemas.microsoft.com/office/drawing/2014/main" xmlns="" id="{AF6312BB-945F-736E-0052-3A625AE6EBAC}"/>
                </a:ext>
              </a:extLst>
            </p:cNvPr>
            <p:cNvSpPr/>
            <p:nvPr/>
          </p:nvSpPr>
          <p:spPr>
            <a:xfrm>
              <a:off x="675644" y="4084478"/>
              <a:ext cx="666930" cy="6451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AECB21F5-5D55-7C8F-8887-8EF0C6454634}"/>
              </a:ext>
            </a:extLst>
          </p:cNvPr>
          <p:cNvGrpSpPr/>
          <p:nvPr/>
        </p:nvGrpSpPr>
        <p:grpSpPr>
          <a:xfrm>
            <a:off x="443294" y="5282966"/>
            <a:ext cx="1035501" cy="1035501"/>
            <a:chOff x="443294" y="6102105"/>
            <a:chExt cx="1035501" cy="1035501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A7528A8D-3698-6322-EE94-8EB6D5DF54C4}"/>
                </a:ext>
              </a:extLst>
            </p:cNvPr>
            <p:cNvSpPr/>
            <p:nvPr/>
          </p:nvSpPr>
          <p:spPr>
            <a:xfrm>
              <a:off x="443294" y="6102105"/>
              <a:ext cx="1035501" cy="1035501"/>
            </a:xfrm>
            <a:prstGeom prst="ellipse">
              <a:avLst/>
            </a:prstGeom>
            <a:solidFill>
              <a:srgbClr val="1B3181"/>
            </a:solidFill>
            <a:ln>
              <a:solidFill>
                <a:srgbClr val="1B3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: вправо 29">
              <a:extLst>
                <a:ext uri="{FF2B5EF4-FFF2-40B4-BE49-F238E27FC236}">
                  <a16:creationId xmlns:a16="http://schemas.microsoft.com/office/drawing/2014/main" xmlns="" id="{BB2FE621-E482-F3A5-4595-FB013065CA7B}"/>
                </a:ext>
              </a:extLst>
            </p:cNvPr>
            <p:cNvSpPr/>
            <p:nvPr/>
          </p:nvSpPr>
          <p:spPr>
            <a:xfrm>
              <a:off x="675644" y="6297274"/>
              <a:ext cx="666930" cy="6451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xmlns="" id="{F4DA86B4-7B40-343B-6B06-622D69B4FD93}"/>
              </a:ext>
            </a:extLst>
          </p:cNvPr>
          <p:cNvSpPr/>
          <p:nvPr/>
        </p:nvSpPr>
        <p:spPr>
          <a:xfrm>
            <a:off x="6906503" y="5157542"/>
            <a:ext cx="2695363" cy="1693133"/>
          </a:xfrm>
          <a:prstGeom prst="triangle">
            <a:avLst>
              <a:gd name="adj" fmla="val 45100"/>
            </a:avLst>
          </a:prstGeom>
          <a:solidFill>
            <a:srgbClr val="1B3181"/>
          </a:solidFill>
          <a:ln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xmlns="" id="{AD25437C-27AD-D909-FB5E-1E6E8798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291" y="669657"/>
            <a:ext cx="5786952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</a:t>
            </a:r>
          </a:p>
        </p:txBody>
      </p:sp>
    </p:spTree>
    <p:extLst>
      <p:ext uri="{BB962C8B-B14F-4D97-AF65-F5344CB8AC3E}">
        <p14:creationId xmlns:p14="http://schemas.microsoft.com/office/powerpoint/2010/main" val="245815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698AB4C-BB17-4A8A-9019-2363FBF5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210" y="4607881"/>
            <a:ext cx="1556234" cy="15562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F492F1-0E32-72B1-3B22-5A20E2DD39A2}"/>
              </a:ext>
            </a:extLst>
          </p:cNvPr>
          <p:cNvSpPr txBox="1"/>
          <p:nvPr/>
        </p:nvSpPr>
        <p:spPr>
          <a:xfrm>
            <a:off x="6321921" y="1437379"/>
            <a:ext cx="234637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798D97E-FA40-FFB0-E4F6-4496B6CC9691}"/>
              </a:ext>
            </a:extLst>
          </p:cNvPr>
          <p:cNvSpPr/>
          <p:nvPr/>
        </p:nvSpPr>
        <p:spPr>
          <a:xfrm>
            <a:off x="9162357" y="1898835"/>
            <a:ext cx="2675819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«БЕСШОВНОЕ ВЗАИМОДЕЙСТВИЕ»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907B06-24ED-3992-7AA5-F82325EB6B5E}"/>
              </a:ext>
            </a:extLst>
          </p:cNvPr>
          <p:cNvSpPr txBox="1"/>
          <p:nvPr/>
        </p:nvSpPr>
        <p:spPr>
          <a:xfrm>
            <a:off x="882168" y="3497270"/>
            <a:ext cx="2134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МГПУ – ФИП, проект «Путь к успеху»: задачный подход, тренер-технолог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0822DB-3C57-AECE-2565-E764CCA87C49}"/>
              </a:ext>
            </a:extLst>
          </p:cNvPr>
          <p:cNvSpPr txBox="1"/>
          <p:nvPr/>
        </p:nvSpPr>
        <p:spPr>
          <a:xfrm>
            <a:off x="9261314" y="2512784"/>
            <a:ext cx="203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 и школьников, для преподавателей ВО, СПО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501C6401-050E-8DB4-8DB2-22232008F52F}"/>
              </a:ext>
            </a:extLst>
          </p:cNvPr>
          <p:cNvSpPr/>
          <p:nvPr/>
        </p:nvSpPr>
        <p:spPr>
          <a:xfrm>
            <a:off x="698380" y="1349968"/>
            <a:ext cx="2443447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F3F04711-3CAA-5300-7B71-8C038A13FAD1}"/>
              </a:ext>
            </a:extLst>
          </p:cNvPr>
          <p:cNvSpPr/>
          <p:nvPr/>
        </p:nvSpPr>
        <p:spPr>
          <a:xfrm>
            <a:off x="3483329" y="1355214"/>
            <a:ext cx="2443447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2953F768-6A72-3EF9-DF60-927443A67575}"/>
              </a:ext>
            </a:extLst>
          </p:cNvPr>
          <p:cNvSpPr/>
          <p:nvPr/>
        </p:nvSpPr>
        <p:spPr>
          <a:xfrm>
            <a:off x="9053227" y="1345275"/>
            <a:ext cx="26579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E3548D75-56B6-4A46-9003-F8CC5F21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" y="-1726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ЗАДЕЛЫ, ПРЕДЛОЖЕНИЯ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2ABB89-A8AF-4FF6-9E51-59F57DBC8B18}"/>
              </a:ext>
            </a:extLst>
          </p:cNvPr>
          <p:cNvSpPr txBox="1"/>
          <p:nvPr/>
        </p:nvSpPr>
        <p:spPr>
          <a:xfrm>
            <a:off x="3597389" y="2132223"/>
            <a:ext cx="213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сопровождение, исследования студентов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FBDD81-21AC-4325-AC7E-EA2771792F1B}"/>
              </a:ext>
            </a:extLst>
          </p:cNvPr>
          <p:cNvSpPr txBox="1"/>
          <p:nvPr/>
        </p:nvSpPr>
        <p:spPr>
          <a:xfrm>
            <a:off x="3597387" y="4794969"/>
            <a:ext cx="213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ЦНППМ КК ИПК - ПРОФСРЕДА</a:t>
            </a:r>
          </a:p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«Магистратура»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40B4FC6-F96A-4984-9D35-F75AD200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84" y="4119489"/>
            <a:ext cx="938544" cy="950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25A963-F4D8-48F5-AAB3-E4ABCAB33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329" y="2090753"/>
            <a:ext cx="1143470" cy="114347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A8CBF2B-C086-49BC-A229-E50DA624C895}"/>
              </a:ext>
            </a:extLst>
          </p:cNvPr>
          <p:cNvCxnSpPr/>
          <p:nvPr/>
        </p:nvCxnSpPr>
        <p:spPr>
          <a:xfrm>
            <a:off x="986998" y="3234223"/>
            <a:ext cx="1866209" cy="0"/>
          </a:xfrm>
          <a:prstGeom prst="line">
            <a:avLst/>
          </a:prstGeom>
          <a:ln>
            <a:solidFill>
              <a:srgbClr val="1B3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6A46DD-EA74-457B-AD46-3D78647703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0" t="23258" r="38756" b="21914"/>
          <a:stretch/>
        </p:blipFill>
        <p:spPr>
          <a:xfrm>
            <a:off x="3729394" y="1571396"/>
            <a:ext cx="1313492" cy="519357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7D4AC1AE-587F-4962-B8AA-DBA60C65EF4A}"/>
              </a:ext>
            </a:extLst>
          </p:cNvPr>
          <p:cNvCxnSpPr/>
          <p:nvPr/>
        </p:nvCxnSpPr>
        <p:spPr>
          <a:xfrm>
            <a:off x="3731685" y="3469006"/>
            <a:ext cx="1866209" cy="0"/>
          </a:xfrm>
          <a:prstGeom prst="line">
            <a:avLst/>
          </a:prstGeom>
          <a:ln>
            <a:solidFill>
              <a:srgbClr val="1B3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1CAA182-226B-48D6-A3FE-C3F7A83CC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857" y="3643763"/>
            <a:ext cx="1149228" cy="3344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03D1327-4423-4D23-8A10-9F901FB79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0" t="23258" r="38756" b="21914"/>
          <a:stretch/>
        </p:blipFill>
        <p:spPr>
          <a:xfrm>
            <a:off x="3602662" y="4190898"/>
            <a:ext cx="1156034" cy="4570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1A187A-06E1-416F-A922-5D982DCE7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68" y="1485892"/>
            <a:ext cx="1387450" cy="1088010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B710DE2D-0D20-4D36-8BAA-B8F55CA336E9}"/>
              </a:ext>
            </a:extLst>
          </p:cNvPr>
          <p:cNvGrpSpPr/>
          <p:nvPr/>
        </p:nvGrpSpPr>
        <p:grpSpPr>
          <a:xfrm>
            <a:off x="6177834" y="2706040"/>
            <a:ext cx="2500168" cy="1352226"/>
            <a:chOff x="6271623" y="3786770"/>
            <a:chExt cx="2500168" cy="13522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4C3F5B2D-D84C-4B7E-A3D8-0B3BFC15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1623" y="3786770"/>
              <a:ext cx="1352226" cy="135222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827F3BB-E253-4503-B26C-8782A8F9E313}"/>
                </a:ext>
              </a:extLst>
            </p:cNvPr>
            <p:cNvSpPr txBox="1"/>
            <p:nvPr/>
          </p:nvSpPr>
          <p:spPr>
            <a:xfrm>
              <a:off x="7291425" y="4251322"/>
              <a:ext cx="1480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1B31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Современная </a:t>
              </a:r>
            </a:p>
            <a:p>
              <a:r>
                <a:rPr lang="ru-RU" sz="1400" b="1" dirty="0">
                  <a:solidFill>
                    <a:srgbClr val="1B31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дидактика </a:t>
              </a:r>
              <a:endPara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8C1DC060-2208-41BB-9E0F-8E8EA107E8F4}"/>
              </a:ext>
            </a:extLst>
          </p:cNvPr>
          <p:cNvSpPr/>
          <p:nvPr/>
        </p:nvSpPr>
        <p:spPr>
          <a:xfrm>
            <a:off x="6268278" y="1355444"/>
            <a:ext cx="2651077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9663094-A8F4-4F4F-A832-A4241D2668DC}"/>
              </a:ext>
            </a:extLst>
          </p:cNvPr>
          <p:cNvSpPr txBox="1"/>
          <p:nvPr/>
        </p:nvSpPr>
        <p:spPr>
          <a:xfrm>
            <a:off x="9274143" y="1578071"/>
            <a:ext cx="203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A3437C0-BCB0-43C1-AA60-D5393A47F4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6049" y="3879901"/>
            <a:ext cx="1919356" cy="20250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C89440-DEF8-46E0-A0D1-A0B1B2CDE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236" y="1918190"/>
            <a:ext cx="2029647" cy="6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…. </a:t>
            </a:r>
            <a:r>
              <a:rPr lang="ru-RU" b="1" dirty="0" smtClean="0"/>
              <a:t>К идее построения сетевого института профессионального развития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Сетевые связи – фактор повышения эффективности системы профессионального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1544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59B5E57-6606-4268-ABE9-171A265CC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8" y="-6161"/>
            <a:ext cx="1220206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49" y="99554"/>
            <a:ext cx="1141911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«ЕДИНОЕ ОБРАЗОВАТЕЛЬНОЕ ПРОСТРАНСТВО: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ДЛЯ ШКОЛЫ, ДЛЯ ЖИЗНИ УЧИМСЯ?»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4E0F6F-E939-1B45-8E7E-6F03671AD044}"/>
              </a:ext>
            </a:extLst>
          </p:cNvPr>
          <p:cNvSpPr/>
          <p:nvPr/>
        </p:nvSpPr>
        <p:spPr>
          <a:xfrm>
            <a:off x="1780482" y="4874577"/>
            <a:ext cx="4755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Кирсти</a:t>
            </a:r>
            <a:r>
              <a:rPr lang="ru-RU" sz="20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Лонка</a:t>
            </a:r>
            <a:endParaRPr lang="ru-RU" sz="2000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29F0A94E-081D-4E0E-B5F4-6B3627E5C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964386"/>
              </p:ext>
            </p:extLst>
          </p:nvPr>
        </p:nvGraphicFramePr>
        <p:xfrm>
          <a:off x="181949" y="1414213"/>
          <a:ext cx="11936069" cy="544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602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Основатели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П. </a:t>
            </a:r>
            <a:r>
              <a:rPr lang="ru-RU" b="1" dirty="0" err="1" smtClean="0"/>
              <a:t>Бурдье</a:t>
            </a:r>
            <a:r>
              <a:rPr lang="ru-RU" b="1" i="1" dirty="0" smtClean="0"/>
              <a:t> </a:t>
            </a:r>
            <a:r>
              <a:rPr lang="ru-RU" i="1" dirty="0" smtClean="0"/>
              <a:t>- </a:t>
            </a:r>
            <a:r>
              <a:rPr lang="ru-RU" dirty="0" smtClean="0"/>
              <a:t>теория </a:t>
            </a:r>
            <a:r>
              <a:rPr lang="ru-RU" dirty="0"/>
              <a:t>социального пространства и образовательного </a:t>
            </a:r>
            <a:r>
              <a:rPr lang="ru-RU" dirty="0" smtClean="0"/>
              <a:t>поля</a:t>
            </a:r>
          </a:p>
          <a:p>
            <a:pPr marL="0" indent="0">
              <a:buNone/>
            </a:pPr>
            <a:r>
              <a:rPr lang="ru-RU" i="1" dirty="0" smtClean="0"/>
              <a:t>концепция </a:t>
            </a:r>
            <a:r>
              <a:rPr lang="ru-RU" i="1" dirty="0"/>
              <a:t>признания / непризнания индивида со стороны </a:t>
            </a:r>
            <a:r>
              <a:rPr lang="ru-RU" i="1" dirty="0" smtClean="0"/>
              <a:t>общества, </a:t>
            </a:r>
            <a:r>
              <a:rPr lang="ru-RU" i="1" dirty="0"/>
              <a:t>рассматривая в качестве главного мотива поведения человека «жажду достоинства», которая может быть удовлетворена только социально: социальные структуры наделяют человека именем, позицией и ставят ему </a:t>
            </a:r>
            <a:r>
              <a:rPr lang="ru-RU" i="1" dirty="0" smtClean="0"/>
              <a:t>задачи. </a:t>
            </a:r>
            <a:r>
              <a:rPr lang="ru-RU" b="1" i="1" dirty="0"/>
              <a:t>Социальное признание — это фундаментальная экзистенциальная цель</a:t>
            </a:r>
            <a:r>
              <a:rPr lang="ru-RU" i="1" dirty="0"/>
              <a:t>, к которой люди стремятся, чтобы придать своей жизни смысл. Признание есть одновременно источник бесконечных соревнований, которые делают общество </a:t>
            </a:r>
            <a:r>
              <a:rPr lang="ru-RU" i="1" dirty="0" smtClean="0"/>
              <a:t>подвижным</a:t>
            </a:r>
            <a:r>
              <a:rPr lang="ru-RU" i="1" baseline="30000" dirty="0"/>
              <a:t>.</a:t>
            </a:r>
            <a:endParaRPr lang="ru-RU" i="1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/>
              <a:t>М. </a:t>
            </a:r>
            <a:r>
              <a:rPr lang="ru-RU" b="1" dirty="0" err="1"/>
              <a:t>Грановеттер</a:t>
            </a:r>
            <a:r>
              <a:rPr lang="ru-RU" b="1" dirty="0"/>
              <a:t> </a:t>
            </a:r>
            <a:r>
              <a:rPr lang="ru-RU" dirty="0"/>
              <a:t>под сетью понимал «совокупность устойчивых контактов или сходных с ними социальных отношений между индивидами или группами» </a:t>
            </a:r>
            <a:r>
              <a:rPr lang="ru-RU" dirty="0" smtClean="0"/>
              <a:t>, </a:t>
            </a:r>
            <a:r>
              <a:rPr lang="ru-RU" dirty="0"/>
              <a:t>при этом делая акцент на значимости для сетевого </a:t>
            </a:r>
            <a:r>
              <a:rPr lang="ru-RU" dirty="0" smtClean="0"/>
              <a:t>взаимодействия </a:t>
            </a:r>
            <a:r>
              <a:rPr lang="ru-RU" b="1" dirty="0"/>
              <a:t>«слабых связей» </a:t>
            </a:r>
            <a:r>
              <a:rPr lang="ru-RU" b="1" dirty="0" smtClean="0"/>
              <a:t>- неформальных связей.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67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Особенности сетевого взаимодействия (на индивидуальном, групповом, организационном уровнях) определяются: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частотой и </a:t>
            </a:r>
            <a:r>
              <a:rPr lang="ru-RU" dirty="0" smtClean="0"/>
              <a:t>динамикой взаимодействия; </a:t>
            </a:r>
          </a:p>
          <a:p>
            <a:r>
              <a:rPr lang="ru-RU" dirty="0" smtClean="0"/>
              <a:t>правилами </a:t>
            </a:r>
            <a:r>
              <a:rPr lang="ru-RU" dirty="0"/>
              <a:t>и </a:t>
            </a:r>
            <a:r>
              <a:rPr lang="ru-RU" dirty="0" smtClean="0"/>
              <a:t>способами воспроизводства связей; </a:t>
            </a:r>
          </a:p>
          <a:p>
            <a:r>
              <a:rPr lang="ru-RU" dirty="0" smtClean="0"/>
              <a:t>спецификой </a:t>
            </a:r>
            <a:r>
              <a:rPr lang="ru-RU" dirty="0"/>
              <a:t>включенных в них социальных субъектов (макро/микроуровней); </a:t>
            </a:r>
            <a:endParaRPr lang="ru-RU" dirty="0" smtClean="0"/>
          </a:p>
          <a:p>
            <a:r>
              <a:rPr lang="ru-RU" dirty="0" smtClean="0"/>
              <a:t>характером </a:t>
            </a:r>
            <a:r>
              <a:rPr lang="ru-RU" dirty="0"/>
              <a:t>сетевого </a:t>
            </a:r>
            <a:r>
              <a:rPr lang="ru-RU" dirty="0" smtClean="0"/>
              <a:t>пространства</a:t>
            </a:r>
            <a:r>
              <a:rPr lang="ru-RU" dirty="0"/>
              <a:t>, представленного совокупностью социальных отношений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социальными позициями, ролями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нормативными рамками; </a:t>
            </a:r>
            <a:endParaRPr lang="ru-RU" dirty="0" smtClean="0"/>
          </a:p>
          <a:p>
            <a:r>
              <a:rPr lang="ru-RU" dirty="0" smtClean="0"/>
              <a:t>особенностями </a:t>
            </a:r>
            <a:r>
              <a:rPr lang="ru-RU" dirty="0"/>
              <a:t>ресурсных потоков (типом, размером, интенсивностью и пр.).</a:t>
            </a:r>
          </a:p>
        </p:txBody>
      </p:sp>
    </p:spTree>
    <p:extLst>
      <p:ext uri="{BB962C8B-B14F-4D97-AF65-F5344CB8AC3E}">
        <p14:creationId xmlns:p14="http://schemas.microsoft.com/office/powerpoint/2010/main" val="357793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</a:t>
            </a:r>
            <a:r>
              <a:rPr lang="ru-RU" b="1" dirty="0" smtClean="0"/>
              <a:t>ринципы и виды сетевых форм взаимодействия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инициативность и добровольность </a:t>
            </a:r>
            <a:r>
              <a:rPr lang="ru-RU" dirty="0"/>
              <a:t>участия широкого круга социальных </a:t>
            </a:r>
            <a:r>
              <a:rPr lang="ru-RU" dirty="0" err="1"/>
              <a:t>акторов</a:t>
            </a:r>
            <a:r>
              <a:rPr lang="ru-RU" dirty="0"/>
              <a:t> (индивидов, общностей и групп, </a:t>
            </a:r>
            <a:r>
              <a:rPr lang="ru-RU" dirty="0" smtClean="0"/>
              <a:t>организаций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b="1" dirty="0"/>
              <a:t>потребность во взаимовыгодных обменах</a:t>
            </a:r>
            <a:r>
              <a:rPr lang="ru-RU" dirty="0"/>
              <a:t>, выраженная в системе долгосрочных и краткосрочных целей; гибкость, </a:t>
            </a:r>
            <a:r>
              <a:rPr lang="ru-RU" dirty="0" smtClean="0"/>
              <a:t>вариативность </a:t>
            </a:r>
            <a:r>
              <a:rPr lang="ru-RU" dirty="0"/>
              <a:t>и многослойность </a:t>
            </a:r>
            <a:r>
              <a:rPr lang="ru-RU" dirty="0" smtClean="0"/>
              <a:t>сетевых структур, ориентированных на достижение цели</a:t>
            </a:r>
          </a:p>
          <a:p>
            <a:r>
              <a:rPr lang="ru-RU" dirty="0" smtClean="0"/>
              <a:t>автономности </a:t>
            </a:r>
            <a:r>
              <a:rPr lang="ru-RU" dirty="0"/>
              <a:t>и независимости интересов</a:t>
            </a:r>
            <a:endParaRPr lang="ru-RU" dirty="0" smtClean="0"/>
          </a:p>
          <a:p>
            <a:r>
              <a:rPr lang="ru-RU" sz="7100" dirty="0">
                <a:solidFill>
                  <a:srgbClr val="FF0000"/>
                </a:solidFill>
              </a:rPr>
              <a:t>сети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 </a:t>
            </a:r>
            <a:r>
              <a:rPr lang="ru-RU" dirty="0" smtClean="0"/>
              <a:t>централизованные</a:t>
            </a:r>
            <a:r>
              <a:rPr lang="ru-RU" dirty="0"/>
              <a:t>, с доминантным социальным субъектом, и </a:t>
            </a:r>
            <a:r>
              <a:rPr lang="ru-RU" dirty="0" err="1" smtClean="0"/>
              <a:t>деценрализованные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sz="7100" dirty="0" smtClean="0">
                <a:solidFill>
                  <a:srgbClr val="FF0000"/>
                </a:solidFill>
              </a:rPr>
              <a:t>имеют</a:t>
            </a:r>
            <a:r>
              <a:rPr lang="ru-RU" dirty="0" smtClean="0"/>
              <a:t> </a:t>
            </a:r>
            <a:r>
              <a:rPr lang="ru-RU" dirty="0"/>
              <a:t>выраженные преимущества перед иерархическими структурами, заключающиеся в гибкости, подвижности, адаптивности к социальным реалиям</a:t>
            </a:r>
          </a:p>
        </p:txBody>
      </p:sp>
    </p:spTree>
    <p:extLst>
      <p:ext uri="{BB962C8B-B14F-4D97-AF65-F5344CB8AC3E}">
        <p14:creationId xmlns:p14="http://schemas.microsoft.com/office/powerpoint/2010/main" val="250369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Ресурсы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573" y="1444077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Образовательные</a:t>
            </a:r>
            <a:r>
              <a:rPr lang="ru-RU" sz="2000" dirty="0" smtClean="0"/>
              <a:t> – сетевые программы</a:t>
            </a:r>
          </a:p>
          <a:p>
            <a:r>
              <a:rPr lang="ru-RU" sz="2000" b="1" dirty="0" smtClean="0"/>
              <a:t>Научно-исследовательские</a:t>
            </a:r>
            <a:r>
              <a:rPr lang="ru-RU" sz="2000" dirty="0" smtClean="0"/>
              <a:t> </a:t>
            </a:r>
            <a:r>
              <a:rPr lang="ru-RU" sz="2000" dirty="0"/>
              <a:t>– это обмены научно-исследовательской деятельностью и ее результатами, </a:t>
            </a:r>
            <a:r>
              <a:rPr lang="ru-RU" sz="2000" dirty="0" smtClean="0"/>
              <a:t>инновациями</a:t>
            </a:r>
            <a:r>
              <a:rPr lang="ru-RU" sz="2000" dirty="0"/>
              <a:t>, технологиями и условиями для их создания и разработки. </a:t>
            </a:r>
            <a:endParaRPr lang="ru-RU" sz="2000" dirty="0" smtClean="0"/>
          </a:p>
          <a:p>
            <a:r>
              <a:rPr lang="ru-RU" sz="2000" b="1" dirty="0" smtClean="0"/>
              <a:t>Информационные</a:t>
            </a:r>
            <a:r>
              <a:rPr lang="ru-RU" sz="2000" dirty="0" smtClean="0"/>
              <a:t>  -  </a:t>
            </a:r>
            <a:r>
              <a:rPr lang="ru-RU" sz="2000" dirty="0"/>
              <a:t>обмены на уровне сетевых </a:t>
            </a:r>
            <a:r>
              <a:rPr lang="ru-RU" sz="2000" dirty="0" smtClean="0"/>
              <a:t> </a:t>
            </a:r>
            <a:r>
              <a:rPr lang="ru-RU" sz="2000" dirty="0"/>
              <a:t>библиотек, обмены методическими и </a:t>
            </a:r>
            <a:r>
              <a:rPr lang="ru-RU" sz="2000" dirty="0" smtClean="0"/>
              <a:t>информационными </a:t>
            </a:r>
            <a:r>
              <a:rPr lang="ru-RU" sz="2000" dirty="0"/>
              <a:t>материалами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b="1" dirty="0"/>
              <a:t>Событийные потоки </a:t>
            </a:r>
            <a:r>
              <a:rPr lang="ru-RU" sz="2000" dirty="0"/>
              <a:t>– это обмены </a:t>
            </a:r>
            <a:r>
              <a:rPr lang="ru-RU" sz="2000" dirty="0" smtClean="0"/>
              <a:t>событиями</a:t>
            </a:r>
            <a:r>
              <a:rPr lang="ru-RU" sz="2000" dirty="0"/>
              <a:t>, мероприятиями в </a:t>
            </a:r>
            <a:r>
              <a:rPr lang="ru-RU" sz="2000" dirty="0" smtClean="0"/>
              <a:t> </a:t>
            </a:r>
            <a:r>
              <a:rPr lang="ru-RU" sz="2000" dirty="0"/>
              <a:t>сети.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Наиболее </a:t>
            </a:r>
            <a:r>
              <a:rPr lang="ru-RU" sz="2000" dirty="0">
                <a:solidFill>
                  <a:srgbClr val="FF0000"/>
                </a:solidFill>
              </a:rPr>
              <a:t>перспективным типом регионального сетевого взаимодействия </a:t>
            </a:r>
            <a:r>
              <a:rPr lang="ru-RU" sz="2000" dirty="0"/>
              <a:t>является ориентация сетевых субъектов на использование распределенных (по территории, отраслевым кластерам, организациям, социальным общностям и пр.) ресурсов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Одним из значимых факторов «</a:t>
            </a:r>
            <a:r>
              <a:rPr lang="ru-RU" sz="2000" dirty="0" err="1">
                <a:solidFill>
                  <a:srgbClr val="FF0000"/>
                </a:solidFill>
              </a:rPr>
              <a:t>сетевизации</a:t>
            </a:r>
            <a:r>
              <a:rPr lang="ru-RU" sz="2000" dirty="0">
                <a:solidFill>
                  <a:srgbClr val="FF0000"/>
                </a:solidFill>
              </a:rPr>
              <a:t>» образовательной среды </a:t>
            </a:r>
            <a:r>
              <a:rPr lang="ru-RU" sz="2000" dirty="0"/>
              <a:t>является развитие культуры сетевого взаимодействия, ее </a:t>
            </a:r>
            <a:r>
              <a:rPr lang="ru-RU" sz="2000" dirty="0" smtClean="0"/>
              <a:t>ценностей</a:t>
            </a:r>
            <a:r>
              <a:rPr lang="ru-RU" sz="2000" dirty="0"/>
              <a:t>, стандартов поведения, формальных и неформальных норм и </a:t>
            </a:r>
            <a:r>
              <a:rPr lang="ru-RU" sz="2000" dirty="0" smtClean="0"/>
              <a:t>правил </a:t>
            </a:r>
            <a:r>
              <a:rPr lang="ru-RU" sz="2000" dirty="0"/>
              <a:t>коммуникации сетевых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2629359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</a:t>
            </a:r>
            <a:r>
              <a:rPr lang="ru-RU" b="1" dirty="0" smtClean="0"/>
              <a:t>азовые институциональные элементы </a:t>
            </a:r>
            <a:r>
              <a:rPr lang="ru-RU" b="1" dirty="0" err="1"/>
              <a:t>сетевизации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1.ОБРАЗОВАНИЕ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Базовая функция </a:t>
            </a:r>
            <a:r>
              <a:rPr lang="ru-RU" dirty="0" err="1"/>
              <a:t>сетевизации</a:t>
            </a:r>
            <a:r>
              <a:rPr lang="ru-RU" dirty="0"/>
              <a:t> – развитие социального и человеческого капитала образовательных общностей. </a:t>
            </a:r>
            <a:r>
              <a:rPr lang="ru-RU" sz="4000" dirty="0">
                <a:solidFill>
                  <a:srgbClr val="FF0000"/>
                </a:solidFill>
              </a:rPr>
              <a:t>Ядром</a:t>
            </a:r>
            <a:r>
              <a:rPr lang="ru-RU" dirty="0"/>
              <a:t> сетевой формы организации образования являются </a:t>
            </a:r>
            <a:r>
              <a:rPr lang="ru-RU" dirty="0" smtClean="0"/>
              <a:t>индивидуальная </a:t>
            </a:r>
            <a:r>
              <a:rPr lang="ru-RU" dirty="0"/>
              <a:t>стратегия обучения </a:t>
            </a:r>
            <a:r>
              <a:rPr lang="ru-RU" dirty="0" smtClean="0"/>
              <a:t>или  </a:t>
            </a:r>
            <a:r>
              <a:rPr lang="ru-RU" dirty="0"/>
              <a:t>индивидуальная стратегия профессиональной деятельности </a:t>
            </a:r>
            <a:r>
              <a:rPr lang="ru-RU" dirty="0" smtClean="0"/>
              <a:t>педагога.  </a:t>
            </a:r>
            <a:r>
              <a:rPr lang="ru-RU" dirty="0"/>
              <a:t>Индивидуальная стратегия – это институциональный </a:t>
            </a:r>
            <a:r>
              <a:rPr lang="ru-RU" dirty="0" smtClean="0"/>
              <a:t>феномен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2. ИННОВАЦИИ И ТЕХНОЛОГИИ</a:t>
            </a:r>
            <a:r>
              <a:rPr lang="ru-RU" dirty="0"/>
              <a:t>. Вторая функция </a:t>
            </a:r>
            <a:r>
              <a:rPr lang="ru-RU" dirty="0" err="1" smtClean="0"/>
              <a:t>сетевизации</a:t>
            </a:r>
            <a:r>
              <a:rPr lang="ru-RU" dirty="0" smtClean="0"/>
              <a:t> - решение </a:t>
            </a:r>
            <a:r>
              <a:rPr lang="ru-RU" dirty="0"/>
              <a:t>конкретных проблем развития </a:t>
            </a:r>
            <a:r>
              <a:rPr lang="ru-RU" dirty="0" smtClean="0"/>
              <a:t>образования. </a:t>
            </a:r>
            <a:r>
              <a:rPr lang="ru-RU" dirty="0">
                <a:solidFill>
                  <a:srgbClr val="FF0000"/>
                </a:solidFill>
              </a:rPr>
              <a:t>Ядром </a:t>
            </a:r>
            <a:r>
              <a:rPr lang="ru-RU" dirty="0"/>
              <a:t>этой сетевой формы организации </a:t>
            </a:r>
            <a:r>
              <a:rPr lang="ru-RU" dirty="0" smtClean="0"/>
              <a:t>выступает </a:t>
            </a:r>
            <a:r>
              <a:rPr lang="ru-RU" dirty="0"/>
              <a:t>траектория реализации инновационного проекта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3.СОЦИОКУЛЬТУРНОЕ </a:t>
            </a:r>
            <a:r>
              <a:rPr lang="ru-RU" dirty="0">
                <a:solidFill>
                  <a:srgbClr val="FF0000"/>
                </a:solidFill>
              </a:rPr>
              <a:t>ПРОЕКТИРОВАНИЕ</a:t>
            </a:r>
            <a:r>
              <a:rPr lang="ru-RU" dirty="0"/>
              <a:t>. Третьей функцией </a:t>
            </a:r>
            <a:r>
              <a:rPr lang="ru-RU" dirty="0" err="1" smtClean="0"/>
              <a:t>сетевизации</a:t>
            </a:r>
            <a:r>
              <a:rPr lang="ru-RU" dirty="0" smtClean="0"/>
              <a:t> </a:t>
            </a:r>
            <a:r>
              <a:rPr lang="ru-RU" dirty="0"/>
              <a:t>является </a:t>
            </a:r>
            <a:r>
              <a:rPr lang="ru-RU" dirty="0" smtClean="0"/>
              <a:t>социокультурное </a:t>
            </a:r>
            <a:r>
              <a:rPr lang="ru-RU" dirty="0"/>
              <a:t>развитие территорий и отдельных социумов. </a:t>
            </a:r>
            <a:r>
              <a:rPr lang="ru-RU" dirty="0" smtClean="0">
                <a:solidFill>
                  <a:srgbClr val="FF0000"/>
                </a:solidFill>
              </a:rPr>
              <a:t>Ядром</a:t>
            </a:r>
            <a:r>
              <a:rPr lang="ru-RU" dirty="0" smtClean="0"/>
              <a:t> </a:t>
            </a:r>
            <a:r>
              <a:rPr lang="ru-RU" dirty="0"/>
              <a:t>сетевой формы организации </a:t>
            </a:r>
            <a:r>
              <a:rPr lang="ru-RU" dirty="0" smtClean="0"/>
              <a:t>выступает </a:t>
            </a:r>
            <a:r>
              <a:rPr lang="ru-RU" dirty="0"/>
              <a:t>траектория реализации социального проекта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82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Про </a:t>
            </a:r>
            <a:r>
              <a:rPr lang="ru-RU" b="1" dirty="0" err="1"/>
              <a:t>ПрЭСТО</a:t>
            </a:r>
            <a:r>
              <a:rPr lang="ru-RU" dirty="0"/>
              <a:t> (Проектирование. Экспертиза. Современные технологии образования (</a:t>
            </a:r>
            <a:r>
              <a:rPr lang="ru-RU" dirty="0" err="1" smtClean="0"/>
              <a:t>Имакаев,Пермь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/>
              <a:t>Проектно-сетевой институт инновационного образования – Нижний Новгород, задачи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разработать и обосновать открытую корпоративную </a:t>
            </a:r>
            <a:r>
              <a:rPr lang="ru-RU" dirty="0" smtClean="0"/>
              <a:t>модель проектно-сетевого </a:t>
            </a:r>
            <a:r>
              <a:rPr lang="ru-RU" dirty="0"/>
              <a:t>института инновационного образования</a:t>
            </a:r>
          </a:p>
          <a:p>
            <a:pPr marL="0" indent="0">
              <a:buNone/>
            </a:pPr>
            <a:r>
              <a:rPr lang="ru-RU" dirty="0"/>
              <a:t>- персонифицированную модель ПК – горизонтальные, самоорганизующиеся сети, индивидуальных траекторий </a:t>
            </a:r>
            <a:r>
              <a:rPr lang="ru-RU" dirty="0" err="1"/>
              <a:t>профразвития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экспонирование, диссеминацию инновационных продуктов</a:t>
            </a:r>
          </a:p>
          <a:p>
            <a:r>
              <a:rPr lang="ru-RU" b="1" dirty="0"/>
              <a:t>АСИ –</a:t>
            </a:r>
            <a:r>
              <a:rPr lang="ru-RU" dirty="0"/>
              <a:t> электронный сетевой университет – программы КРОСС университетского обучения </a:t>
            </a:r>
            <a:r>
              <a:rPr lang="ru-RU" b="1" i="1" dirty="0" smtClean="0"/>
              <a:t>лучшее</a:t>
            </a:r>
            <a:r>
              <a:rPr lang="ru-RU" b="1" i="1" dirty="0"/>
              <a:t>, ото </a:t>
            </a:r>
            <a:r>
              <a:rPr lang="ru-RU" b="1" i="1" dirty="0" smtClean="0"/>
              <a:t>всех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помогает внедрять новые технологии и формировать новые смыслы образовательного процесса</a:t>
            </a:r>
          </a:p>
          <a:p>
            <a:pPr marL="0" indent="0">
              <a:buNone/>
            </a:pPr>
            <a:r>
              <a:rPr lang="ru-RU" dirty="0"/>
              <a:t>- состоит из учебных заведений, ОО, МС, которые осуществляют сотрудничество в сфере профессионального развития педагогов.</a:t>
            </a:r>
          </a:p>
          <a:p>
            <a:r>
              <a:rPr lang="ru-RU" b="1" dirty="0"/>
              <a:t>Сетевой открытый университет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совместное проведение исследований</a:t>
            </a:r>
          </a:p>
          <a:p>
            <a:pPr marL="0" indent="0">
              <a:buNone/>
            </a:pPr>
            <a:r>
              <a:rPr lang="ru-RU" dirty="0"/>
              <a:t>- организация профессиональной мобильности педагогов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15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D690AB5-7698-4D4A-907C-89127B694EA0}"/>
              </a:ext>
            </a:extLst>
          </p:cNvPr>
          <p:cNvSpPr/>
          <p:nvPr/>
        </p:nvSpPr>
        <p:spPr>
          <a:xfrm>
            <a:off x="314985" y="0"/>
            <a:ext cx="5773993" cy="6858000"/>
          </a:xfrm>
          <a:prstGeom prst="rect">
            <a:avLst/>
          </a:prstGeom>
          <a:solidFill>
            <a:srgbClr val="0070B7"/>
          </a:solidFill>
          <a:ln>
            <a:solidFill>
              <a:srgbClr val="00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816D69-C484-4752-8AEE-F38D28C2BC9F}"/>
              </a:ext>
            </a:extLst>
          </p:cNvPr>
          <p:cNvSpPr txBox="1"/>
          <p:nvPr/>
        </p:nvSpPr>
        <p:spPr>
          <a:xfrm>
            <a:off x="483011" y="184182"/>
            <a:ext cx="57739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Qanelas Bold" panose="00000800000000000000" pitchFamily="2" charset="-52"/>
                <a:ea typeface="+mj-ea"/>
                <a:cs typeface="+mj-cs"/>
              </a:rPr>
              <a:t>Научно-методическое сопровождение</a:t>
            </a:r>
            <a:endParaRPr lang="ru-RU" sz="3200" b="1" dirty="0">
              <a:solidFill>
                <a:schemeClr val="bg1"/>
              </a:solidFill>
              <a:latin typeface="Qanelas Bold" panose="000008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30D116-83E7-468C-BBD8-0A90C7F0F2BB}"/>
              </a:ext>
            </a:extLst>
          </p:cNvPr>
          <p:cNvSpPr txBox="1"/>
          <p:nvPr/>
        </p:nvSpPr>
        <p:spPr>
          <a:xfrm>
            <a:off x="600674" y="2430467"/>
            <a:ext cx="54201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Qanelas" panose="00000500000000000000" pitchFamily="2" charset="-52"/>
              </a:rPr>
              <a:t>Кто претендует на ресурс ММС:</a:t>
            </a:r>
            <a:endParaRPr lang="ru-RU" sz="2000" b="1" dirty="0">
              <a:solidFill>
                <a:schemeClr val="bg1"/>
              </a:solidFill>
              <a:latin typeface="Qanelas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500+, ШНОР</a:t>
            </a:r>
            <a:endParaRPr lang="ru-RU" sz="2000" dirty="0">
              <a:solidFill>
                <a:schemeClr val="bg1"/>
              </a:solidFill>
              <a:latin typeface="Qanelas" panose="000005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  <a:latin typeface="Qanelas" panose="00000500000000000000" pitchFamily="2" charset="-52"/>
              </a:rPr>
              <a:t>МетаШкола</a:t>
            </a: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РМА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«Путь к успеху» (потенциально)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КСО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ЦНППМ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Qanelas" panose="00000500000000000000" pitchFamily="2" charset="-52"/>
              </a:rPr>
              <a:t>ИПК - ФГОС  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7C20550D-A3A5-47E1-810D-ED02DEC4DA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2693" y="646080"/>
          <a:ext cx="5283960" cy="597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320">
                  <a:extLst>
                    <a:ext uri="{9D8B030D-6E8A-4147-A177-3AD203B41FA5}">
                      <a16:colId xmlns:a16="http://schemas.microsoft.com/office/drawing/2014/main" xmlns="" val="1144483543"/>
                    </a:ext>
                  </a:extLst>
                </a:gridCol>
                <a:gridCol w="1761320">
                  <a:extLst>
                    <a:ext uri="{9D8B030D-6E8A-4147-A177-3AD203B41FA5}">
                      <a16:colId xmlns:a16="http://schemas.microsoft.com/office/drawing/2014/main" xmlns="" val="1828963771"/>
                    </a:ext>
                  </a:extLst>
                </a:gridCol>
                <a:gridCol w="1761320">
                  <a:extLst>
                    <a:ext uri="{9D8B030D-6E8A-4147-A177-3AD203B41FA5}">
                      <a16:colId xmlns:a16="http://schemas.microsoft.com/office/drawing/2014/main" xmlns="" val="1278770015"/>
                    </a:ext>
                  </a:extLst>
                </a:gridCol>
              </a:tblGrid>
              <a:tr h="626165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Связи (кого с кем)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213202"/>
                  </a:ext>
                </a:extLst>
              </a:tr>
              <a:tr h="1052821">
                <a:tc>
                  <a:txBody>
                    <a:bodyPr/>
                    <a:lstStyle/>
                    <a:p>
                      <a:r>
                        <a:rPr lang="ru-RU" dirty="0" smtClean="0"/>
                        <a:t>СМО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КСО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500+</a:t>
                      </a:r>
                    </a:p>
                    <a:p>
                      <a:r>
                        <a:rPr lang="ru-RU" dirty="0" smtClean="0"/>
                        <a:t>ШНОР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1518523"/>
                  </a:ext>
                </a:extLst>
              </a:tr>
              <a:tr h="16454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МетаШкола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МСО –</a:t>
                      </a:r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</a:rPr>
                        <a:t> ММС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</a:rPr>
                        <a:t>(один вход?!)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499681"/>
                  </a:ext>
                </a:extLst>
              </a:tr>
              <a:tr h="2241413">
                <a:tc>
                  <a:txBody>
                    <a:bodyPr/>
                    <a:lstStyle/>
                    <a:p>
                      <a:r>
                        <a:rPr lang="ru-RU" dirty="0" smtClean="0"/>
                        <a:t>ЦНППМ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«Путь у Успеху»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ИПК-РМА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68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9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839632-AEF6-5FC5-89F2-6A192A027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 flipH="1">
            <a:off x="20916" y="24569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2514" y="2808515"/>
            <a:ext cx="4049486" cy="404948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93534" y="2808515"/>
            <a:ext cx="67746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6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6C3BCE-B17C-42F4-930A-EF601B809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" y="12285"/>
            <a:ext cx="2476988" cy="2476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8695B3-6F2F-4E35-94D5-B18C120FE000}"/>
              </a:ext>
            </a:extLst>
          </p:cNvPr>
          <p:cNvSpPr txBox="1"/>
          <p:nvPr/>
        </p:nvSpPr>
        <p:spPr>
          <a:xfrm>
            <a:off x="7668145" y="6392087"/>
            <a:ext cx="203730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667" dirty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www.kipk.ru</a:t>
            </a:r>
            <a:r>
              <a:rPr lang="ru-RU" altLang="ru-RU" sz="2667" dirty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667" dirty="0"/>
          </a:p>
        </p:txBody>
      </p:sp>
    </p:spTree>
    <p:extLst>
      <p:ext uri="{BB962C8B-B14F-4D97-AF65-F5344CB8AC3E}">
        <p14:creationId xmlns:p14="http://schemas.microsoft.com/office/powerpoint/2010/main" val="157792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7B5BEA4-5D00-4B02-A9E5-7E8323AD5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" y="-37110"/>
            <a:ext cx="12202067" cy="6858000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4E66B799-2ADB-4111-AB60-40FD301998B0}"/>
              </a:ext>
            </a:extLst>
          </p:cNvPr>
          <p:cNvSpPr txBox="1">
            <a:spLocks/>
          </p:cNvSpPr>
          <p:nvPr/>
        </p:nvSpPr>
        <p:spPr>
          <a:xfrm>
            <a:off x="1460018" y="370271"/>
            <a:ext cx="114191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ДОКЛАДА</a:t>
            </a:r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xmlns="" id="{4D72524F-2A39-4E86-8163-3D205A02D709}"/>
              </a:ext>
            </a:extLst>
          </p:cNvPr>
          <p:cNvGrpSpPr/>
          <p:nvPr/>
        </p:nvGrpSpPr>
        <p:grpSpPr>
          <a:xfrm>
            <a:off x="1460018" y="1718084"/>
            <a:ext cx="3639108" cy="4725494"/>
            <a:chOff x="2944738" y="2916904"/>
            <a:chExt cx="2905872" cy="10663725"/>
          </a:xfrm>
        </p:grpSpPr>
        <p:sp>
          <p:nvSpPr>
            <p:cNvPr id="21" name="object 8">
              <a:extLst>
                <a:ext uri="{FF2B5EF4-FFF2-40B4-BE49-F238E27FC236}">
                  <a16:creationId xmlns:a16="http://schemas.microsoft.com/office/drawing/2014/main" xmlns="" id="{3C7C2CA9-FE1A-41B4-B4C1-E4D7FE9197B9}"/>
                </a:ext>
              </a:extLst>
            </p:cNvPr>
            <p:cNvSpPr/>
            <p:nvPr/>
          </p:nvSpPr>
          <p:spPr>
            <a:xfrm>
              <a:off x="2965170" y="10471669"/>
              <a:ext cx="2885440" cy="3108960"/>
            </a:xfrm>
            <a:custGeom>
              <a:avLst/>
              <a:gdLst/>
              <a:ahLst/>
              <a:cxnLst/>
              <a:rect l="l" t="t" r="r" b="b"/>
              <a:pathLst>
                <a:path w="2885440" h="3108960">
                  <a:moveTo>
                    <a:pt x="2884931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2884931" y="3108960"/>
                  </a:lnTo>
                  <a:lnTo>
                    <a:pt x="2884931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xmlns="" id="{2A0A5808-7869-4125-A0F0-53A4F4540795}"/>
                </a:ext>
              </a:extLst>
            </p:cNvPr>
            <p:cNvSpPr/>
            <p:nvPr/>
          </p:nvSpPr>
          <p:spPr>
            <a:xfrm>
              <a:off x="2944738" y="6694077"/>
              <a:ext cx="2885440" cy="3108960"/>
            </a:xfrm>
            <a:custGeom>
              <a:avLst/>
              <a:gdLst/>
              <a:ahLst/>
              <a:cxnLst/>
              <a:rect l="l" t="t" r="r" b="b"/>
              <a:pathLst>
                <a:path w="2885440" h="3108960">
                  <a:moveTo>
                    <a:pt x="2884931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2884931" y="3108960"/>
                  </a:lnTo>
                  <a:lnTo>
                    <a:pt x="2884931" y="0"/>
                  </a:lnTo>
                  <a:close/>
                </a:path>
              </a:pathLst>
            </a:custGeom>
            <a:solidFill>
              <a:srgbClr val="005B8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xmlns="" id="{3E4BD3A3-0986-4B23-AD5F-A4F1D1F4B9D6}"/>
                </a:ext>
              </a:extLst>
            </p:cNvPr>
            <p:cNvSpPr/>
            <p:nvPr/>
          </p:nvSpPr>
          <p:spPr>
            <a:xfrm>
              <a:off x="2944738" y="2916904"/>
              <a:ext cx="2863850" cy="3108960"/>
            </a:xfrm>
            <a:custGeom>
              <a:avLst/>
              <a:gdLst/>
              <a:ahLst/>
              <a:cxnLst/>
              <a:rect l="l" t="t" r="r" b="b"/>
              <a:pathLst>
                <a:path w="2863850" h="3108960">
                  <a:moveTo>
                    <a:pt x="2863596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2863596" y="3108960"/>
                  </a:lnTo>
                  <a:lnTo>
                    <a:pt x="286359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15">
            <a:extLst>
              <a:ext uri="{FF2B5EF4-FFF2-40B4-BE49-F238E27FC236}">
                <a16:creationId xmlns:a16="http://schemas.microsoft.com/office/drawing/2014/main" xmlns="" id="{DCB4C718-41A0-4136-A08A-961CC375DA69}"/>
              </a:ext>
            </a:extLst>
          </p:cNvPr>
          <p:cNvGrpSpPr/>
          <p:nvPr/>
        </p:nvGrpSpPr>
        <p:grpSpPr>
          <a:xfrm>
            <a:off x="404854" y="1858462"/>
            <a:ext cx="1358488" cy="1339251"/>
            <a:chOff x="9726167" y="5408665"/>
            <a:chExt cx="1399031" cy="1379220"/>
          </a:xfrm>
        </p:grpSpPr>
        <p:pic>
          <p:nvPicPr>
            <p:cNvPr id="46" name="object 22">
              <a:extLst>
                <a:ext uri="{FF2B5EF4-FFF2-40B4-BE49-F238E27FC236}">
                  <a16:creationId xmlns:a16="http://schemas.microsoft.com/office/drawing/2014/main" xmlns="" id="{88D92B6C-EBEE-4644-9C17-F8606DF67E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6167" y="5408665"/>
              <a:ext cx="1399031" cy="1379220"/>
            </a:xfrm>
            <a:prstGeom prst="rect">
              <a:avLst/>
            </a:prstGeom>
          </p:spPr>
        </p:pic>
        <p:sp>
          <p:nvSpPr>
            <p:cNvPr id="47" name="object 23">
              <a:extLst>
                <a:ext uri="{FF2B5EF4-FFF2-40B4-BE49-F238E27FC236}">
                  <a16:creationId xmlns:a16="http://schemas.microsoft.com/office/drawing/2014/main" xmlns="" id="{793A3BDD-901F-49CA-A8F1-6A89642B3D3B}"/>
                </a:ext>
              </a:extLst>
            </p:cNvPr>
            <p:cNvSpPr/>
            <p:nvPr/>
          </p:nvSpPr>
          <p:spPr>
            <a:xfrm>
              <a:off x="9752076" y="5434583"/>
              <a:ext cx="1297305" cy="1277620"/>
            </a:xfrm>
            <a:custGeom>
              <a:avLst/>
              <a:gdLst/>
              <a:ahLst/>
              <a:cxnLst/>
              <a:rect l="l" t="t" r="r" b="b"/>
              <a:pathLst>
                <a:path w="1297304" h="1277620">
                  <a:moveTo>
                    <a:pt x="648462" y="0"/>
                  </a:moveTo>
                  <a:lnTo>
                    <a:pt x="600065" y="1751"/>
                  </a:lnTo>
                  <a:lnTo>
                    <a:pt x="552636" y="6923"/>
                  </a:lnTo>
                  <a:lnTo>
                    <a:pt x="506297" y="15392"/>
                  </a:lnTo>
                  <a:lnTo>
                    <a:pt x="461176" y="27035"/>
                  </a:lnTo>
                  <a:lnTo>
                    <a:pt x="417396" y="41728"/>
                  </a:lnTo>
                  <a:lnTo>
                    <a:pt x="375084" y="59348"/>
                  </a:lnTo>
                  <a:lnTo>
                    <a:pt x="334366" y="79771"/>
                  </a:lnTo>
                  <a:lnTo>
                    <a:pt x="295365" y="102874"/>
                  </a:lnTo>
                  <a:lnTo>
                    <a:pt x="258209" y="128534"/>
                  </a:lnTo>
                  <a:lnTo>
                    <a:pt x="223021" y="156626"/>
                  </a:lnTo>
                  <a:lnTo>
                    <a:pt x="189928" y="187028"/>
                  </a:lnTo>
                  <a:lnTo>
                    <a:pt x="159055" y="219615"/>
                  </a:lnTo>
                  <a:lnTo>
                    <a:pt x="130527" y="254265"/>
                  </a:lnTo>
                  <a:lnTo>
                    <a:pt x="104470" y="290854"/>
                  </a:lnTo>
                  <a:lnTo>
                    <a:pt x="81008" y="329259"/>
                  </a:lnTo>
                  <a:lnTo>
                    <a:pt x="60268" y="369356"/>
                  </a:lnTo>
                  <a:lnTo>
                    <a:pt x="42375" y="411021"/>
                  </a:lnTo>
                  <a:lnTo>
                    <a:pt x="27454" y="454132"/>
                  </a:lnTo>
                  <a:lnTo>
                    <a:pt x="15631" y="498564"/>
                  </a:lnTo>
                  <a:lnTo>
                    <a:pt x="7030" y="544194"/>
                  </a:lnTo>
                  <a:lnTo>
                    <a:pt x="1778" y="590899"/>
                  </a:lnTo>
                  <a:lnTo>
                    <a:pt x="0" y="638555"/>
                  </a:lnTo>
                  <a:lnTo>
                    <a:pt x="1778" y="686212"/>
                  </a:lnTo>
                  <a:lnTo>
                    <a:pt x="7030" y="732917"/>
                  </a:lnTo>
                  <a:lnTo>
                    <a:pt x="15631" y="778547"/>
                  </a:lnTo>
                  <a:lnTo>
                    <a:pt x="27454" y="822979"/>
                  </a:lnTo>
                  <a:lnTo>
                    <a:pt x="42375" y="866090"/>
                  </a:lnTo>
                  <a:lnTo>
                    <a:pt x="60268" y="907755"/>
                  </a:lnTo>
                  <a:lnTo>
                    <a:pt x="81008" y="947852"/>
                  </a:lnTo>
                  <a:lnTo>
                    <a:pt x="104470" y="986257"/>
                  </a:lnTo>
                  <a:lnTo>
                    <a:pt x="130527" y="1022846"/>
                  </a:lnTo>
                  <a:lnTo>
                    <a:pt x="159055" y="1057496"/>
                  </a:lnTo>
                  <a:lnTo>
                    <a:pt x="189928" y="1090083"/>
                  </a:lnTo>
                  <a:lnTo>
                    <a:pt x="223021" y="1120485"/>
                  </a:lnTo>
                  <a:lnTo>
                    <a:pt x="258209" y="1148577"/>
                  </a:lnTo>
                  <a:lnTo>
                    <a:pt x="295365" y="1174237"/>
                  </a:lnTo>
                  <a:lnTo>
                    <a:pt x="334366" y="1197340"/>
                  </a:lnTo>
                  <a:lnTo>
                    <a:pt x="375084" y="1217763"/>
                  </a:lnTo>
                  <a:lnTo>
                    <a:pt x="417396" y="1235383"/>
                  </a:lnTo>
                  <a:lnTo>
                    <a:pt x="461176" y="1250076"/>
                  </a:lnTo>
                  <a:lnTo>
                    <a:pt x="506297" y="1261719"/>
                  </a:lnTo>
                  <a:lnTo>
                    <a:pt x="552636" y="1270188"/>
                  </a:lnTo>
                  <a:lnTo>
                    <a:pt x="600065" y="1275360"/>
                  </a:lnTo>
                  <a:lnTo>
                    <a:pt x="648462" y="1277111"/>
                  </a:lnTo>
                  <a:lnTo>
                    <a:pt x="696858" y="1275360"/>
                  </a:lnTo>
                  <a:lnTo>
                    <a:pt x="744287" y="1270188"/>
                  </a:lnTo>
                  <a:lnTo>
                    <a:pt x="790626" y="1261719"/>
                  </a:lnTo>
                  <a:lnTo>
                    <a:pt x="835747" y="1250076"/>
                  </a:lnTo>
                  <a:lnTo>
                    <a:pt x="879527" y="1235383"/>
                  </a:lnTo>
                  <a:lnTo>
                    <a:pt x="921839" y="1217763"/>
                  </a:lnTo>
                  <a:lnTo>
                    <a:pt x="962557" y="1197340"/>
                  </a:lnTo>
                  <a:lnTo>
                    <a:pt x="1001558" y="1174237"/>
                  </a:lnTo>
                  <a:lnTo>
                    <a:pt x="1038714" y="1148577"/>
                  </a:lnTo>
                  <a:lnTo>
                    <a:pt x="1073902" y="1120485"/>
                  </a:lnTo>
                  <a:lnTo>
                    <a:pt x="1106995" y="1090083"/>
                  </a:lnTo>
                  <a:lnTo>
                    <a:pt x="1137868" y="1057496"/>
                  </a:lnTo>
                  <a:lnTo>
                    <a:pt x="1166396" y="1022846"/>
                  </a:lnTo>
                  <a:lnTo>
                    <a:pt x="1192453" y="986257"/>
                  </a:lnTo>
                  <a:lnTo>
                    <a:pt x="1215915" y="947852"/>
                  </a:lnTo>
                  <a:lnTo>
                    <a:pt x="1236655" y="907755"/>
                  </a:lnTo>
                  <a:lnTo>
                    <a:pt x="1254548" y="866090"/>
                  </a:lnTo>
                  <a:lnTo>
                    <a:pt x="1269469" y="822979"/>
                  </a:lnTo>
                  <a:lnTo>
                    <a:pt x="1281292" y="778547"/>
                  </a:lnTo>
                  <a:lnTo>
                    <a:pt x="1289893" y="732917"/>
                  </a:lnTo>
                  <a:lnTo>
                    <a:pt x="1295145" y="686212"/>
                  </a:lnTo>
                  <a:lnTo>
                    <a:pt x="1296924" y="638555"/>
                  </a:lnTo>
                  <a:lnTo>
                    <a:pt x="1295145" y="590899"/>
                  </a:lnTo>
                  <a:lnTo>
                    <a:pt x="1289893" y="544194"/>
                  </a:lnTo>
                  <a:lnTo>
                    <a:pt x="1281292" y="498564"/>
                  </a:lnTo>
                  <a:lnTo>
                    <a:pt x="1269469" y="454132"/>
                  </a:lnTo>
                  <a:lnTo>
                    <a:pt x="1254548" y="411021"/>
                  </a:lnTo>
                  <a:lnTo>
                    <a:pt x="1236655" y="369356"/>
                  </a:lnTo>
                  <a:lnTo>
                    <a:pt x="1215915" y="329259"/>
                  </a:lnTo>
                  <a:lnTo>
                    <a:pt x="1192453" y="290854"/>
                  </a:lnTo>
                  <a:lnTo>
                    <a:pt x="1166396" y="254265"/>
                  </a:lnTo>
                  <a:lnTo>
                    <a:pt x="1137868" y="219615"/>
                  </a:lnTo>
                  <a:lnTo>
                    <a:pt x="1106995" y="187028"/>
                  </a:lnTo>
                  <a:lnTo>
                    <a:pt x="1073902" y="156626"/>
                  </a:lnTo>
                  <a:lnTo>
                    <a:pt x="1038714" y="128534"/>
                  </a:lnTo>
                  <a:lnTo>
                    <a:pt x="1001558" y="102874"/>
                  </a:lnTo>
                  <a:lnTo>
                    <a:pt x="962557" y="79771"/>
                  </a:lnTo>
                  <a:lnTo>
                    <a:pt x="921839" y="59348"/>
                  </a:lnTo>
                  <a:lnTo>
                    <a:pt x="879527" y="41728"/>
                  </a:lnTo>
                  <a:lnTo>
                    <a:pt x="835747" y="27035"/>
                  </a:lnTo>
                  <a:lnTo>
                    <a:pt x="790626" y="15392"/>
                  </a:lnTo>
                  <a:lnTo>
                    <a:pt x="744287" y="6923"/>
                  </a:lnTo>
                  <a:lnTo>
                    <a:pt x="696858" y="1751"/>
                  </a:lnTo>
                  <a:lnTo>
                    <a:pt x="648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27">
            <a:extLst>
              <a:ext uri="{FF2B5EF4-FFF2-40B4-BE49-F238E27FC236}">
                <a16:creationId xmlns:a16="http://schemas.microsoft.com/office/drawing/2014/main" xmlns="" id="{0E5CED49-FC90-4D43-94EE-D2762813F7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231929" y="1793864"/>
            <a:ext cx="2537498" cy="137781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60FE8D-BBA0-07D1-C349-D83F0A2E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603" y="4879450"/>
            <a:ext cx="3413935" cy="1853767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spcAft>
                <a:spcPts val="800"/>
              </a:spcAft>
              <a:buNone/>
            </a:pP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ПРЕДЛОЖЕНИЯ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046A019F-F06C-458C-93FB-CA571B648C1A}"/>
              </a:ext>
            </a:extLst>
          </p:cNvPr>
          <p:cNvSpPr txBox="1">
            <a:spLocks/>
          </p:cNvSpPr>
          <p:nvPr/>
        </p:nvSpPr>
        <p:spPr>
          <a:xfrm>
            <a:off x="1582353" y="2182779"/>
            <a:ext cx="2471695" cy="642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КАЧЕСТВО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xmlns="" id="{FE9840B0-A8C8-404C-BC03-253DAF44FA5C}"/>
              </a:ext>
            </a:extLst>
          </p:cNvPr>
          <p:cNvSpPr txBox="1">
            <a:spLocks/>
          </p:cNvSpPr>
          <p:nvPr/>
        </p:nvSpPr>
        <p:spPr>
          <a:xfrm>
            <a:off x="1230174" y="3097565"/>
            <a:ext cx="2471695" cy="780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РИСКИ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890BEC-959B-4400-9DB7-7C0015501B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94" r="40563"/>
          <a:stretch/>
        </p:blipFill>
        <p:spPr>
          <a:xfrm>
            <a:off x="399166" y="3382981"/>
            <a:ext cx="1508659" cy="1377815"/>
          </a:xfrm>
          <a:prstGeom prst="rect">
            <a:avLst/>
          </a:prstGeom>
        </p:spPr>
      </p:pic>
      <p:grpSp>
        <p:nvGrpSpPr>
          <p:cNvPr id="57" name="object 15">
            <a:extLst>
              <a:ext uri="{FF2B5EF4-FFF2-40B4-BE49-F238E27FC236}">
                <a16:creationId xmlns:a16="http://schemas.microsoft.com/office/drawing/2014/main" xmlns="" id="{D1C5784A-687D-4B93-A3FB-C891DFBA99DF}"/>
              </a:ext>
            </a:extLst>
          </p:cNvPr>
          <p:cNvGrpSpPr/>
          <p:nvPr/>
        </p:nvGrpSpPr>
        <p:grpSpPr>
          <a:xfrm>
            <a:off x="81587" y="5138563"/>
            <a:ext cx="1910466" cy="1339251"/>
            <a:chOff x="9355415" y="5408665"/>
            <a:chExt cx="1967483" cy="1379220"/>
          </a:xfrm>
        </p:grpSpPr>
        <p:pic>
          <p:nvPicPr>
            <p:cNvPr id="62" name="object 22">
              <a:extLst>
                <a:ext uri="{FF2B5EF4-FFF2-40B4-BE49-F238E27FC236}">
                  <a16:creationId xmlns:a16="http://schemas.microsoft.com/office/drawing/2014/main" xmlns="" id="{11FFD67E-83AD-4DAD-941F-0F8FCFAC49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6167" y="5408665"/>
              <a:ext cx="1399031" cy="1379220"/>
            </a:xfrm>
            <a:prstGeom prst="rect">
              <a:avLst/>
            </a:prstGeom>
          </p:spPr>
        </p:pic>
        <p:sp>
          <p:nvSpPr>
            <p:cNvPr id="63" name="object 23">
              <a:extLst>
                <a:ext uri="{FF2B5EF4-FFF2-40B4-BE49-F238E27FC236}">
                  <a16:creationId xmlns:a16="http://schemas.microsoft.com/office/drawing/2014/main" xmlns="" id="{91810416-0CD5-4755-B7E6-BA3F77DBB229}"/>
                </a:ext>
              </a:extLst>
            </p:cNvPr>
            <p:cNvSpPr/>
            <p:nvPr/>
          </p:nvSpPr>
          <p:spPr>
            <a:xfrm>
              <a:off x="9752076" y="5434583"/>
              <a:ext cx="1297305" cy="1277620"/>
            </a:xfrm>
            <a:custGeom>
              <a:avLst/>
              <a:gdLst/>
              <a:ahLst/>
              <a:cxnLst/>
              <a:rect l="l" t="t" r="r" b="b"/>
              <a:pathLst>
                <a:path w="1297304" h="1277620">
                  <a:moveTo>
                    <a:pt x="648462" y="0"/>
                  </a:moveTo>
                  <a:lnTo>
                    <a:pt x="600065" y="1751"/>
                  </a:lnTo>
                  <a:lnTo>
                    <a:pt x="552636" y="6923"/>
                  </a:lnTo>
                  <a:lnTo>
                    <a:pt x="506297" y="15392"/>
                  </a:lnTo>
                  <a:lnTo>
                    <a:pt x="461176" y="27035"/>
                  </a:lnTo>
                  <a:lnTo>
                    <a:pt x="417396" y="41728"/>
                  </a:lnTo>
                  <a:lnTo>
                    <a:pt x="375084" y="59348"/>
                  </a:lnTo>
                  <a:lnTo>
                    <a:pt x="334366" y="79771"/>
                  </a:lnTo>
                  <a:lnTo>
                    <a:pt x="295365" y="102874"/>
                  </a:lnTo>
                  <a:lnTo>
                    <a:pt x="258209" y="128534"/>
                  </a:lnTo>
                  <a:lnTo>
                    <a:pt x="223021" y="156626"/>
                  </a:lnTo>
                  <a:lnTo>
                    <a:pt x="189928" y="187028"/>
                  </a:lnTo>
                  <a:lnTo>
                    <a:pt x="159055" y="219615"/>
                  </a:lnTo>
                  <a:lnTo>
                    <a:pt x="130527" y="254265"/>
                  </a:lnTo>
                  <a:lnTo>
                    <a:pt x="104470" y="290854"/>
                  </a:lnTo>
                  <a:lnTo>
                    <a:pt x="81008" y="329259"/>
                  </a:lnTo>
                  <a:lnTo>
                    <a:pt x="60268" y="369356"/>
                  </a:lnTo>
                  <a:lnTo>
                    <a:pt x="42375" y="411021"/>
                  </a:lnTo>
                  <a:lnTo>
                    <a:pt x="27454" y="454132"/>
                  </a:lnTo>
                  <a:lnTo>
                    <a:pt x="15631" y="498564"/>
                  </a:lnTo>
                  <a:lnTo>
                    <a:pt x="7030" y="544194"/>
                  </a:lnTo>
                  <a:lnTo>
                    <a:pt x="1778" y="590899"/>
                  </a:lnTo>
                  <a:lnTo>
                    <a:pt x="0" y="638555"/>
                  </a:lnTo>
                  <a:lnTo>
                    <a:pt x="1778" y="686212"/>
                  </a:lnTo>
                  <a:lnTo>
                    <a:pt x="7030" y="732917"/>
                  </a:lnTo>
                  <a:lnTo>
                    <a:pt x="15631" y="778547"/>
                  </a:lnTo>
                  <a:lnTo>
                    <a:pt x="27454" y="822979"/>
                  </a:lnTo>
                  <a:lnTo>
                    <a:pt x="42375" y="866090"/>
                  </a:lnTo>
                  <a:lnTo>
                    <a:pt x="60268" y="907755"/>
                  </a:lnTo>
                  <a:lnTo>
                    <a:pt x="81008" y="947852"/>
                  </a:lnTo>
                  <a:lnTo>
                    <a:pt x="104470" y="986257"/>
                  </a:lnTo>
                  <a:lnTo>
                    <a:pt x="130527" y="1022846"/>
                  </a:lnTo>
                  <a:lnTo>
                    <a:pt x="159055" y="1057496"/>
                  </a:lnTo>
                  <a:lnTo>
                    <a:pt x="189928" y="1090083"/>
                  </a:lnTo>
                  <a:lnTo>
                    <a:pt x="223021" y="1120485"/>
                  </a:lnTo>
                  <a:lnTo>
                    <a:pt x="258209" y="1148577"/>
                  </a:lnTo>
                  <a:lnTo>
                    <a:pt x="295365" y="1174237"/>
                  </a:lnTo>
                  <a:lnTo>
                    <a:pt x="334366" y="1197340"/>
                  </a:lnTo>
                  <a:lnTo>
                    <a:pt x="375084" y="1217763"/>
                  </a:lnTo>
                  <a:lnTo>
                    <a:pt x="417396" y="1235383"/>
                  </a:lnTo>
                  <a:lnTo>
                    <a:pt x="461176" y="1250076"/>
                  </a:lnTo>
                  <a:lnTo>
                    <a:pt x="506297" y="1261719"/>
                  </a:lnTo>
                  <a:lnTo>
                    <a:pt x="552636" y="1270188"/>
                  </a:lnTo>
                  <a:lnTo>
                    <a:pt x="600065" y="1275360"/>
                  </a:lnTo>
                  <a:lnTo>
                    <a:pt x="648462" y="1277111"/>
                  </a:lnTo>
                  <a:lnTo>
                    <a:pt x="696858" y="1275360"/>
                  </a:lnTo>
                  <a:lnTo>
                    <a:pt x="744287" y="1270188"/>
                  </a:lnTo>
                  <a:lnTo>
                    <a:pt x="790626" y="1261719"/>
                  </a:lnTo>
                  <a:lnTo>
                    <a:pt x="835747" y="1250076"/>
                  </a:lnTo>
                  <a:lnTo>
                    <a:pt x="879527" y="1235383"/>
                  </a:lnTo>
                  <a:lnTo>
                    <a:pt x="921839" y="1217763"/>
                  </a:lnTo>
                  <a:lnTo>
                    <a:pt x="962557" y="1197340"/>
                  </a:lnTo>
                  <a:lnTo>
                    <a:pt x="1001558" y="1174237"/>
                  </a:lnTo>
                  <a:lnTo>
                    <a:pt x="1038714" y="1148577"/>
                  </a:lnTo>
                  <a:lnTo>
                    <a:pt x="1073902" y="1120485"/>
                  </a:lnTo>
                  <a:lnTo>
                    <a:pt x="1106995" y="1090083"/>
                  </a:lnTo>
                  <a:lnTo>
                    <a:pt x="1137868" y="1057496"/>
                  </a:lnTo>
                  <a:lnTo>
                    <a:pt x="1166396" y="1022846"/>
                  </a:lnTo>
                  <a:lnTo>
                    <a:pt x="1192453" y="986257"/>
                  </a:lnTo>
                  <a:lnTo>
                    <a:pt x="1215915" y="947852"/>
                  </a:lnTo>
                  <a:lnTo>
                    <a:pt x="1236655" y="907755"/>
                  </a:lnTo>
                  <a:lnTo>
                    <a:pt x="1254548" y="866090"/>
                  </a:lnTo>
                  <a:lnTo>
                    <a:pt x="1269469" y="822979"/>
                  </a:lnTo>
                  <a:lnTo>
                    <a:pt x="1281292" y="778547"/>
                  </a:lnTo>
                  <a:lnTo>
                    <a:pt x="1289893" y="732917"/>
                  </a:lnTo>
                  <a:lnTo>
                    <a:pt x="1295145" y="686212"/>
                  </a:lnTo>
                  <a:lnTo>
                    <a:pt x="1296924" y="638555"/>
                  </a:lnTo>
                  <a:lnTo>
                    <a:pt x="1295145" y="590899"/>
                  </a:lnTo>
                  <a:lnTo>
                    <a:pt x="1289893" y="544194"/>
                  </a:lnTo>
                  <a:lnTo>
                    <a:pt x="1281292" y="498564"/>
                  </a:lnTo>
                  <a:lnTo>
                    <a:pt x="1269469" y="454132"/>
                  </a:lnTo>
                  <a:lnTo>
                    <a:pt x="1254548" y="411021"/>
                  </a:lnTo>
                  <a:lnTo>
                    <a:pt x="1236655" y="369356"/>
                  </a:lnTo>
                  <a:lnTo>
                    <a:pt x="1215915" y="329259"/>
                  </a:lnTo>
                  <a:lnTo>
                    <a:pt x="1192453" y="290854"/>
                  </a:lnTo>
                  <a:lnTo>
                    <a:pt x="1166396" y="254265"/>
                  </a:lnTo>
                  <a:lnTo>
                    <a:pt x="1137868" y="219615"/>
                  </a:lnTo>
                  <a:lnTo>
                    <a:pt x="1106995" y="187028"/>
                  </a:lnTo>
                  <a:lnTo>
                    <a:pt x="1073902" y="156626"/>
                  </a:lnTo>
                  <a:lnTo>
                    <a:pt x="1038714" y="128534"/>
                  </a:lnTo>
                  <a:lnTo>
                    <a:pt x="1001558" y="102874"/>
                  </a:lnTo>
                  <a:lnTo>
                    <a:pt x="962557" y="79771"/>
                  </a:lnTo>
                  <a:lnTo>
                    <a:pt x="921839" y="59348"/>
                  </a:lnTo>
                  <a:lnTo>
                    <a:pt x="879527" y="41728"/>
                  </a:lnTo>
                  <a:lnTo>
                    <a:pt x="835747" y="27035"/>
                  </a:lnTo>
                  <a:lnTo>
                    <a:pt x="790626" y="15392"/>
                  </a:lnTo>
                  <a:lnTo>
                    <a:pt x="744287" y="6923"/>
                  </a:lnTo>
                  <a:lnTo>
                    <a:pt x="696858" y="1751"/>
                  </a:lnTo>
                  <a:lnTo>
                    <a:pt x="648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26">
              <a:extLst>
                <a:ext uri="{FF2B5EF4-FFF2-40B4-BE49-F238E27FC236}">
                  <a16:creationId xmlns:a16="http://schemas.microsoft.com/office/drawing/2014/main" xmlns="" id="{16333416-605B-4203-B7CE-F3C6881CC44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5415" y="5522788"/>
              <a:ext cx="1967483" cy="1106424"/>
            </a:xfrm>
            <a:prstGeom prst="rect">
              <a:avLst/>
            </a:prstGeom>
          </p:spPr>
        </p:pic>
      </p:grp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1F69BA6B-001C-4860-BFC9-B333C87BCD2B}"/>
              </a:ext>
            </a:extLst>
          </p:cNvPr>
          <p:cNvGraphicFramePr/>
          <p:nvPr/>
        </p:nvGraphicFramePr>
        <p:xfrm>
          <a:off x="6065354" y="1806024"/>
          <a:ext cx="5271430" cy="451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043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C4EE433-B747-499C-9B9D-BBBAC085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1625" y="210659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B83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3561" y="213948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B83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420" y="2036487"/>
            <a:ext cx="10998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375E"/>
                </a:solidFill>
                <a:latin typeface="Arial Black"/>
                <a:cs typeface="Arial Black"/>
              </a:rPr>
              <a:t>ОБЩИЕ </a:t>
            </a:r>
            <a:r>
              <a:rPr sz="1400" dirty="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 Black"/>
                <a:cs typeface="Arial Black"/>
              </a:rPr>
              <a:t>ПО</a:t>
            </a:r>
            <a:r>
              <a:rPr sz="1400" dirty="0">
                <a:solidFill>
                  <a:srgbClr val="17375E"/>
                </a:solidFill>
                <a:latin typeface="Arial Black"/>
                <a:cs typeface="Arial Black"/>
              </a:rPr>
              <a:t>ДХ</a:t>
            </a:r>
            <a:r>
              <a:rPr sz="1400" spc="-10" dirty="0">
                <a:solidFill>
                  <a:srgbClr val="17375E"/>
                </a:solidFill>
                <a:latin typeface="Arial Black"/>
                <a:cs typeface="Arial Black"/>
              </a:rPr>
              <a:t>О</a:t>
            </a:r>
            <a:r>
              <a:rPr sz="1400" dirty="0">
                <a:solidFill>
                  <a:srgbClr val="17375E"/>
                </a:solidFill>
                <a:latin typeface="Arial Black"/>
                <a:cs typeface="Arial Black"/>
              </a:rPr>
              <a:t>ДЫ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084" y="1973749"/>
            <a:ext cx="920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7375E"/>
                </a:solidFill>
                <a:latin typeface="Arial Black"/>
                <a:cs typeface="Arial Black"/>
              </a:rPr>
              <a:t>Е</a:t>
            </a:r>
            <a:r>
              <a:rPr sz="1400" dirty="0">
                <a:solidFill>
                  <a:srgbClr val="17375E"/>
                </a:solidFill>
                <a:latin typeface="Arial Black"/>
                <a:cs typeface="Arial Black"/>
              </a:rPr>
              <a:t>Д</a:t>
            </a:r>
            <a:r>
              <a:rPr sz="1400" spc="-10" dirty="0">
                <a:solidFill>
                  <a:srgbClr val="17375E"/>
                </a:solidFill>
                <a:latin typeface="Arial Black"/>
                <a:cs typeface="Arial Black"/>
              </a:rPr>
              <a:t>ИН</a:t>
            </a:r>
            <a:r>
              <a:rPr sz="1400" dirty="0">
                <a:solidFill>
                  <a:srgbClr val="17375E"/>
                </a:solidFill>
                <a:latin typeface="Arial Black"/>
                <a:cs typeface="Arial Black"/>
              </a:rPr>
              <a:t>ЫЕ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5524" y="2205664"/>
            <a:ext cx="280479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4"/>
              </a:lnSpc>
              <a:tabLst>
                <a:tab pos="463550" algn="l"/>
              </a:tabLst>
            </a:pPr>
            <a:r>
              <a:rPr sz="1800" dirty="0">
                <a:solidFill>
                  <a:srgbClr val="005B83"/>
                </a:solidFill>
                <a:latin typeface="Arial Black"/>
                <a:cs typeface="Arial Black"/>
              </a:rPr>
              <a:t>	</a:t>
            </a:r>
            <a:r>
              <a:rPr sz="1400" spc="-5" dirty="0">
                <a:solidFill>
                  <a:srgbClr val="17375E"/>
                </a:solidFill>
                <a:latin typeface="Arial Black"/>
                <a:cs typeface="Arial Black"/>
              </a:rPr>
              <a:t>ПРОФЕССИОНАЛЬНЫЕ</a:t>
            </a:r>
            <a:endParaRPr sz="1400" dirty="0">
              <a:latin typeface="Arial Black"/>
              <a:cs typeface="Arial Black"/>
            </a:endParaRPr>
          </a:p>
          <a:p>
            <a:pPr marL="463550">
              <a:lnSpc>
                <a:spcPts val="1630"/>
              </a:lnSpc>
            </a:pPr>
            <a:r>
              <a:rPr sz="1400" spc="-5" dirty="0">
                <a:solidFill>
                  <a:srgbClr val="17375E"/>
                </a:solidFill>
                <a:latin typeface="Arial Black"/>
                <a:cs typeface="Arial Black"/>
              </a:rPr>
              <a:t>КОМПЕТЕНЦИИ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1769" y="2070269"/>
            <a:ext cx="21748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375E"/>
                </a:solidFill>
                <a:latin typeface="Arial Black"/>
                <a:cs typeface="Arial Black"/>
              </a:rPr>
              <a:t>ИНВАРИАНТНАЯ </a:t>
            </a:r>
            <a:r>
              <a:rPr sz="1400" dirty="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Arial Black"/>
                <a:cs typeface="Arial Black"/>
              </a:rPr>
              <a:t>ЧАСТЬ</a:t>
            </a:r>
            <a:r>
              <a:rPr sz="1400" spc="-70" dirty="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Arial Black"/>
                <a:cs typeface="Arial Black"/>
              </a:rPr>
              <a:t>ПОДГОТОВКИ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6426" y="3048957"/>
            <a:ext cx="3476879" cy="1187195"/>
            <a:chOff x="1089660" y="3072383"/>
            <a:chExt cx="3476879" cy="11871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660" y="3072383"/>
              <a:ext cx="2107691" cy="118719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object 11"/>
            <p:cNvSpPr/>
            <p:nvPr/>
          </p:nvSpPr>
          <p:spPr>
            <a:xfrm>
              <a:off x="3152394" y="3655186"/>
              <a:ext cx="1414145" cy="134620"/>
            </a:xfrm>
            <a:custGeom>
              <a:avLst/>
              <a:gdLst/>
              <a:ahLst/>
              <a:cxnLst/>
              <a:rect l="l" t="t" r="r" b="b"/>
              <a:pathLst>
                <a:path w="1414145" h="134620">
                  <a:moveTo>
                    <a:pt x="1356741" y="67183"/>
                  </a:moveTo>
                  <a:lnTo>
                    <a:pt x="1284351" y="109346"/>
                  </a:lnTo>
                  <a:lnTo>
                    <a:pt x="1281938" y="118237"/>
                  </a:lnTo>
                  <a:lnTo>
                    <a:pt x="1286002" y="125094"/>
                  </a:lnTo>
                  <a:lnTo>
                    <a:pt x="1290066" y="132080"/>
                  </a:lnTo>
                  <a:lnTo>
                    <a:pt x="1298829" y="134365"/>
                  </a:lnTo>
                  <a:lnTo>
                    <a:pt x="1389294" y="81661"/>
                  </a:lnTo>
                  <a:lnTo>
                    <a:pt x="1385316" y="81661"/>
                  </a:lnTo>
                  <a:lnTo>
                    <a:pt x="1385316" y="79629"/>
                  </a:lnTo>
                  <a:lnTo>
                    <a:pt x="1378077" y="79629"/>
                  </a:lnTo>
                  <a:lnTo>
                    <a:pt x="1356741" y="67183"/>
                  </a:lnTo>
                  <a:close/>
                </a:path>
                <a:path w="1414145" h="134620">
                  <a:moveTo>
                    <a:pt x="1331921" y="52705"/>
                  </a:moveTo>
                  <a:lnTo>
                    <a:pt x="0" y="52705"/>
                  </a:lnTo>
                  <a:lnTo>
                    <a:pt x="0" y="81661"/>
                  </a:lnTo>
                  <a:lnTo>
                    <a:pt x="1331921" y="81661"/>
                  </a:lnTo>
                  <a:lnTo>
                    <a:pt x="1356741" y="67183"/>
                  </a:lnTo>
                  <a:lnTo>
                    <a:pt x="1331921" y="52705"/>
                  </a:lnTo>
                  <a:close/>
                </a:path>
                <a:path w="1414145" h="134620">
                  <a:moveTo>
                    <a:pt x="1389296" y="52705"/>
                  </a:moveTo>
                  <a:lnTo>
                    <a:pt x="1385316" y="52705"/>
                  </a:lnTo>
                  <a:lnTo>
                    <a:pt x="1385316" y="81661"/>
                  </a:lnTo>
                  <a:lnTo>
                    <a:pt x="1389294" y="81661"/>
                  </a:lnTo>
                  <a:lnTo>
                    <a:pt x="1414144" y="67183"/>
                  </a:lnTo>
                  <a:lnTo>
                    <a:pt x="1389296" y="52705"/>
                  </a:lnTo>
                  <a:close/>
                </a:path>
                <a:path w="1414145" h="134620">
                  <a:moveTo>
                    <a:pt x="1378077" y="54737"/>
                  </a:moveTo>
                  <a:lnTo>
                    <a:pt x="1356741" y="67183"/>
                  </a:lnTo>
                  <a:lnTo>
                    <a:pt x="1378077" y="79629"/>
                  </a:lnTo>
                  <a:lnTo>
                    <a:pt x="1378077" y="54737"/>
                  </a:lnTo>
                  <a:close/>
                </a:path>
                <a:path w="1414145" h="134620">
                  <a:moveTo>
                    <a:pt x="1385316" y="54737"/>
                  </a:moveTo>
                  <a:lnTo>
                    <a:pt x="1378077" y="54737"/>
                  </a:lnTo>
                  <a:lnTo>
                    <a:pt x="1378077" y="79629"/>
                  </a:lnTo>
                  <a:lnTo>
                    <a:pt x="1385316" y="79629"/>
                  </a:lnTo>
                  <a:lnTo>
                    <a:pt x="1385316" y="54737"/>
                  </a:lnTo>
                  <a:close/>
                </a:path>
                <a:path w="1414145" h="134620">
                  <a:moveTo>
                    <a:pt x="1298829" y="0"/>
                  </a:moveTo>
                  <a:lnTo>
                    <a:pt x="1290066" y="2286"/>
                  </a:lnTo>
                  <a:lnTo>
                    <a:pt x="1286002" y="9270"/>
                  </a:lnTo>
                  <a:lnTo>
                    <a:pt x="1281938" y="16129"/>
                  </a:lnTo>
                  <a:lnTo>
                    <a:pt x="1284351" y="25018"/>
                  </a:lnTo>
                  <a:lnTo>
                    <a:pt x="1356741" y="67183"/>
                  </a:lnTo>
                  <a:lnTo>
                    <a:pt x="1378077" y="54737"/>
                  </a:lnTo>
                  <a:lnTo>
                    <a:pt x="1385316" y="54737"/>
                  </a:lnTo>
                  <a:lnTo>
                    <a:pt x="1385316" y="52705"/>
                  </a:lnTo>
                  <a:lnTo>
                    <a:pt x="1389296" y="52705"/>
                  </a:lnTo>
                  <a:lnTo>
                    <a:pt x="1298829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869572" y="2049949"/>
            <a:ext cx="504825" cy="523240"/>
          </a:xfrm>
          <a:custGeom>
            <a:avLst/>
            <a:gdLst/>
            <a:ahLst/>
            <a:cxnLst/>
            <a:rect l="l" t="t" r="r" b="b"/>
            <a:pathLst>
              <a:path w="504825" h="523239">
                <a:moveTo>
                  <a:pt x="0" y="261365"/>
                </a:moveTo>
                <a:lnTo>
                  <a:pt x="4062" y="214371"/>
                </a:lnTo>
                <a:lnTo>
                  <a:pt x="15777" y="170146"/>
                </a:lnTo>
                <a:lnTo>
                  <a:pt x="34431" y="129427"/>
                </a:lnTo>
                <a:lnTo>
                  <a:pt x="59312" y="92950"/>
                </a:lnTo>
                <a:lnTo>
                  <a:pt x="89710" y="61453"/>
                </a:lnTo>
                <a:lnTo>
                  <a:pt x="124911" y="35672"/>
                </a:lnTo>
                <a:lnTo>
                  <a:pt x="164205" y="16345"/>
                </a:lnTo>
                <a:lnTo>
                  <a:pt x="206879" y="4209"/>
                </a:lnTo>
                <a:lnTo>
                  <a:pt x="252222" y="0"/>
                </a:lnTo>
                <a:lnTo>
                  <a:pt x="297564" y="4209"/>
                </a:lnTo>
                <a:lnTo>
                  <a:pt x="340238" y="16345"/>
                </a:lnTo>
                <a:lnTo>
                  <a:pt x="379532" y="35672"/>
                </a:lnTo>
                <a:lnTo>
                  <a:pt x="414733" y="61453"/>
                </a:lnTo>
                <a:lnTo>
                  <a:pt x="445131" y="92950"/>
                </a:lnTo>
                <a:lnTo>
                  <a:pt x="470012" y="129427"/>
                </a:lnTo>
                <a:lnTo>
                  <a:pt x="488666" y="170146"/>
                </a:lnTo>
                <a:lnTo>
                  <a:pt x="500381" y="214371"/>
                </a:lnTo>
                <a:lnTo>
                  <a:pt x="504444" y="261365"/>
                </a:lnTo>
                <a:lnTo>
                  <a:pt x="500381" y="308360"/>
                </a:lnTo>
                <a:lnTo>
                  <a:pt x="488666" y="352585"/>
                </a:lnTo>
                <a:lnTo>
                  <a:pt x="470012" y="393304"/>
                </a:lnTo>
                <a:lnTo>
                  <a:pt x="445131" y="429781"/>
                </a:lnTo>
                <a:lnTo>
                  <a:pt x="414733" y="461278"/>
                </a:lnTo>
                <a:lnTo>
                  <a:pt x="379532" y="487059"/>
                </a:lnTo>
                <a:lnTo>
                  <a:pt x="340238" y="506386"/>
                </a:lnTo>
                <a:lnTo>
                  <a:pt x="297564" y="518522"/>
                </a:lnTo>
                <a:lnTo>
                  <a:pt x="252222" y="522731"/>
                </a:lnTo>
                <a:lnTo>
                  <a:pt x="206879" y="518522"/>
                </a:lnTo>
                <a:lnTo>
                  <a:pt x="164205" y="506386"/>
                </a:lnTo>
                <a:lnTo>
                  <a:pt x="124911" y="487059"/>
                </a:lnTo>
                <a:lnTo>
                  <a:pt x="89710" y="461278"/>
                </a:lnTo>
                <a:lnTo>
                  <a:pt x="59312" y="429781"/>
                </a:lnTo>
                <a:lnTo>
                  <a:pt x="34431" y="393304"/>
                </a:lnTo>
                <a:lnTo>
                  <a:pt x="15777" y="352585"/>
                </a:lnTo>
                <a:lnTo>
                  <a:pt x="406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3DA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2016" y="2037756"/>
            <a:ext cx="504825" cy="524510"/>
          </a:xfrm>
          <a:custGeom>
            <a:avLst/>
            <a:gdLst/>
            <a:ahLst/>
            <a:cxnLst/>
            <a:rect l="l" t="t" r="r" b="b"/>
            <a:pathLst>
              <a:path w="504825" h="524510">
                <a:moveTo>
                  <a:pt x="0" y="262128"/>
                </a:moveTo>
                <a:lnTo>
                  <a:pt x="4062" y="215007"/>
                </a:lnTo>
                <a:lnTo>
                  <a:pt x="15777" y="170658"/>
                </a:lnTo>
                <a:lnTo>
                  <a:pt x="34431" y="129822"/>
                </a:lnTo>
                <a:lnTo>
                  <a:pt x="59312" y="93237"/>
                </a:lnTo>
                <a:lnTo>
                  <a:pt x="89710" y="61645"/>
                </a:lnTo>
                <a:lnTo>
                  <a:pt x="124911" y="35785"/>
                </a:lnTo>
                <a:lnTo>
                  <a:pt x="164205" y="16398"/>
                </a:lnTo>
                <a:lnTo>
                  <a:pt x="206879" y="4222"/>
                </a:lnTo>
                <a:lnTo>
                  <a:pt x="252222" y="0"/>
                </a:lnTo>
                <a:lnTo>
                  <a:pt x="297564" y="4222"/>
                </a:lnTo>
                <a:lnTo>
                  <a:pt x="340238" y="16398"/>
                </a:lnTo>
                <a:lnTo>
                  <a:pt x="379532" y="35785"/>
                </a:lnTo>
                <a:lnTo>
                  <a:pt x="414733" y="61645"/>
                </a:lnTo>
                <a:lnTo>
                  <a:pt x="445131" y="93237"/>
                </a:lnTo>
                <a:lnTo>
                  <a:pt x="470012" y="129822"/>
                </a:lnTo>
                <a:lnTo>
                  <a:pt x="488666" y="170658"/>
                </a:lnTo>
                <a:lnTo>
                  <a:pt x="500381" y="215007"/>
                </a:lnTo>
                <a:lnTo>
                  <a:pt x="504444" y="262128"/>
                </a:lnTo>
                <a:lnTo>
                  <a:pt x="500381" y="309248"/>
                </a:lnTo>
                <a:lnTo>
                  <a:pt x="488666" y="353597"/>
                </a:lnTo>
                <a:lnTo>
                  <a:pt x="470012" y="394433"/>
                </a:lnTo>
                <a:lnTo>
                  <a:pt x="445131" y="431018"/>
                </a:lnTo>
                <a:lnTo>
                  <a:pt x="414733" y="462610"/>
                </a:lnTo>
                <a:lnTo>
                  <a:pt x="379532" y="488470"/>
                </a:lnTo>
                <a:lnTo>
                  <a:pt x="340238" y="507857"/>
                </a:lnTo>
                <a:lnTo>
                  <a:pt x="297564" y="520033"/>
                </a:lnTo>
                <a:lnTo>
                  <a:pt x="252222" y="524256"/>
                </a:lnTo>
                <a:lnTo>
                  <a:pt x="206879" y="520033"/>
                </a:lnTo>
                <a:lnTo>
                  <a:pt x="164205" y="507857"/>
                </a:lnTo>
                <a:lnTo>
                  <a:pt x="124911" y="488470"/>
                </a:lnTo>
                <a:lnTo>
                  <a:pt x="89710" y="462610"/>
                </a:lnTo>
                <a:lnTo>
                  <a:pt x="59312" y="431018"/>
                </a:lnTo>
                <a:lnTo>
                  <a:pt x="34431" y="394433"/>
                </a:lnTo>
                <a:lnTo>
                  <a:pt x="15777" y="353597"/>
                </a:lnTo>
                <a:lnTo>
                  <a:pt x="4062" y="309248"/>
                </a:lnTo>
                <a:lnTo>
                  <a:pt x="0" y="262128"/>
                </a:lnTo>
                <a:close/>
              </a:path>
            </a:pathLst>
          </a:custGeom>
          <a:ln w="38099">
            <a:solidFill>
              <a:srgbClr val="3DA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97738" y="4657325"/>
            <a:ext cx="37985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содержанию</a:t>
            </a:r>
            <a:r>
              <a:rPr sz="16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модельные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дисциплин,</a:t>
            </a:r>
            <a:r>
              <a:rPr sz="16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практик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0463" y="5397241"/>
            <a:ext cx="3797300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4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16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(дескрипторы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УК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ОПК,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формулировка</a:t>
            </a:r>
            <a:r>
              <a:rPr sz="16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ПК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+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дескрипторы)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9193" y="6118084"/>
            <a:ext cx="3410585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4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к 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условиям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(преимущественно</a:t>
            </a:r>
            <a:r>
              <a:rPr sz="16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кадровые,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МТО)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379" y="4710127"/>
            <a:ext cx="2987040" cy="1899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соответствие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ФГОС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 marR="487045">
              <a:lnSpc>
                <a:spcPct val="100000"/>
              </a:lnSpc>
              <a:spcBef>
                <a:spcPts val="720"/>
              </a:spcBef>
            </a:pPr>
            <a:r>
              <a:rPr lang="ru-RU"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школьных предметов</a:t>
            </a:r>
          </a:p>
          <a:p>
            <a:pPr marL="12700" marR="487045">
              <a:lnSpc>
                <a:spcPct val="100000"/>
              </a:lnSpc>
              <a:spcBef>
                <a:spcPts val="720"/>
              </a:spcBef>
            </a:pPr>
            <a:endParaRPr sz="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ориентация</a:t>
            </a:r>
            <a:r>
              <a:rPr sz="16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новые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учебники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23435" y="2872102"/>
            <a:ext cx="5551427" cy="3504544"/>
            <a:chOff x="6823709" y="2923032"/>
            <a:chExt cx="5551427" cy="3504544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99" y="2923032"/>
              <a:ext cx="2699004" cy="15179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823709" y="3655187"/>
              <a:ext cx="1414145" cy="134620"/>
            </a:xfrm>
            <a:custGeom>
              <a:avLst/>
              <a:gdLst/>
              <a:ahLst/>
              <a:cxnLst/>
              <a:rect l="l" t="t" r="r" b="b"/>
              <a:pathLst>
                <a:path w="1414145" h="134620">
                  <a:moveTo>
                    <a:pt x="1356741" y="67183"/>
                  </a:moveTo>
                  <a:lnTo>
                    <a:pt x="1284351" y="109346"/>
                  </a:lnTo>
                  <a:lnTo>
                    <a:pt x="1281938" y="118237"/>
                  </a:lnTo>
                  <a:lnTo>
                    <a:pt x="1286002" y="125094"/>
                  </a:lnTo>
                  <a:lnTo>
                    <a:pt x="1290066" y="132080"/>
                  </a:lnTo>
                  <a:lnTo>
                    <a:pt x="1298829" y="134365"/>
                  </a:lnTo>
                  <a:lnTo>
                    <a:pt x="1389294" y="81661"/>
                  </a:lnTo>
                  <a:lnTo>
                    <a:pt x="1385316" y="81661"/>
                  </a:lnTo>
                  <a:lnTo>
                    <a:pt x="1385316" y="79629"/>
                  </a:lnTo>
                  <a:lnTo>
                    <a:pt x="1378077" y="79629"/>
                  </a:lnTo>
                  <a:lnTo>
                    <a:pt x="1356741" y="67183"/>
                  </a:lnTo>
                  <a:close/>
                </a:path>
                <a:path w="1414145" h="134620">
                  <a:moveTo>
                    <a:pt x="1331921" y="52705"/>
                  </a:moveTo>
                  <a:lnTo>
                    <a:pt x="0" y="52705"/>
                  </a:lnTo>
                  <a:lnTo>
                    <a:pt x="0" y="81661"/>
                  </a:lnTo>
                  <a:lnTo>
                    <a:pt x="1331921" y="81661"/>
                  </a:lnTo>
                  <a:lnTo>
                    <a:pt x="1356741" y="67183"/>
                  </a:lnTo>
                  <a:lnTo>
                    <a:pt x="1331921" y="52705"/>
                  </a:lnTo>
                  <a:close/>
                </a:path>
                <a:path w="1414145" h="134620">
                  <a:moveTo>
                    <a:pt x="1389296" y="52705"/>
                  </a:moveTo>
                  <a:lnTo>
                    <a:pt x="1385316" y="52705"/>
                  </a:lnTo>
                  <a:lnTo>
                    <a:pt x="1385316" y="81661"/>
                  </a:lnTo>
                  <a:lnTo>
                    <a:pt x="1389294" y="81661"/>
                  </a:lnTo>
                  <a:lnTo>
                    <a:pt x="1414145" y="67183"/>
                  </a:lnTo>
                  <a:lnTo>
                    <a:pt x="1389296" y="52705"/>
                  </a:lnTo>
                  <a:close/>
                </a:path>
                <a:path w="1414145" h="134620">
                  <a:moveTo>
                    <a:pt x="1378077" y="54737"/>
                  </a:moveTo>
                  <a:lnTo>
                    <a:pt x="1356741" y="67183"/>
                  </a:lnTo>
                  <a:lnTo>
                    <a:pt x="1378077" y="79629"/>
                  </a:lnTo>
                  <a:lnTo>
                    <a:pt x="1378077" y="54737"/>
                  </a:lnTo>
                  <a:close/>
                </a:path>
                <a:path w="1414145" h="134620">
                  <a:moveTo>
                    <a:pt x="1385316" y="54737"/>
                  </a:moveTo>
                  <a:lnTo>
                    <a:pt x="1378077" y="54737"/>
                  </a:lnTo>
                  <a:lnTo>
                    <a:pt x="1378077" y="79629"/>
                  </a:lnTo>
                  <a:lnTo>
                    <a:pt x="1385316" y="79629"/>
                  </a:lnTo>
                  <a:lnTo>
                    <a:pt x="1385316" y="54737"/>
                  </a:lnTo>
                  <a:close/>
                </a:path>
                <a:path w="1414145" h="134620">
                  <a:moveTo>
                    <a:pt x="1298829" y="0"/>
                  </a:moveTo>
                  <a:lnTo>
                    <a:pt x="1290066" y="2286"/>
                  </a:lnTo>
                  <a:lnTo>
                    <a:pt x="1286002" y="9270"/>
                  </a:lnTo>
                  <a:lnTo>
                    <a:pt x="1281938" y="16129"/>
                  </a:lnTo>
                  <a:lnTo>
                    <a:pt x="1284351" y="25018"/>
                  </a:lnTo>
                  <a:lnTo>
                    <a:pt x="1356741" y="67183"/>
                  </a:lnTo>
                  <a:lnTo>
                    <a:pt x="1378077" y="54737"/>
                  </a:lnTo>
                  <a:lnTo>
                    <a:pt x="1385316" y="54737"/>
                  </a:lnTo>
                  <a:lnTo>
                    <a:pt x="1385316" y="52705"/>
                  </a:lnTo>
                  <a:lnTo>
                    <a:pt x="1389296" y="52705"/>
                  </a:lnTo>
                  <a:lnTo>
                    <a:pt x="129882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0333" y="4915768"/>
              <a:ext cx="3384803" cy="1511808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6917" y="3306352"/>
            <a:ext cx="915166" cy="914053"/>
          </a:xfrm>
          <a:prstGeom prst="rect">
            <a:avLst/>
          </a:prstGeom>
        </p:spPr>
      </p:pic>
      <p:sp>
        <p:nvSpPr>
          <p:cNvPr id="35" name="Объект 2">
            <a:extLst>
              <a:ext uri="{FF2B5EF4-FFF2-40B4-BE49-F238E27FC236}">
                <a16:creationId xmlns:a16="http://schemas.microsoft.com/office/drawing/2014/main" xmlns="" id="{8D1B1BBF-A056-42F3-A1BF-09E937EC2CE3}"/>
              </a:ext>
            </a:extLst>
          </p:cNvPr>
          <p:cNvSpPr txBox="1">
            <a:spLocks/>
          </p:cNvSpPr>
          <p:nvPr/>
        </p:nvSpPr>
        <p:spPr>
          <a:xfrm>
            <a:off x="446455" y="522699"/>
            <a:ext cx="114191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ФОРМИРОВАНИЯ «ЯДРА»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DCC693A1-0E7D-42F8-A31C-87967AD6B947}"/>
              </a:ext>
            </a:extLst>
          </p:cNvPr>
          <p:cNvSpPr/>
          <p:nvPr/>
        </p:nvSpPr>
        <p:spPr>
          <a:xfrm>
            <a:off x="1163337" y="2010766"/>
            <a:ext cx="614816" cy="610221"/>
          </a:xfrm>
          <a:prstGeom prst="roundRect">
            <a:avLst/>
          </a:prstGeom>
          <a:solidFill>
            <a:srgbClr val="1B3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50CA54-8225-4D3E-9B3B-405CADE79388}"/>
              </a:ext>
            </a:extLst>
          </p:cNvPr>
          <p:cNvSpPr txBox="1"/>
          <p:nvPr/>
        </p:nvSpPr>
        <p:spPr>
          <a:xfrm>
            <a:off x="1304626" y="1956026"/>
            <a:ext cx="281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Qanelas Bold" panose="00000800000000000000" pitchFamily="2" charset="-52"/>
              </a:rPr>
              <a:t>1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47057637-07C7-4D06-AE12-87E90C57BC5E}"/>
              </a:ext>
            </a:extLst>
          </p:cNvPr>
          <p:cNvSpPr/>
          <p:nvPr/>
        </p:nvSpPr>
        <p:spPr>
          <a:xfrm>
            <a:off x="4786917" y="1994488"/>
            <a:ext cx="614816" cy="610221"/>
          </a:xfrm>
          <a:prstGeom prst="roundRect">
            <a:avLst/>
          </a:prstGeom>
          <a:solidFill>
            <a:srgbClr val="1B3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9085150-3238-477D-A8B2-3AD7B11A4940}"/>
              </a:ext>
            </a:extLst>
          </p:cNvPr>
          <p:cNvSpPr txBox="1"/>
          <p:nvPr/>
        </p:nvSpPr>
        <p:spPr>
          <a:xfrm>
            <a:off x="4928206" y="1939748"/>
            <a:ext cx="281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Qanelas Bold" panose="00000800000000000000" pitchFamily="2" charset="-52"/>
              </a:rPr>
              <a:t>2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4668EDE-1868-4E88-BF08-237EB5FD10B1}"/>
              </a:ext>
            </a:extLst>
          </p:cNvPr>
          <p:cNvSpPr/>
          <p:nvPr/>
        </p:nvSpPr>
        <p:spPr>
          <a:xfrm>
            <a:off x="8355749" y="1994490"/>
            <a:ext cx="614816" cy="610221"/>
          </a:xfrm>
          <a:prstGeom prst="roundRect">
            <a:avLst/>
          </a:prstGeom>
          <a:solidFill>
            <a:srgbClr val="1B3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1D03F2A-B2FF-4950-BDF2-4C6933728086}"/>
              </a:ext>
            </a:extLst>
          </p:cNvPr>
          <p:cNvSpPr txBox="1"/>
          <p:nvPr/>
        </p:nvSpPr>
        <p:spPr>
          <a:xfrm>
            <a:off x="8497038" y="1939750"/>
            <a:ext cx="281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Qanelas Bold" panose="00000800000000000000" pitchFamily="2" charset="-52"/>
              </a:rPr>
              <a:t>3</a:t>
            </a:r>
          </a:p>
        </p:txBody>
      </p:sp>
      <p:pic>
        <p:nvPicPr>
          <p:cNvPr id="4098" name="Picture 2" descr="Как поставить галочку или галочку в квадрате в Word: инструкции">
            <a:extLst>
              <a:ext uri="{FF2B5EF4-FFF2-40B4-BE49-F238E27FC236}">
                <a16:creationId xmlns:a16="http://schemas.microsoft.com/office/drawing/2014/main" xmlns="" id="{FFDE960D-6462-4BE8-913E-2A4A1FB90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4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35145" r="17427" b="34562"/>
          <a:stretch/>
        </p:blipFill>
        <p:spPr bwMode="auto">
          <a:xfrm>
            <a:off x="3933399" y="4660995"/>
            <a:ext cx="385185" cy="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к поставить галочку или галочку в квадрате в Word: инструкции">
            <a:extLst>
              <a:ext uri="{FF2B5EF4-FFF2-40B4-BE49-F238E27FC236}">
                <a16:creationId xmlns:a16="http://schemas.microsoft.com/office/drawing/2014/main" xmlns="" id="{8D18E076-5264-4EAF-B255-2072B7CAC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4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35145" r="17427" b="34562"/>
          <a:stretch/>
        </p:blipFill>
        <p:spPr bwMode="auto">
          <a:xfrm>
            <a:off x="3980713" y="5454121"/>
            <a:ext cx="385185" cy="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ак поставить галочку или галочку в квадрате в Word: инструкции">
            <a:extLst>
              <a:ext uri="{FF2B5EF4-FFF2-40B4-BE49-F238E27FC236}">
                <a16:creationId xmlns:a16="http://schemas.microsoft.com/office/drawing/2014/main" xmlns="" id="{E181D18E-1DA8-4C11-8648-C68047108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4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35145" r="17427" b="34562"/>
          <a:stretch/>
        </p:blipFill>
        <p:spPr bwMode="auto">
          <a:xfrm>
            <a:off x="3985591" y="6173131"/>
            <a:ext cx="385185" cy="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Как поставить галочку или галочку в квадрате в Word: инструкции">
            <a:extLst>
              <a:ext uri="{FF2B5EF4-FFF2-40B4-BE49-F238E27FC236}">
                <a16:creationId xmlns:a16="http://schemas.microsoft.com/office/drawing/2014/main" xmlns="" id="{84F82BF7-263E-4CC5-9E37-C0778AABE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4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35145" r="17427" b="34562"/>
          <a:stretch/>
        </p:blipFill>
        <p:spPr bwMode="auto">
          <a:xfrm>
            <a:off x="8564243" y="5614177"/>
            <a:ext cx="385185" cy="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ак поставить галочку или галочку в квадрате в Word: инструкции">
            <a:extLst>
              <a:ext uri="{FF2B5EF4-FFF2-40B4-BE49-F238E27FC236}">
                <a16:creationId xmlns:a16="http://schemas.microsoft.com/office/drawing/2014/main" xmlns="" id="{69AD9F78-BE3D-4494-958A-CBADCF1DA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4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35145" r="17427" b="34562"/>
          <a:stretch/>
        </p:blipFill>
        <p:spPr bwMode="auto">
          <a:xfrm>
            <a:off x="8595348" y="4930044"/>
            <a:ext cx="385185" cy="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F0ACD61-8F06-4781-8C4C-9F08DCDC8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66" y="5563015"/>
            <a:ext cx="390178" cy="38408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0BF6C2B-157A-479B-B647-1D28A0426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689" y="6282704"/>
            <a:ext cx="390178" cy="384081"/>
          </a:xfrm>
          <a:prstGeom prst="rect">
            <a:avLst/>
          </a:prstGeom>
        </p:spPr>
      </p:pic>
      <p:pic>
        <p:nvPicPr>
          <p:cNvPr id="54" name="Picture 2" descr="Как поставить галочку или галочку в квадрате в Word: инструкции">
            <a:extLst>
              <a:ext uri="{FF2B5EF4-FFF2-40B4-BE49-F238E27FC236}">
                <a16:creationId xmlns:a16="http://schemas.microsoft.com/office/drawing/2014/main" xmlns="" id="{E055B686-335C-4D3A-B56D-730C23D8D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4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t="35145" r="17427" b="34562"/>
          <a:stretch/>
        </p:blipFill>
        <p:spPr bwMode="auto">
          <a:xfrm>
            <a:off x="235109" y="4746482"/>
            <a:ext cx="385185" cy="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4D5DD42-D019-4E52-8976-6CC6DF796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16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71" y="-162045"/>
            <a:ext cx="550159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2832" y="1545327"/>
            <a:ext cx="822552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ЛИ СУЩЕСТВУЮЩЕЙ </a:t>
            </a:r>
          </a:p>
          <a:p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 СПРАВИТЬСЯ </a:t>
            </a:r>
            <a:b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ВЫЗОВАМИ</a:t>
            </a:r>
          </a:p>
          <a:p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ПРОБЛЕМАМИ?</a:t>
            </a:r>
          </a:p>
          <a:p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130181" y="1704387"/>
            <a:ext cx="212651" cy="2137144"/>
          </a:xfrm>
          <a:custGeom>
            <a:avLst/>
            <a:gdLst>
              <a:gd name="connsiteX0" fmla="*/ 0 w 212651"/>
              <a:gd name="connsiteY0" fmla="*/ 0 h 2137144"/>
              <a:gd name="connsiteX1" fmla="*/ 0 w 212651"/>
              <a:gd name="connsiteY1" fmla="*/ 2137144 h 2137144"/>
              <a:gd name="connsiteX2" fmla="*/ 212651 w 212651"/>
              <a:gd name="connsiteY2" fmla="*/ 2137144 h 2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51" h="2137144">
                <a:moveTo>
                  <a:pt x="0" y="0"/>
                </a:moveTo>
                <a:lnTo>
                  <a:pt x="0" y="2137144"/>
                </a:lnTo>
                <a:lnTo>
                  <a:pt x="212651" y="2137144"/>
                </a:lnTo>
              </a:path>
            </a:pathLst>
          </a:custGeom>
          <a:ln w="28575">
            <a:solidFill>
              <a:srgbClr val="1B3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252133" y="4275814"/>
            <a:ext cx="5122334" cy="1507066"/>
          </a:xfrm>
          <a:custGeom>
            <a:avLst/>
            <a:gdLst>
              <a:gd name="connsiteX0" fmla="*/ 2489200 w 5122334"/>
              <a:gd name="connsiteY0" fmla="*/ 0 h 1507066"/>
              <a:gd name="connsiteX1" fmla="*/ 5122334 w 5122334"/>
              <a:gd name="connsiteY1" fmla="*/ 0 h 1507066"/>
              <a:gd name="connsiteX2" fmla="*/ 5122334 w 5122334"/>
              <a:gd name="connsiteY2" fmla="*/ 516466 h 1507066"/>
              <a:gd name="connsiteX3" fmla="*/ 0 w 5122334"/>
              <a:gd name="connsiteY3" fmla="*/ 516466 h 1507066"/>
              <a:gd name="connsiteX4" fmla="*/ 0 w 5122334"/>
              <a:gd name="connsiteY4" fmla="*/ 1507066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334" h="1507066">
                <a:moveTo>
                  <a:pt x="2489200" y="0"/>
                </a:moveTo>
                <a:lnTo>
                  <a:pt x="5122334" y="0"/>
                </a:lnTo>
                <a:lnTo>
                  <a:pt x="5122334" y="516466"/>
                </a:lnTo>
                <a:lnTo>
                  <a:pt x="0" y="516466"/>
                </a:lnTo>
                <a:lnTo>
                  <a:pt x="0" y="1507066"/>
                </a:lnTo>
              </a:path>
            </a:pathLst>
          </a:custGeom>
          <a:ln w="28575">
            <a:solidFill>
              <a:srgbClr val="1B3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69168" y="1156934"/>
            <a:ext cx="2340000" cy="0"/>
          </a:xfrm>
          <a:prstGeom prst="line">
            <a:avLst/>
          </a:prstGeom>
          <a:ln w="28575">
            <a:solidFill>
              <a:srgbClr val="1B3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025616" y="5849842"/>
            <a:ext cx="453034" cy="108000"/>
            <a:chOff x="6055716" y="5301165"/>
            <a:chExt cx="453034" cy="108000"/>
          </a:xfrm>
          <a:solidFill>
            <a:srgbClr val="1B3181"/>
          </a:solidFill>
        </p:grpSpPr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>
              <a:off x="6055716" y="5301165"/>
              <a:ext cx="108000" cy="108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6228233" y="5301165"/>
              <a:ext cx="108000" cy="108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>
              <a:spLocks noChangeAspect="1"/>
            </p:cNvSpPr>
            <p:nvPr/>
          </p:nvSpPr>
          <p:spPr>
            <a:xfrm>
              <a:off x="6400750" y="5301165"/>
              <a:ext cx="108000" cy="108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58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37FF54-4116-4CB5-89AB-63B97B98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0" name="正方形/長方形 16">
            <a:extLst>
              <a:ext uri="{FF2B5EF4-FFF2-40B4-BE49-F238E27FC236}">
                <a16:creationId xmlns:a16="http://schemas.microsoft.com/office/drawing/2014/main" xmlns="" id="{B26C165A-6FA1-4467-822B-D1B1FF30E065}"/>
              </a:ext>
            </a:extLst>
          </p:cNvPr>
          <p:cNvSpPr/>
          <p:nvPr/>
        </p:nvSpPr>
        <p:spPr>
          <a:xfrm>
            <a:off x="0" y="-5425"/>
            <a:ext cx="1412111" cy="1361208"/>
          </a:xfrm>
          <a:prstGeom prst="rect">
            <a:avLst/>
          </a:prstGeom>
          <a:solidFill>
            <a:srgbClr val="1B3181"/>
          </a:solidFill>
          <a:ln w="76200" cmpd="sng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993EF637-AEB7-4BFF-98D4-3B67B2632A37}"/>
              </a:ext>
            </a:extLst>
          </p:cNvPr>
          <p:cNvSpPr/>
          <p:nvPr/>
        </p:nvSpPr>
        <p:spPr>
          <a:xfrm>
            <a:off x="7179903" y="1606108"/>
            <a:ext cx="4827510" cy="51932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2AE084-E364-4FE5-B9E4-C3CDBB19F4DF}"/>
              </a:ext>
            </a:extLst>
          </p:cNvPr>
          <p:cNvSpPr/>
          <p:nvPr/>
        </p:nvSpPr>
        <p:spPr>
          <a:xfrm>
            <a:off x="6991109" y="1489594"/>
            <a:ext cx="5084627" cy="513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D1ACBAD-3F05-4A58-9CC4-4E41917AC93A}"/>
              </a:ext>
            </a:extLst>
          </p:cNvPr>
          <p:cNvSpPr txBox="1"/>
          <p:nvPr/>
        </p:nvSpPr>
        <p:spPr>
          <a:xfrm>
            <a:off x="7291406" y="1828246"/>
            <a:ext cx="4484031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0" indent="-174625">
              <a:spcAft>
                <a:spcPts val="10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можем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научить креативности</a:t>
            </a:r>
            <a:r>
              <a:rPr lang="ru-RU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предоставляя стандартные задачи </a:t>
            </a:r>
          </a:p>
          <a:p>
            <a:pPr marL="174625" lvl="0" indent="-174625">
              <a:spcAft>
                <a:spcPts val="10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можем научить эмпатии, избавляясь от эмоций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образовательном процессе </a:t>
            </a:r>
          </a:p>
          <a:p>
            <a:pPr marL="174625" lvl="0" indent="-174625">
              <a:spcAft>
                <a:spcPts val="10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можем</a:t>
            </a:r>
            <a:r>
              <a:rPr lang="ru-RU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медиаграмотность</a:t>
            </a:r>
            <a:r>
              <a:rPr lang="ru-RU" dirty="0"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«информационную гигиену», не допуская цифровых технологий </a:t>
            </a:r>
          </a:p>
          <a:p>
            <a:pPr marL="174625" lvl="0" indent="-174625">
              <a:spcAft>
                <a:spcPts val="10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можем обучить сотрудничеству и совместной работе, обращаясь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каждому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</a:t>
            </a:r>
            <a:r>
              <a:rPr lang="ru-RU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ставя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условия конкуренции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 с другом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130FD8F-1783-4E7B-BD70-48873A9E3AC9}"/>
              </a:ext>
            </a:extLst>
          </p:cNvPr>
          <p:cNvSpPr txBox="1"/>
          <p:nvPr/>
        </p:nvSpPr>
        <p:spPr>
          <a:xfrm>
            <a:off x="8392886" y="6139965"/>
            <a:ext cx="330490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Павел Лукша, </a:t>
            </a:r>
          </a:p>
          <a:p>
            <a:pPr lvl="0">
              <a:lnSpc>
                <a:spcPct val="9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Профессор практики МШУ Сколково  </a:t>
            </a:r>
          </a:p>
        </p:txBody>
      </p:sp>
      <p:grpSp>
        <p:nvGrpSpPr>
          <p:cNvPr id="23" name="Google Shape;1195;p70">
            <a:extLst>
              <a:ext uri="{FF2B5EF4-FFF2-40B4-BE49-F238E27FC236}">
                <a16:creationId xmlns:a16="http://schemas.microsoft.com/office/drawing/2014/main" xmlns="" id="{C9DE3A5C-8DE4-42F0-A532-332BCDA314E4}"/>
              </a:ext>
            </a:extLst>
          </p:cNvPr>
          <p:cNvGrpSpPr/>
          <p:nvPr/>
        </p:nvGrpSpPr>
        <p:grpSpPr>
          <a:xfrm>
            <a:off x="264358" y="2109964"/>
            <a:ext cx="5208518" cy="974274"/>
            <a:chOff x="741700" y="1964221"/>
            <a:chExt cx="5208518" cy="878301"/>
          </a:xfrm>
        </p:grpSpPr>
        <p:sp>
          <p:nvSpPr>
            <p:cNvPr id="40" name="Google Shape;1196;p70">
              <a:extLst>
                <a:ext uri="{FF2B5EF4-FFF2-40B4-BE49-F238E27FC236}">
                  <a16:creationId xmlns:a16="http://schemas.microsoft.com/office/drawing/2014/main" xmlns="" id="{8B0B8295-5076-4FAD-A1C9-3A06A6B2C3A8}"/>
                </a:ext>
              </a:extLst>
            </p:cNvPr>
            <p:cNvSpPr/>
            <p:nvPr/>
          </p:nvSpPr>
          <p:spPr>
            <a:xfrm>
              <a:off x="1554893" y="1978158"/>
              <a:ext cx="4395325" cy="843351"/>
            </a:xfrm>
            <a:custGeom>
              <a:avLst/>
              <a:gdLst/>
              <a:ahLst/>
              <a:cxnLst/>
              <a:rect l="l" t="t" r="r" b="b"/>
              <a:pathLst>
                <a:path w="4619636" h="843351" extrusionOk="0">
                  <a:moveTo>
                    <a:pt x="0" y="0"/>
                  </a:moveTo>
                  <a:lnTo>
                    <a:pt x="0" y="0"/>
                  </a:lnTo>
                  <a:lnTo>
                    <a:pt x="4619636" y="0"/>
                  </a:lnTo>
                  <a:lnTo>
                    <a:pt x="4619636" y="0"/>
                  </a:lnTo>
                  <a:lnTo>
                    <a:pt x="4619636" y="843351"/>
                  </a:lnTo>
                  <a:lnTo>
                    <a:pt x="4619636" y="843351"/>
                  </a:lnTo>
                  <a:lnTo>
                    <a:pt x="0" y="843351"/>
                  </a:lnTo>
                  <a:lnTo>
                    <a:pt x="373334" y="4267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1000">
                  <a:srgbClr val="A9BEE4"/>
                </a:gs>
                <a:gs pos="100000">
                  <a:srgbClr val="C5D3E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1197;p70">
              <a:extLst>
                <a:ext uri="{FF2B5EF4-FFF2-40B4-BE49-F238E27FC236}">
                  <a16:creationId xmlns:a16="http://schemas.microsoft.com/office/drawing/2014/main" xmlns="" id="{DBCD5C46-C189-4D86-8808-06E572A652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700" y="1964221"/>
              <a:ext cx="1276380" cy="878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1198;p70">
              <a:extLst>
                <a:ext uri="{FF2B5EF4-FFF2-40B4-BE49-F238E27FC236}">
                  <a16:creationId xmlns:a16="http://schemas.microsoft.com/office/drawing/2014/main" xmlns="" id="{08B43CC0-72CE-4AF3-ACD4-ADAF048BAAAB}"/>
                </a:ext>
              </a:extLst>
            </p:cNvPr>
            <p:cNvSpPr/>
            <p:nvPr/>
          </p:nvSpPr>
          <p:spPr>
            <a:xfrm>
              <a:off x="1969225" y="2044255"/>
              <a:ext cx="3980993" cy="28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3181"/>
                </a:buClr>
                <a:buSzPts val="2000"/>
                <a:buFont typeface="Arial"/>
                <a:buNone/>
              </a:pPr>
              <a:endParaRPr lang="ru-RU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E35D06-21DD-4066-AFAF-9D8465644E44}"/>
              </a:ext>
            </a:extLst>
          </p:cNvPr>
          <p:cNvSpPr txBox="1"/>
          <p:nvPr/>
        </p:nvSpPr>
        <p:spPr>
          <a:xfrm>
            <a:off x="1491883" y="2229506"/>
            <a:ext cx="6207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Революция на АКСИОЛОГИЧЕСКОМ уровне</a:t>
            </a:r>
            <a:r>
              <a:rPr lang="en-US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000" dirty="0">
                <a:solidFill>
                  <a:srgbClr val="0070B7"/>
                </a:solidFill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B7"/>
              </a:solidFill>
              <a:effectLst/>
              <a:latin typeface="Qanelas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i="1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енно благополучие каждого школьника…</a:t>
            </a:r>
          </a:p>
        </p:txBody>
      </p:sp>
      <p:grpSp>
        <p:nvGrpSpPr>
          <p:cNvPr id="43" name="Google Shape;1195;p70">
            <a:extLst>
              <a:ext uri="{FF2B5EF4-FFF2-40B4-BE49-F238E27FC236}">
                <a16:creationId xmlns:a16="http://schemas.microsoft.com/office/drawing/2014/main" xmlns="" id="{48CBD651-269F-4F84-B5A3-4F1028426ACC}"/>
              </a:ext>
            </a:extLst>
          </p:cNvPr>
          <p:cNvGrpSpPr/>
          <p:nvPr/>
        </p:nvGrpSpPr>
        <p:grpSpPr>
          <a:xfrm>
            <a:off x="163087" y="3587756"/>
            <a:ext cx="5208518" cy="974274"/>
            <a:chOff x="741700" y="1964221"/>
            <a:chExt cx="5208518" cy="878301"/>
          </a:xfrm>
        </p:grpSpPr>
        <p:sp>
          <p:nvSpPr>
            <p:cNvPr id="44" name="Google Shape;1196;p70">
              <a:extLst>
                <a:ext uri="{FF2B5EF4-FFF2-40B4-BE49-F238E27FC236}">
                  <a16:creationId xmlns:a16="http://schemas.microsoft.com/office/drawing/2014/main" xmlns="" id="{070E59C1-DDC4-4FF5-A970-E2F719F04140}"/>
                </a:ext>
              </a:extLst>
            </p:cNvPr>
            <p:cNvSpPr/>
            <p:nvPr/>
          </p:nvSpPr>
          <p:spPr>
            <a:xfrm>
              <a:off x="1554893" y="1978158"/>
              <a:ext cx="4395325" cy="843351"/>
            </a:xfrm>
            <a:custGeom>
              <a:avLst/>
              <a:gdLst/>
              <a:ahLst/>
              <a:cxnLst/>
              <a:rect l="l" t="t" r="r" b="b"/>
              <a:pathLst>
                <a:path w="4619636" h="843351" extrusionOk="0">
                  <a:moveTo>
                    <a:pt x="0" y="0"/>
                  </a:moveTo>
                  <a:lnTo>
                    <a:pt x="0" y="0"/>
                  </a:lnTo>
                  <a:lnTo>
                    <a:pt x="4619636" y="0"/>
                  </a:lnTo>
                  <a:lnTo>
                    <a:pt x="4619636" y="0"/>
                  </a:lnTo>
                  <a:lnTo>
                    <a:pt x="4619636" y="843351"/>
                  </a:lnTo>
                  <a:lnTo>
                    <a:pt x="4619636" y="843351"/>
                  </a:lnTo>
                  <a:lnTo>
                    <a:pt x="0" y="843351"/>
                  </a:lnTo>
                  <a:lnTo>
                    <a:pt x="373334" y="4267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1000">
                  <a:srgbClr val="A9BEE4"/>
                </a:gs>
                <a:gs pos="100000">
                  <a:srgbClr val="C5D3E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Google Shape;1197;p70">
              <a:extLst>
                <a:ext uri="{FF2B5EF4-FFF2-40B4-BE49-F238E27FC236}">
                  <a16:creationId xmlns:a16="http://schemas.microsoft.com/office/drawing/2014/main" xmlns="" id="{AB1E589C-7B87-4AA7-9336-90952281629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700" y="1964221"/>
              <a:ext cx="1276380" cy="878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1198;p70">
              <a:extLst>
                <a:ext uri="{FF2B5EF4-FFF2-40B4-BE49-F238E27FC236}">
                  <a16:creationId xmlns:a16="http://schemas.microsoft.com/office/drawing/2014/main" xmlns="" id="{36E01CA1-1AA9-46DC-A686-3D59EF348B9E}"/>
                </a:ext>
              </a:extLst>
            </p:cNvPr>
            <p:cNvSpPr/>
            <p:nvPr/>
          </p:nvSpPr>
          <p:spPr>
            <a:xfrm>
              <a:off x="1969225" y="2044255"/>
              <a:ext cx="3980993" cy="28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3181"/>
                </a:buClr>
                <a:buSzPts val="2000"/>
                <a:buFont typeface="Arial"/>
                <a:buNone/>
              </a:pPr>
              <a:endParaRPr lang="ru-RU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2E091-0FD7-4D5B-861E-0A2A7F607864}"/>
              </a:ext>
            </a:extLst>
          </p:cNvPr>
          <p:cNvSpPr txBox="1"/>
          <p:nvPr/>
        </p:nvSpPr>
        <p:spPr>
          <a:xfrm>
            <a:off x="1439467" y="3753059"/>
            <a:ext cx="6393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Революция на ДИДАКТИЧЕСКОМ  УРОВНЕ </a:t>
            </a:r>
            <a:r>
              <a:rPr lang="ru-RU" sz="2000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lvl="0">
              <a:lnSpc>
                <a:spcPct val="90000"/>
              </a:lnSpc>
            </a:pPr>
            <a:r>
              <a:rPr lang="ru-RU" sz="2000" dirty="0"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мена технологического уклада в образовании </a:t>
            </a:r>
          </a:p>
        </p:txBody>
      </p:sp>
      <p:grpSp>
        <p:nvGrpSpPr>
          <p:cNvPr id="47" name="Google Shape;1195;p70">
            <a:extLst>
              <a:ext uri="{FF2B5EF4-FFF2-40B4-BE49-F238E27FC236}">
                <a16:creationId xmlns:a16="http://schemas.microsoft.com/office/drawing/2014/main" xmlns="" id="{4090CD66-0AB3-47C7-8B14-189651852D79}"/>
              </a:ext>
            </a:extLst>
          </p:cNvPr>
          <p:cNvGrpSpPr/>
          <p:nvPr/>
        </p:nvGrpSpPr>
        <p:grpSpPr>
          <a:xfrm>
            <a:off x="125397" y="5244717"/>
            <a:ext cx="5208518" cy="974274"/>
            <a:chOff x="741700" y="1964221"/>
            <a:chExt cx="5208518" cy="878301"/>
          </a:xfrm>
        </p:grpSpPr>
        <p:sp>
          <p:nvSpPr>
            <p:cNvPr id="48" name="Google Shape;1196;p70">
              <a:extLst>
                <a:ext uri="{FF2B5EF4-FFF2-40B4-BE49-F238E27FC236}">
                  <a16:creationId xmlns:a16="http://schemas.microsoft.com/office/drawing/2014/main" xmlns="" id="{53B9662F-E80F-43BA-BC89-3E9E42EF8253}"/>
                </a:ext>
              </a:extLst>
            </p:cNvPr>
            <p:cNvSpPr/>
            <p:nvPr/>
          </p:nvSpPr>
          <p:spPr>
            <a:xfrm>
              <a:off x="1554893" y="1978158"/>
              <a:ext cx="4395325" cy="843351"/>
            </a:xfrm>
            <a:custGeom>
              <a:avLst/>
              <a:gdLst/>
              <a:ahLst/>
              <a:cxnLst/>
              <a:rect l="l" t="t" r="r" b="b"/>
              <a:pathLst>
                <a:path w="4619636" h="843351" extrusionOk="0">
                  <a:moveTo>
                    <a:pt x="0" y="0"/>
                  </a:moveTo>
                  <a:lnTo>
                    <a:pt x="0" y="0"/>
                  </a:lnTo>
                  <a:lnTo>
                    <a:pt x="4619636" y="0"/>
                  </a:lnTo>
                  <a:lnTo>
                    <a:pt x="4619636" y="0"/>
                  </a:lnTo>
                  <a:lnTo>
                    <a:pt x="4619636" y="843351"/>
                  </a:lnTo>
                  <a:lnTo>
                    <a:pt x="4619636" y="843351"/>
                  </a:lnTo>
                  <a:lnTo>
                    <a:pt x="0" y="843351"/>
                  </a:lnTo>
                  <a:lnTo>
                    <a:pt x="373334" y="4267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DA9DB"/>
                </a:gs>
                <a:gs pos="81000">
                  <a:srgbClr val="A9BEE4"/>
                </a:gs>
                <a:gs pos="100000">
                  <a:srgbClr val="C5D3E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Google Shape;1197;p70">
              <a:extLst>
                <a:ext uri="{FF2B5EF4-FFF2-40B4-BE49-F238E27FC236}">
                  <a16:creationId xmlns:a16="http://schemas.microsoft.com/office/drawing/2014/main" xmlns="" id="{EF0313A0-EF3F-490A-86C7-EF26CC66AD5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1700" y="1964221"/>
              <a:ext cx="1276380" cy="878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1198;p70">
              <a:extLst>
                <a:ext uri="{FF2B5EF4-FFF2-40B4-BE49-F238E27FC236}">
                  <a16:creationId xmlns:a16="http://schemas.microsoft.com/office/drawing/2014/main" xmlns="" id="{92D27714-4E28-4ADA-A58B-C7173472FB93}"/>
                </a:ext>
              </a:extLst>
            </p:cNvPr>
            <p:cNvSpPr/>
            <p:nvPr/>
          </p:nvSpPr>
          <p:spPr>
            <a:xfrm>
              <a:off x="1969225" y="2044255"/>
              <a:ext cx="3980993" cy="28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3181"/>
                </a:buClr>
                <a:buSzPts val="2000"/>
                <a:buFont typeface="Arial"/>
                <a:buNone/>
              </a:pPr>
              <a:endParaRPr lang="ru-RU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997CE4F-9537-407A-8C4A-B62D0E08EB27}"/>
              </a:ext>
            </a:extLst>
          </p:cNvPr>
          <p:cNvSpPr txBox="1"/>
          <p:nvPr/>
        </p:nvSpPr>
        <p:spPr>
          <a:xfrm>
            <a:off x="1376294" y="5281633"/>
            <a:ext cx="5951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Революция УПРАВЛЕНЧЕСКАЯ </a:t>
            </a:r>
            <a:r>
              <a:rPr lang="ru-RU" sz="2000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br>
              <a:rPr lang="ru-RU" sz="2000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Qanela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содержательное лидерство, смысл существования сообщества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6B18FD88-732B-496D-87C5-6B859AFAF4D6}"/>
              </a:ext>
            </a:extLst>
          </p:cNvPr>
          <p:cNvSpPr txBox="1">
            <a:spLocks/>
          </p:cNvSpPr>
          <p:nvPr/>
        </p:nvSpPr>
        <p:spPr>
          <a:xfrm>
            <a:off x="3709732" y="279393"/>
            <a:ext cx="8217910" cy="60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ЧЕМУ УЧИТЬ И КАК УЧИТЬ?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F4B8E5-386E-4013-B9C6-3FED81C03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r="38731"/>
          <a:stretch/>
        </p:blipFill>
        <p:spPr>
          <a:xfrm>
            <a:off x="0" y="-438948"/>
            <a:ext cx="1616535" cy="2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1BC8197-28BC-D428-5191-4F5CE7114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" y="0"/>
            <a:ext cx="12202067" cy="6858000"/>
          </a:xfrm>
          <a:prstGeom prst="rect">
            <a:avLst/>
          </a:prstGeom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695324" y="148461"/>
            <a:ext cx="10837863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ДУХОВНО-НРАВСТВЕННЫХ ОРИЕНТИРОВ </a:t>
            </a:r>
            <a:r>
              <a:rPr lang="en-US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СТАРШИХ КЛАССОВ КРАСНОЯРСКОГО КРАЯ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D1C41F-B66F-8F51-C6FC-91208E67ACA3}"/>
              </a:ext>
            </a:extLst>
          </p:cNvPr>
          <p:cNvSpPr txBox="1"/>
          <p:nvPr/>
        </p:nvSpPr>
        <p:spPr>
          <a:xfrm>
            <a:off x="613702" y="3142233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5F58C4-D552-8C0E-137D-1711B70773C5}"/>
              </a:ext>
            </a:extLst>
          </p:cNvPr>
          <p:cNvSpPr txBox="1"/>
          <p:nvPr/>
        </p:nvSpPr>
        <p:spPr>
          <a:xfrm>
            <a:off x="2069769" y="3384868"/>
            <a:ext cx="413100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1B3181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Называют фильмы </a:t>
            </a:r>
          </a:p>
          <a:p>
            <a:pPr>
              <a:lnSpc>
                <a:spcPct val="90000"/>
              </a:lnSpc>
              <a:buClr>
                <a:srgbClr val="1B3181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отечественного производства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751D92-E031-8F36-7B90-9DE640703B33}"/>
              </a:ext>
            </a:extLst>
          </p:cNvPr>
          <p:cNvSpPr txBox="1"/>
          <p:nvPr/>
        </p:nvSpPr>
        <p:spPr>
          <a:xfrm>
            <a:off x="613702" y="4311939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E8D75B-27CE-BCD9-30E5-A9762D38FEC5}"/>
              </a:ext>
            </a:extLst>
          </p:cNvPr>
          <p:cNvSpPr txBox="1"/>
          <p:nvPr/>
        </p:nvSpPr>
        <p:spPr>
          <a:xfrm>
            <a:off x="2011064" y="4371573"/>
            <a:ext cx="344734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Называют юмористические шоу с ненормативной лексикой и ограничением 18+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152E00-C34F-C355-BC97-AF0B03D117FD}"/>
              </a:ext>
            </a:extLst>
          </p:cNvPr>
          <p:cNvSpPr txBox="1"/>
          <p:nvPr/>
        </p:nvSpPr>
        <p:spPr>
          <a:xfrm>
            <a:off x="613702" y="5501523"/>
            <a:ext cx="1765012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3519BC-FCC5-BD16-262E-BC9478B66A41}"/>
              </a:ext>
            </a:extLst>
          </p:cNvPr>
          <p:cNvSpPr txBox="1"/>
          <p:nvPr/>
        </p:nvSpPr>
        <p:spPr>
          <a:xfrm>
            <a:off x="2011064" y="5719139"/>
            <a:ext cx="3634362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1B3181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Вообще не уделяют данному направлению внимание</a:t>
            </a:r>
          </a:p>
          <a:p>
            <a:pPr>
              <a:lnSpc>
                <a:spcPct val="90000"/>
              </a:lnSpc>
              <a:buClr>
                <a:srgbClr val="1B3181"/>
              </a:buClr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3CEF70-B3D9-4C22-5041-8E87D0D7A91F}"/>
              </a:ext>
            </a:extLst>
          </p:cNvPr>
          <p:cNvSpPr txBox="1"/>
          <p:nvPr/>
        </p:nvSpPr>
        <p:spPr>
          <a:xfrm>
            <a:off x="613702" y="2022222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B90F52-D526-C778-B9E9-DADA20877881}"/>
              </a:ext>
            </a:extLst>
          </p:cNvPr>
          <p:cNvSpPr txBox="1"/>
          <p:nvPr/>
        </p:nvSpPr>
        <p:spPr>
          <a:xfrm>
            <a:off x="2011064" y="2300968"/>
            <a:ext cx="38671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Интересуются в основном развлекательным контентом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EAF99E-D4A5-1A04-B6B2-0A0CFA164165}"/>
              </a:ext>
            </a:extLst>
          </p:cNvPr>
          <p:cNvSpPr txBox="1"/>
          <p:nvPr/>
        </p:nvSpPr>
        <p:spPr>
          <a:xfrm>
            <a:off x="6259930" y="3146991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C2A45F-80C4-8754-2C68-B18D16E9BF01}"/>
              </a:ext>
            </a:extLst>
          </p:cNvPr>
          <p:cNvSpPr txBox="1"/>
          <p:nvPr/>
        </p:nvSpPr>
        <p:spPr>
          <a:xfrm>
            <a:off x="7729034" y="3425284"/>
            <a:ext cx="301983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Называют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788D6B-28E5-DE60-CDBE-EE9786E44AE3}"/>
              </a:ext>
            </a:extLst>
          </p:cNvPr>
          <p:cNvSpPr txBox="1"/>
          <p:nvPr/>
        </p:nvSpPr>
        <p:spPr>
          <a:xfrm>
            <a:off x="6259929" y="5498436"/>
            <a:ext cx="1867033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2769E5-077A-585E-4DBC-7B0CD403A6FB}"/>
              </a:ext>
            </a:extLst>
          </p:cNvPr>
          <p:cNvSpPr txBox="1"/>
          <p:nvPr/>
        </p:nvSpPr>
        <p:spPr>
          <a:xfrm>
            <a:off x="7666557" y="5409937"/>
            <a:ext cx="4341620" cy="135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B3181"/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Единичные указания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личности отдельных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известных артистов, спортсменов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1B3181"/>
              </a:buClr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3360EA-886B-1391-B315-F04D3AE94C24}"/>
              </a:ext>
            </a:extLst>
          </p:cNvPr>
          <p:cNvSpPr txBox="1"/>
          <p:nvPr/>
        </p:nvSpPr>
        <p:spPr>
          <a:xfrm>
            <a:off x="6259930" y="2030903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21624D-6B70-E51C-DF9E-D0A3BA8C81D7}"/>
              </a:ext>
            </a:extLst>
          </p:cNvPr>
          <p:cNvSpPr txBox="1"/>
          <p:nvPr/>
        </p:nvSpPr>
        <p:spPr>
          <a:xfrm>
            <a:off x="7671747" y="2269886"/>
            <a:ext cx="28798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Оставляют вопрос без ответа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15D5B1-B3DE-F6DD-1923-A157F18ED84E}"/>
              </a:ext>
            </a:extLst>
          </p:cNvPr>
          <p:cNvSpPr txBox="1"/>
          <p:nvPr/>
        </p:nvSpPr>
        <p:spPr>
          <a:xfrm>
            <a:off x="6259930" y="4292897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</a:t>
            </a:r>
            <a:r>
              <a:rPr lang="en-US" sz="4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ECFB1E-43D3-826F-15A6-6AB2CAE97ED6}"/>
              </a:ext>
            </a:extLst>
          </p:cNvPr>
          <p:cNvSpPr txBox="1"/>
          <p:nvPr/>
        </p:nvSpPr>
        <p:spPr>
          <a:xfrm>
            <a:off x="7729034" y="4553339"/>
            <a:ext cx="282258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Называют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CAB817-A33A-BFD7-F449-47AA7F577D8D}"/>
              </a:ext>
            </a:extLst>
          </p:cNvPr>
          <p:cNvSpPr txBox="1"/>
          <p:nvPr/>
        </p:nvSpPr>
        <p:spPr>
          <a:xfrm>
            <a:off x="613702" y="1276952"/>
            <a:ext cx="5143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 о предпочитаемых </a:t>
            </a:r>
            <a:r>
              <a:rPr lang="ru-RU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каналах, </a:t>
            </a:r>
            <a:r>
              <a:rPr lang="ru-RU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фильмах, сериалах, мультфильмах:</a:t>
            </a:r>
            <a:endParaRPr lang="ru-RU" dirty="0">
              <a:solidFill>
                <a:srgbClr val="1B318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EDD7AE-53FB-611C-05F0-ACFF3D044107}"/>
              </a:ext>
            </a:extLst>
          </p:cNvPr>
          <p:cNvSpPr txBox="1"/>
          <p:nvPr/>
        </p:nvSpPr>
        <p:spPr>
          <a:xfrm>
            <a:off x="6234951" y="1276525"/>
            <a:ext cx="5705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solidFill>
                  <a:srgbClr val="1B31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опрос о личности, с которой можно брать пример?</a:t>
            </a:r>
            <a:endParaRPr lang="ru-RU" dirty="0">
              <a:solidFill>
                <a:srgbClr val="1B3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0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E8606F8-7D40-5EF4-5085-DDF229EA1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2"/>
            <a:ext cx="12192000" cy="6858000"/>
          </a:xfrm>
          <a:prstGeom prst="rect">
            <a:avLst/>
          </a:prstGeom>
        </p:spPr>
      </p:pic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BB00F70D-C6A3-2D47-8596-F484E68A73CB}"/>
              </a:ext>
            </a:extLst>
          </p:cNvPr>
          <p:cNvSpPr txBox="1">
            <a:spLocks/>
          </p:cNvSpPr>
          <p:nvPr/>
        </p:nvSpPr>
        <p:spPr>
          <a:xfrm>
            <a:off x="695325" y="135042"/>
            <a:ext cx="10837863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 </a:t>
            </a:r>
            <a:b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ЦЕННОСТНЫХ ОРИЕНТАЦИЙ ДЕТЕЙ И МОЛОДЕЖИ</a:t>
            </a:r>
            <a:endParaRPr lang="ru-RU" sz="3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6918F10-76F6-28DB-8E24-57F3ADEF8B90}"/>
              </a:ext>
            </a:extLst>
          </p:cNvPr>
          <p:cNvGraphicFramePr/>
          <p:nvPr/>
        </p:nvGraphicFramePr>
        <p:xfrm>
          <a:off x="591873" y="1349947"/>
          <a:ext cx="11460162" cy="311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EDD457D-24CE-1949-AA7B-3BC72D534712}"/>
              </a:ext>
            </a:extLst>
          </p:cNvPr>
          <p:cNvGrpSpPr/>
          <p:nvPr/>
        </p:nvGrpSpPr>
        <p:grpSpPr>
          <a:xfrm>
            <a:off x="749003" y="1971871"/>
            <a:ext cx="3988507" cy="3284472"/>
            <a:chOff x="475889" y="1971871"/>
            <a:chExt cx="3988507" cy="32844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E307F4D-9DE5-ADF5-FA57-DE861B78BF88}"/>
                </a:ext>
              </a:extLst>
            </p:cNvPr>
            <p:cNvSpPr txBox="1"/>
            <p:nvPr/>
          </p:nvSpPr>
          <p:spPr>
            <a:xfrm>
              <a:off x="475889" y="4665412"/>
              <a:ext cx="3988507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 </a:t>
              </a:r>
              <a:r>
                <a:rPr lang="ru-RU" dirty="0">
                  <a:solidFill>
                    <a:srgbClr val="1B31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ОБСУЖДАЮТ СВОИ ПРОБЛЕМЫ С РОДИТЕЛЯМИ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D848D66B-0516-A545-BC94-BCA13C8777B4}"/>
                </a:ext>
              </a:extLst>
            </p:cNvPr>
            <p:cNvGrpSpPr/>
            <p:nvPr/>
          </p:nvGrpSpPr>
          <p:grpSpPr>
            <a:xfrm>
              <a:off x="1586036" y="1971871"/>
              <a:ext cx="1768213" cy="2497410"/>
              <a:chOff x="1434997" y="1971871"/>
              <a:chExt cx="1768213" cy="2497410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xmlns="" id="{9A1B087F-B7CD-C141-A99E-589B49202CBD}"/>
                  </a:ext>
                </a:extLst>
              </p:cNvPr>
              <p:cNvGrpSpPr/>
              <p:nvPr/>
            </p:nvGrpSpPr>
            <p:grpSpPr>
              <a:xfrm>
                <a:off x="2354492" y="1971871"/>
                <a:ext cx="848718" cy="2495190"/>
                <a:chOff x="1373114" y="1971871"/>
                <a:chExt cx="848718" cy="2495190"/>
              </a:xfrm>
            </p:grpSpPr>
            <p:sp>
              <p:nvSpPr>
                <p:cNvPr id="66" name="Объект 2">
                  <a:extLst>
                    <a:ext uri="{FF2B5EF4-FFF2-40B4-BE49-F238E27FC236}">
                      <a16:creationId xmlns:a16="http://schemas.microsoft.com/office/drawing/2014/main" xmlns="" id="{3073E62B-3A71-8C04-ECD9-3658FFDE3CD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43827" y="1971871"/>
                  <a:ext cx="667862" cy="3797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64</a:t>
                  </a:r>
                  <a:r>
                    <a:rPr lang="en-US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800" b="1" dirty="0">
                    <a:solidFill>
                      <a:srgbClr val="1B318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xmlns="" id="{55F18D2F-9B84-2250-1694-392D0AF9858D}"/>
                    </a:ext>
                  </a:extLst>
                </p:cNvPr>
                <p:cNvSpPr/>
                <p:nvPr/>
              </p:nvSpPr>
              <p:spPr>
                <a:xfrm>
                  <a:off x="1418302" y="2536763"/>
                  <a:ext cx="800282" cy="1873654"/>
                </a:xfrm>
                <a:custGeom>
                  <a:avLst/>
                  <a:gdLst>
                    <a:gd name="connsiteX0" fmla="*/ 0 w 800282"/>
                    <a:gd name="connsiteY0" fmla="*/ 0 h 3969281"/>
                    <a:gd name="connsiteX1" fmla="*/ 800282 w 800282"/>
                    <a:gd name="connsiteY1" fmla="*/ 0 h 3969281"/>
                    <a:gd name="connsiteX2" fmla="*/ 800282 w 800282"/>
                    <a:gd name="connsiteY2" fmla="*/ 3768427 h 3969281"/>
                    <a:gd name="connsiteX3" fmla="*/ 800282 w 800282"/>
                    <a:gd name="connsiteY3" fmla="*/ 3769766 h 3969281"/>
                    <a:gd name="connsiteX4" fmla="*/ 800013 w 800282"/>
                    <a:gd name="connsiteY4" fmla="*/ 3769766 h 3969281"/>
                    <a:gd name="connsiteX5" fmla="*/ 792153 w 800282"/>
                    <a:gd name="connsiteY5" fmla="*/ 3808906 h 3969281"/>
                    <a:gd name="connsiteX6" fmla="*/ 400141 w 800282"/>
                    <a:gd name="connsiteY6" fmla="*/ 3969281 h 3969281"/>
                    <a:gd name="connsiteX7" fmla="*/ 8129 w 800282"/>
                    <a:gd name="connsiteY7" fmla="*/ 3808906 h 3969281"/>
                    <a:gd name="connsiteX8" fmla="*/ 269 w 800282"/>
                    <a:gd name="connsiteY8" fmla="*/ 3769766 h 3969281"/>
                    <a:gd name="connsiteX9" fmla="*/ 0 w 800282"/>
                    <a:gd name="connsiteY9" fmla="*/ 3769766 h 3969281"/>
                    <a:gd name="connsiteX10" fmla="*/ 0 w 800282"/>
                    <a:gd name="connsiteY10" fmla="*/ 3768427 h 396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0282" h="3969281">
                      <a:moveTo>
                        <a:pt x="0" y="0"/>
                      </a:moveTo>
                      <a:lnTo>
                        <a:pt x="800282" y="0"/>
                      </a:lnTo>
                      <a:lnTo>
                        <a:pt x="800282" y="3768427"/>
                      </a:lnTo>
                      <a:lnTo>
                        <a:pt x="800282" y="3769766"/>
                      </a:lnTo>
                      <a:lnTo>
                        <a:pt x="800013" y="3769766"/>
                      </a:lnTo>
                      <a:lnTo>
                        <a:pt x="792153" y="3808906"/>
                      </a:lnTo>
                      <a:cubicBezTo>
                        <a:pt x="754841" y="3900432"/>
                        <a:pt x="593509" y="3969281"/>
                        <a:pt x="400141" y="3969281"/>
                      </a:cubicBezTo>
                      <a:cubicBezTo>
                        <a:pt x="206773" y="3969281"/>
                        <a:pt x="45441" y="3900432"/>
                        <a:pt x="8129" y="3808906"/>
                      </a:cubicBezTo>
                      <a:lnTo>
                        <a:pt x="269" y="3769766"/>
                      </a:lnTo>
                      <a:lnTo>
                        <a:pt x="0" y="3769766"/>
                      </a:lnTo>
                      <a:lnTo>
                        <a:pt x="0" y="3768427"/>
                      </a:lnTo>
                      <a:close/>
                    </a:path>
                  </a:pathLst>
                </a:custGeom>
                <a:solidFill>
                  <a:srgbClr val="1B3181"/>
                </a:solidFill>
                <a:ln>
                  <a:noFill/>
                </a:ln>
                <a:effectLst>
                  <a:outerShdw blurRad="368300" dir="18900000" sy="23000" kx="-1200000" algn="b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xmlns="" id="{A6F48C47-AF6F-8251-F1B8-5C8B6D921F73}"/>
                    </a:ext>
                  </a:extLst>
                </p:cNvPr>
                <p:cNvSpPr/>
                <p:nvPr/>
              </p:nvSpPr>
              <p:spPr>
                <a:xfrm>
                  <a:off x="1418302" y="2383981"/>
                  <a:ext cx="800282" cy="31312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Овал 58">
                  <a:extLst>
                    <a:ext uri="{FF2B5EF4-FFF2-40B4-BE49-F238E27FC236}">
                      <a16:creationId xmlns:a16="http://schemas.microsoft.com/office/drawing/2014/main" xmlns="" id="{FC4A334B-D6F2-2A26-3478-36CF7BEC7ECB}"/>
                    </a:ext>
                  </a:extLst>
                </p:cNvPr>
                <p:cNvSpPr/>
                <p:nvPr/>
              </p:nvSpPr>
              <p:spPr>
                <a:xfrm>
                  <a:off x="1421550" y="4153940"/>
                  <a:ext cx="800282" cy="313121"/>
                </a:xfrm>
                <a:prstGeom prst="ellipse">
                  <a:avLst/>
                </a:prstGeom>
                <a:solidFill>
                  <a:srgbClr val="1B3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" name="Группа 1">
                  <a:extLst>
                    <a:ext uri="{FF2B5EF4-FFF2-40B4-BE49-F238E27FC236}">
                      <a16:creationId xmlns:a16="http://schemas.microsoft.com/office/drawing/2014/main" xmlns="" id="{2281A6E1-FE76-9DB5-BB0F-C53423B54E2B}"/>
                    </a:ext>
                  </a:extLst>
                </p:cNvPr>
                <p:cNvGrpSpPr/>
                <p:nvPr/>
              </p:nvGrpSpPr>
              <p:grpSpPr>
                <a:xfrm>
                  <a:off x="1373114" y="2260161"/>
                  <a:ext cx="739985" cy="276602"/>
                  <a:chOff x="12517341" y="5084131"/>
                  <a:chExt cx="739985" cy="276602"/>
                </a:xfrm>
              </p:grpSpPr>
              <p:cxnSp>
                <p:nvCxnSpPr>
                  <p:cNvPr id="98" name="Прямая соединительная линия 97">
                    <a:extLst>
                      <a:ext uri="{FF2B5EF4-FFF2-40B4-BE49-F238E27FC236}">
                        <a16:creationId xmlns:a16="http://schemas.microsoft.com/office/drawing/2014/main" xmlns="" id="{112BFEA5-0609-0753-2171-00F14AF191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521824" y="5084131"/>
                    <a:ext cx="406472" cy="27660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>
                    <a:extLst>
                      <a:ext uri="{FF2B5EF4-FFF2-40B4-BE49-F238E27FC236}">
                        <a16:creationId xmlns:a16="http://schemas.microsoft.com/office/drawing/2014/main" xmlns="" id="{919831DB-3318-9880-7541-AEDE1AB04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517341" y="5084131"/>
                    <a:ext cx="73998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A5990DAF-F107-1745-9A28-AED3BF969A63}"/>
                  </a:ext>
                </a:extLst>
              </p:cNvPr>
              <p:cNvGrpSpPr/>
              <p:nvPr/>
            </p:nvGrpSpPr>
            <p:grpSpPr>
              <a:xfrm>
                <a:off x="1434997" y="2417748"/>
                <a:ext cx="802655" cy="2051533"/>
                <a:chOff x="2578336" y="2417748"/>
                <a:chExt cx="802655" cy="2051533"/>
              </a:xfrm>
            </p:grpSpPr>
            <p:sp>
              <p:nvSpPr>
                <p:cNvPr id="70" name="Объект 2">
                  <a:extLst>
                    <a:ext uri="{FF2B5EF4-FFF2-40B4-BE49-F238E27FC236}">
                      <a16:creationId xmlns:a16="http://schemas.microsoft.com/office/drawing/2014/main" xmlns="" id="{AAD66A0C-5248-5A6D-A01D-B94381F664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40846" y="2417748"/>
                  <a:ext cx="654553" cy="3797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  <a:r>
                    <a:rPr lang="en-US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800" b="1" dirty="0">
                    <a:solidFill>
                      <a:srgbClr val="1B318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4C7A6EB6-8B39-7C05-E2F3-B56F2F47C54B}"/>
                    </a:ext>
                  </a:extLst>
                </p:cNvPr>
                <p:cNvSpPr/>
                <p:nvPr/>
              </p:nvSpPr>
              <p:spPr>
                <a:xfrm>
                  <a:off x="2578336" y="2975609"/>
                  <a:ext cx="800282" cy="1407003"/>
                </a:xfrm>
                <a:custGeom>
                  <a:avLst/>
                  <a:gdLst>
                    <a:gd name="connsiteX0" fmla="*/ 0 w 800282"/>
                    <a:gd name="connsiteY0" fmla="*/ 0 h 3969281"/>
                    <a:gd name="connsiteX1" fmla="*/ 800282 w 800282"/>
                    <a:gd name="connsiteY1" fmla="*/ 0 h 3969281"/>
                    <a:gd name="connsiteX2" fmla="*/ 800282 w 800282"/>
                    <a:gd name="connsiteY2" fmla="*/ 3768427 h 3969281"/>
                    <a:gd name="connsiteX3" fmla="*/ 800282 w 800282"/>
                    <a:gd name="connsiteY3" fmla="*/ 3769766 h 3969281"/>
                    <a:gd name="connsiteX4" fmla="*/ 800013 w 800282"/>
                    <a:gd name="connsiteY4" fmla="*/ 3769766 h 3969281"/>
                    <a:gd name="connsiteX5" fmla="*/ 792153 w 800282"/>
                    <a:gd name="connsiteY5" fmla="*/ 3808906 h 3969281"/>
                    <a:gd name="connsiteX6" fmla="*/ 400141 w 800282"/>
                    <a:gd name="connsiteY6" fmla="*/ 3969281 h 3969281"/>
                    <a:gd name="connsiteX7" fmla="*/ 8129 w 800282"/>
                    <a:gd name="connsiteY7" fmla="*/ 3808906 h 3969281"/>
                    <a:gd name="connsiteX8" fmla="*/ 269 w 800282"/>
                    <a:gd name="connsiteY8" fmla="*/ 3769766 h 3969281"/>
                    <a:gd name="connsiteX9" fmla="*/ 0 w 800282"/>
                    <a:gd name="connsiteY9" fmla="*/ 3769766 h 3969281"/>
                    <a:gd name="connsiteX10" fmla="*/ 0 w 800282"/>
                    <a:gd name="connsiteY10" fmla="*/ 3768427 h 396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0282" h="3969281">
                      <a:moveTo>
                        <a:pt x="0" y="0"/>
                      </a:moveTo>
                      <a:lnTo>
                        <a:pt x="800282" y="0"/>
                      </a:lnTo>
                      <a:lnTo>
                        <a:pt x="800282" y="3768427"/>
                      </a:lnTo>
                      <a:lnTo>
                        <a:pt x="800282" y="3769766"/>
                      </a:lnTo>
                      <a:lnTo>
                        <a:pt x="800013" y="3769766"/>
                      </a:lnTo>
                      <a:lnTo>
                        <a:pt x="792153" y="3808906"/>
                      </a:lnTo>
                      <a:cubicBezTo>
                        <a:pt x="754841" y="3900432"/>
                        <a:pt x="593509" y="3969281"/>
                        <a:pt x="400141" y="3969281"/>
                      </a:cubicBezTo>
                      <a:cubicBezTo>
                        <a:pt x="206773" y="3969281"/>
                        <a:pt x="45441" y="3900432"/>
                        <a:pt x="8129" y="3808906"/>
                      </a:cubicBezTo>
                      <a:lnTo>
                        <a:pt x="269" y="3769766"/>
                      </a:lnTo>
                      <a:lnTo>
                        <a:pt x="0" y="3769766"/>
                      </a:lnTo>
                      <a:lnTo>
                        <a:pt x="0" y="376842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68300" dir="18900000" sy="23000" kx="-1200000" algn="b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xmlns="" id="{ED3DE679-492D-A57C-FEFA-458FA1CE33A1}"/>
                    </a:ext>
                  </a:extLst>
                </p:cNvPr>
                <p:cNvSpPr/>
                <p:nvPr/>
              </p:nvSpPr>
              <p:spPr>
                <a:xfrm>
                  <a:off x="2578336" y="2818712"/>
                  <a:ext cx="800282" cy="3131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xmlns="" id="{355712BA-5F3E-E70C-918A-044DCD701554}"/>
                    </a:ext>
                  </a:extLst>
                </p:cNvPr>
                <p:cNvSpPr/>
                <p:nvPr/>
              </p:nvSpPr>
              <p:spPr>
                <a:xfrm>
                  <a:off x="2580709" y="4156160"/>
                  <a:ext cx="800282" cy="31312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" name="Группа 61">
                  <a:extLst>
                    <a:ext uri="{FF2B5EF4-FFF2-40B4-BE49-F238E27FC236}">
                      <a16:creationId xmlns:a16="http://schemas.microsoft.com/office/drawing/2014/main" xmlns="" id="{49FCED85-6737-D7E7-5F71-A607B00DA793}"/>
                    </a:ext>
                  </a:extLst>
                </p:cNvPr>
                <p:cNvGrpSpPr/>
                <p:nvPr/>
              </p:nvGrpSpPr>
              <p:grpSpPr>
                <a:xfrm>
                  <a:off x="2584598" y="2688195"/>
                  <a:ext cx="739985" cy="276602"/>
                  <a:chOff x="12750917" y="5084131"/>
                  <a:chExt cx="739985" cy="276602"/>
                </a:xfrm>
              </p:grpSpPr>
              <p:cxnSp>
                <p:nvCxnSpPr>
                  <p:cNvPr id="63" name="Прямая соединительная линия 62">
                    <a:extLst>
                      <a:ext uri="{FF2B5EF4-FFF2-40B4-BE49-F238E27FC236}">
                        <a16:creationId xmlns:a16="http://schemas.microsoft.com/office/drawing/2014/main" xmlns="" id="{CC0246E6-2471-CAE6-E7E4-BE948E780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755400" y="5084131"/>
                    <a:ext cx="406472" cy="27660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>
                    <a:extLst>
                      <a:ext uri="{FF2B5EF4-FFF2-40B4-BE49-F238E27FC236}">
                        <a16:creationId xmlns:a16="http://schemas.microsoft.com/office/drawing/2014/main" xmlns="" id="{CEB1FE93-C642-9AC5-D711-D157DEBA92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750917" y="5084131"/>
                    <a:ext cx="73998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18016B3-DFD4-F14B-B28E-78226D704499}"/>
              </a:ext>
            </a:extLst>
          </p:cNvPr>
          <p:cNvGrpSpPr/>
          <p:nvPr/>
        </p:nvGrpSpPr>
        <p:grpSpPr>
          <a:xfrm>
            <a:off x="5064114" y="2104787"/>
            <a:ext cx="2886408" cy="3151556"/>
            <a:chOff x="4647453" y="2104787"/>
            <a:chExt cx="2886408" cy="315155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C394139-1D06-9D04-F4B4-C93210F3DB55}"/>
                </a:ext>
              </a:extLst>
            </p:cNvPr>
            <p:cNvSpPr txBox="1"/>
            <p:nvPr/>
          </p:nvSpPr>
          <p:spPr>
            <a:xfrm>
              <a:off x="4647453" y="4665412"/>
              <a:ext cx="2886408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 СМОГЛИ НАЗВАТЬ</a:t>
              </a:r>
              <a:b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ЛЮБИМУЮ КНИГУ</a:t>
              </a:r>
              <a:endParaRPr lang="ru-RU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2930C117-06D2-3544-BC1D-19E158CC5D37}"/>
                </a:ext>
              </a:extLst>
            </p:cNvPr>
            <p:cNvGrpSpPr/>
            <p:nvPr/>
          </p:nvGrpSpPr>
          <p:grpSpPr>
            <a:xfrm>
              <a:off x="5148865" y="2104787"/>
              <a:ext cx="1883585" cy="2373611"/>
              <a:chOff x="5074670" y="2104787"/>
              <a:chExt cx="1883585" cy="2373611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2B355DD3-092E-5041-A175-A0DB0CDD492D}"/>
                  </a:ext>
                </a:extLst>
              </p:cNvPr>
              <p:cNvGrpSpPr/>
              <p:nvPr/>
            </p:nvGrpSpPr>
            <p:grpSpPr>
              <a:xfrm>
                <a:off x="5074670" y="2484505"/>
                <a:ext cx="893663" cy="1985211"/>
                <a:chOff x="6207455" y="2484505"/>
                <a:chExt cx="893663" cy="1985211"/>
              </a:xfrm>
            </p:grpSpPr>
            <p:sp>
              <p:nvSpPr>
                <p:cNvPr id="71" name="Объект 2">
                  <a:extLst>
                    <a:ext uri="{FF2B5EF4-FFF2-40B4-BE49-F238E27FC236}">
                      <a16:creationId xmlns:a16="http://schemas.microsoft.com/office/drawing/2014/main" xmlns="" id="{23B06CF8-B3E1-FB78-9E4F-2B9C29708A0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9417" y="2484505"/>
                  <a:ext cx="811701" cy="3797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42</a:t>
                  </a:r>
                  <a:r>
                    <a:rPr lang="en-US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800" b="1" dirty="0">
                    <a:solidFill>
                      <a:srgbClr val="1B318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Полилиния: фигура 103">
                  <a:extLst>
                    <a:ext uri="{FF2B5EF4-FFF2-40B4-BE49-F238E27FC236}">
                      <a16:creationId xmlns:a16="http://schemas.microsoft.com/office/drawing/2014/main" xmlns="" id="{D3A8483A-7610-453B-75D1-6A64D4C7DF0B}"/>
                    </a:ext>
                  </a:extLst>
                </p:cNvPr>
                <p:cNvSpPr/>
                <p:nvPr/>
              </p:nvSpPr>
              <p:spPr>
                <a:xfrm>
                  <a:off x="6214236" y="3067049"/>
                  <a:ext cx="800282" cy="1286363"/>
                </a:xfrm>
                <a:custGeom>
                  <a:avLst/>
                  <a:gdLst>
                    <a:gd name="connsiteX0" fmla="*/ 0 w 800282"/>
                    <a:gd name="connsiteY0" fmla="*/ 0 h 3969281"/>
                    <a:gd name="connsiteX1" fmla="*/ 800282 w 800282"/>
                    <a:gd name="connsiteY1" fmla="*/ 0 h 3969281"/>
                    <a:gd name="connsiteX2" fmla="*/ 800282 w 800282"/>
                    <a:gd name="connsiteY2" fmla="*/ 3768427 h 3969281"/>
                    <a:gd name="connsiteX3" fmla="*/ 800282 w 800282"/>
                    <a:gd name="connsiteY3" fmla="*/ 3769766 h 3969281"/>
                    <a:gd name="connsiteX4" fmla="*/ 800013 w 800282"/>
                    <a:gd name="connsiteY4" fmla="*/ 3769766 h 3969281"/>
                    <a:gd name="connsiteX5" fmla="*/ 792153 w 800282"/>
                    <a:gd name="connsiteY5" fmla="*/ 3808906 h 3969281"/>
                    <a:gd name="connsiteX6" fmla="*/ 400141 w 800282"/>
                    <a:gd name="connsiteY6" fmla="*/ 3969281 h 3969281"/>
                    <a:gd name="connsiteX7" fmla="*/ 8129 w 800282"/>
                    <a:gd name="connsiteY7" fmla="*/ 3808906 h 3969281"/>
                    <a:gd name="connsiteX8" fmla="*/ 269 w 800282"/>
                    <a:gd name="connsiteY8" fmla="*/ 3769766 h 3969281"/>
                    <a:gd name="connsiteX9" fmla="*/ 0 w 800282"/>
                    <a:gd name="connsiteY9" fmla="*/ 3769766 h 3969281"/>
                    <a:gd name="connsiteX10" fmla="*/ 0 w 800282"/>
                    <a:gd name="connsiteY10" fmla="*/ 3768427 h 396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0282" h="3969281">
                      <a:moveTo>
                        <a:pt x="0" y="0"/>
                      </a:moveTo>
                      <a:lnTo>
                        <a:pt x="800282" y="0"/>
                      </a:lnTo>
                      <a:lnTo>
                        <a:pt x="800282" y="3768427"/>
                      </a:lnTo>
                      <a:lnTo>
                        <a:pt x="800282" y="3769766"/>
                      </a:lnTo>
                      <a:lnTo>
                        <a:pt x="800013" y="3769766"/>
                      </a:lnTo>
                      <a:lnTo>
                        <a:pt x="792153" y="3808906"/>
                      </a:lnTo>
                      <a:cubicBezTo>
                        <a:pt x="754841" y="3900432"/>
                        <a:pt x="593509" y="3969281"/>
                        <a:pt x="400141" y="3969281"/>
                      </a:cubicBezTo>
                      <a:cubicBezTo>
                        <a:pt x="206773" y="3969281"/>
                        <a:pt x="45441" y="3900432"/>
                        <a:pt x="8129" y="3808906"/>
                      </a:cubicBezTo>
                      <a:lnTo>
                        <a:pt x="269" y="3769766"/>
                      </a:lnTo>
                      <a:lnTo>
                        <a:pt x="0" y="3769766"/>
                      </a:lnTo>
                      <a:lnTo>
                        <a:pt x="0" y="376842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68300" dir="18900000" sy="23000" kx="-1200000" algn="b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Овал 104">
                  <a:extLst>
                    <a:ext uri="{FF2B5EF4-FFF2-40B4-BE49-F238E27FC236}">
                      <a16:creationId xmlns:a16="http://schemas.microsoft.com/office/drawing/2014/main" xmlns="" id="{AEADC2A1-EA0C-53A6-9D5B-D53B8D33FDA9}"/>
                    </a:ext>
                  </a:extLst>
                </p:cNvPr>
                <p:cNvSpPr/>
                <p:nvPr/>
              </p:nvSpPr>
              <p:spPr>
                <a:xfrm>
                  <a:off x="6213343" y="2908238"/>
                  <a:ext cx="800282" cy="3131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Овал 105">
                  <a:extLst>
                    <a:ext uri="{FF2B5EF4-FFF2-40B4-BE49-F238E27FC236}">
                      <a16:creationId xmlns:a16="http://schemas.microsoft.com/office/drawing/2014/main" xmlns="" id="{FD2CFF66-9867-32CF-2AA4-7901E729360C}"/>
                    </a:ext>
                  </a:extLst>
                </p:cNvPr>
                <p:cNvSpPr/>
                <p:nvPr/>
              </p:nvSpPr>
              <p:spPr>
                <a:xfrm>
                  <a:off x="6213343" y="4156595"/>
                  <a:ext cx="800282" cy="31312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" name="Группа 109">
                  <a:extLst>
                    <a:ext uri="{FF2B5EF4-FFF2-40B4-BE49-F238E27FC236}">
                      <a16:creationId xmlns:a16="http://schemas.microsoft.com/office/drawing/2014/main" xmlns="" id="{31EF95F5-4FA0-02B6-B081-CA5401D9664D}"/>
                    </a:ext>
                  </a:extLst>
                </p:cNvPr>
                <p:cNvGrpSpPr/>
                <p:nvPr/>
              </p:nvGrpSpPr>
              <p:grpSpPr>
                <a:xfrm>
                  <a:off x="6207455" y="2768092"/>
                  <a:ext cx="739985" cy="276602"/>
                  <a:chOff x="12722747" y="5084131"/>
                  <a:chExt cx="739985" cy="276602"/>
                </a:xfrm>
              </p:grpSpPr>
              <p:cxnSp>
                <p:nvCxnSpPr>
                  <p:cNvPr id="111" name="Прямая соединительная линия 110">
                    <a:extLst>
                      <a:ext uri="{FF2B5EF4-FFF2-40B4-BE49-F238E27FC236}">
                        <a16:creationId xmlns:a16="http://schemas.microsoft.com/office/drawing/2014/main" xmlns="" id="{E712A9EE-01AF-271E-431A-18E078D51D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727230" y="5084131"/>
                    <a:ext cx="406472" cy="27660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Прямая соединительная линия 111">
                    <a:extLst>
                      <a:ext uri="{FF2B5EF4-FFF2-40B4-BE49-F238E27FC236}">
                        <a16:creationId xmlns:a16="http://schemas.microsoft.com/office/drawing/2014/main" xmlns="" id="{99584202-339D-E643-5C38-C154FF22BD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722747" y="5084131"/>
                    <a:ext cx="73998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39C28FA4-DE4D-4346-9808-5AEDC26F4256}"/>
                  </a:ext>
                </a:extLst>
              </p:cNvPr>
              <p:cNvGrpSpPr/>
              <p:nvPr/>
            </p:nvGrpSpPr>
            <p:grpSpPr>
              <a:xfrm>
                <a:off x="6052062" y="2104787"/>
                <a:ext cx="906193" cy="2373611"/>
                <a:chOff x="5080927" y="2104787"/>
                <a:chExt cx="906193" cy="2373611"/>
              </a:xfrm>
            </p:grpSpPr>
            <p:sp>
              <p:nvSpPr>
                <p:cNvPr id="93" name="Полилиния: фигура 92">
                  <a:extLst>
                    <a:ext uri="{FF2B5EF4-FFF2-40B4-BE49-F238E27FC236}">
                      <a16:creationId xmlns:a16="http://schemas.microsoft.com/office/drawing/2014/main" xmlns="" id="{325A04C6-E6F3-3C68-1F08-56379E623150}"/>
                    </a:ext>
                  </a:extLst>
                </p:cNvPr>
                <p:cNvSpPr/>
                <p:nvPr/>
              </p:nvSpPr>
              <p:spPr>
                <a:xfrm>
                  <a:off x="5082372" y="2659559"/>
                  <a:ext cx="800282" cy="1750855"/>
                </a:xfrm>
                <a:custGeom>
                  <a:avLst/>
                  <a:gdLst>
                    <a:gd name="connsiteX0" fmla="*/ 0 w 800282"/>
                    <a:gd name="connsiteY0" fmla="*/ 0 h 3969281"/>
                    <a:gd name="connsiteX1" fmla="*/ 800282 w 800282"/>
                    <a:gd name="connsiteY1" fmla="*/ 0 h 3969281"/>
                    <a:gd name="connsiteX2" fmla="*/ 800282 w 800282"/>
                    <a:gd name="connsiteY2" fmla="*/ 3768427 h 3969281"/>
                    <a:gd name="connsiteX3" fmla="*/ 800282 w 800282"/>
                    <a:gd name="connsiteY3" fmla="*/ 3769766 h 3969281"/>
                    <a:gd name="connsiteX4" fmla="*/ 800013 w 800282"/>
                    <a:gd name="connsiteY4" fmla="*/ 3769766 h 3969281"/>
                    <a:gd name="connsiteX5" fmla="*/ 792153 w 800282"/>
                    <a:gd name="connsiteY5" fmla="*/ 3808906 h 3969281"/>
                    <a:gd name="connsiteX6" fmla="*/ 400141 w 800282"/>
                    <a:gd name="connsiteY6" fmla="*/ 3969281 h 3969281"/>
                    <a:gd name="connsiteX7" fmla="*/ 8129 w 800282"/>
                    <a:gd name="connsiteY7" fmla="*/ 3808906 h 3969281"/>
                    <a:gd name="connsiteX8" fmla="*/ 269 w 800282"/>
                    <a:gd name="connsiteY8" fmla="*/ 3769766 h 3969281"/>
                    <a:gd name="connsiteX9" fmla="*/ 0 w 800282"/>
                    <a:gd name="connsiteY9" fmla="*/ 3769766 h 3969281"/>
                    <a:gd name="connsiteX10" fmla="*/ 0 w 800282"/>
                    <a:gd name="connsiteY10" fmla="*/ 3768427 h 396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0282" h="3969281">
                      <a:moveTo>
                        <a:pt x="0" y="0"/>
                      </a:moveTo>
                      <a:lnTo>
                        <a:pt x="800282" y="0"/>
                      </a:lnTo>
                      <a:lnTo>
                        <a:pt x="800282" y="3768427"/>
                      </a:lnTo>
                      <a:lnTo>
                        <a:pt x="800282" y="3769766"/>
                      </a:lnTo>
                      <a:lnTo>
                        <a:pt x="800013" y="3769766"/>
                      </a:lnTo>
                      <a:lnTo>
                        <a:pt x="792153" y="3808906"/>
                      </a:lnTo>
                      <a:cubicBezTo>
                        <a:pt x="754841" y="3900432"/>
                        <a:pt x="593509" y="3969281"/>
                        <a:pt x="400141" y="3969281"/>
                      </a:cubicBezTo>
                      <a:cubicBezTo>
                        <a:pt x="206773" y="3969281"/>
                        <a:pt x="45441" y="3900432"/>
                        <a:pt x="8129" y="3808906"/>
                      </a:cubicBezTo>
                      <a:lnTo>
                        <a:pt x="269" y="3769766"/>
                      </a:lnTo>
                      <a:lnTo>
                        <a:pt x="0" y="3769766"/>
                      </a:lnTo>
                      <a:lnTo>
                        <a:pt x="0" y="3768427"/>
                      </a:lnTo>
                      <a:close/>
                    </a:path>
                  </a:pathLst>
                </a:custGeom>
                <a:solidFill>
                  <a:srgbClr val="1B3181"/>
                </a:solidFill>
                <a:ln>
                  <a:noFill/>
                </a:ln>
                <a:effectLst>
                  <a:outerShdw blurRad="368300" dir="18900000" sy="23000" kx="-1200000" algn="b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xmlns="" id="{33A50ACB-EE81-2279-C6ED-5A5F6153453C}"/>
                    </a:ext>
                  </a:extLst>
                </p:cNvPr>
                <p:cNvSpPr/>
                <p:nvPr/>
              </p:nvSpPr>
              <p:spPr>
                <a:xfrm>
                  <a:off x="5080927" y="2518379"/>
                  <a:ext cx="800282" cy="313121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xmlns="" id="{08BA85EE-4F60-3824-56F6-9CA71F542FE9}"/>
                    </a:ext>
                  </a:extLst>
                </p:cNvPr>
                <p:cNvSpPr/>
                <p:nvPr/>
              </p:nvSpPr>
              <p:spPr>
                <a:xfrm>
                  <a:off x="5082372" y="4165277"/>
                  <a:ext cx="800282" cy="313121"/>
                </a:xfrm>
                <a:prstGeom prst="ellipse">
                  <a:avLst/>
                </a:prstGeom>
                <a:solidFill>
                  <a:srgbClr val="1B3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" name="Группа 106">
                  <a:extLst>
                    <a:ext uri="{FF2B5EF4-FFF2-40B4-BE49-F238E27FC236}">
                      <a16:creationId xmlns:a16="http://schemas.microsoft.com/office/drawing/2014/main" xmlns="" id="{667676C2-D88E-ACDD-9E86-69A20F713781}"/>
                    </a:ext>
                  </a:extLst>
                </p:cNvPr>
                <p:cNvGrpSpPr/>
                <p:nvPr/>
              </p:nvGrpSpPr>
              <p:grpSpPr>
                <a:xfrm>
                  <a:off x="5092235" y="2382958"/>
                  <a:ext cx="739985" cy="276602"/>
                  <a:chOff x="12517341" y="5084131"/>
                  <a:chExt cx="739985" cy="276602"/>
                </a:xfrm>
              </p:grpSpPr>
              <p:cxnSp>
                <p:nvCxnSpPr>
                  <p:cNvPr id="108" name="Прямая соединительная линия 107">
                    <a:extLst>
                      <a:ext uri="{FF2B5EF4-FFF2-40B4-BE49-F238E27FC236}">
                        <a16:creationId xmlns:a16="http://schemas.microsoft.com/office/drawing/2014/main" xmlns="" id="{5DA85A8E-34F9-7F7F-7B99-838B23CEF0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521824" y="5084131"/>
                    <a:ext cx="406472" cy="27660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Прямая соединительная линия 108">
                    <a:extLst>
                      <a:ext uri="{FF2B5EF4-FFF2-40B4-BE49-F238E27FC236}">
                        <a16:creationId xmlns:a16="http://schemas.microsoft.com/office/drawing/2014/main" xmlns="" id="{874E356C-60FC-95F1-F399-918997C0BF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517341" y="5084131"/>
                    <a:ext cx="73998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Объект 2">
                  <a:extLst>
                    <a:ext uri="{FF2B5EF4-FFF2-40B4-BE49-F238E27FC236}">
                      <a16:creationId xmlns:a16="http://schemas.microsoft.com/office/drawing/2014/main" xmlns="" id="{AFD33FCE-FA68-7732-796B-3136580223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75419" y="2104787"/>
                  <a:ext cx="811701" cy="3797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59</a:t>
                  </a:r>
                  <a:r>
                    <a:rPr lang="en-US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800" b="1" dirty="0">
                    <a:solidFill>
                      <a:srgbClr val="1B318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53E4AB-23A5-211D-AC52-D20C0A92A2A2}"/>
              </a:ext>
            </a:extLst>
          </p:cNvPr>
          <p:cNvSpPr txBox="1"/>
          <p:nvPr/>
        </p:nvSpPr>
        <p:spPr>
          <a:xfrm rot="5400000">
            <a:off x="10397765" y="4993575"/>
            <a:ext cx="29915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ПЕДАГОГИЧЕСКИЙ СОВЕТ 2022 </a:t>
            </a:r>
            <a:r>
              <a:rPr lang="en-US" sz="8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8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8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УЧИТЕЛЬ»</a:t>
            </a:r>
            <a:endParaRPr lang="ru-RU" sz="900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9945788-F0F5-F84B-A3BE-9493EC6A657F}"/>
              </a:ext>
            </a:extLst>
          </p:cNvPr>
          <p:cNvGrpSpPr/>
          <p:nvPr/>
        </p:nvGrpSpPr>
        <p:grpSpPr>
          <a:xfrm>
            <a:off x="8277126" y="1831428"/>
            <a:ext cx="3024856" cy="3424915"/>
            <a:chOff x="8136203" y="1831428"/>
            <a:chExt cx="3024856" cy="342491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CEB45FD-C208-0A47-B7C3-AA6ACA19BFF7}"/>
                </a:ext>
              </a:extLst>
            </p:cNvPr>
            <p:cNvSpPr txBox="1"/>
            <p:nvPr/>
          </p:nvSpPr>
          <p:spPr>
            <a:xfrm>
              <a:off x="8136203" y="4665412"/>
              <a:ext cx="3024856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 ХОТЯТ БЫТЬ</a:t>
              </a:r>
              <a:b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rgbClr val="1B318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НИ НА КОГО ПОХОЖИ</a:t>
              </a:r>
              <a:endParaRPr lang="ru-RU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758A2612-4722-BC44-BA04-B48036AF5D9F}"/>
                </a:ext>
              </a:extLst>
            </p:cNvPr>
            <p:cNvGrpSpPr/>
            <p:nvPr/>
          </p:nvGrpSpPr>
          <p:grpSpPr>
            <a:xfrm>
              <a:off x="8742571" y="1831428"/>
              <a:ext cx="1812120" cy="2646970"/>
              <a:chOff x="8640639" y="1831428"/>
              <a:chExt cx="1812120" cy="2646970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CE166691-C351-0147-9B10-EC1102D5E3EB}"/>
                  </a:ext>
                </a:extLst>
              </p:cNvPr>
              <p:cNvGrpSpPr/>
              <p:nvPr/>
            </p:nvGrpSpPr>
            <p:grpSpPr>
              <a:xfrm>
                <a:off x="8640639" y="2455411"/>
                <a:ext cx="859150" cy="2004515"/>
                <a:chOff x="9797473" y="2455411"/>
                <a:chExt cx="859150" cy="2004515"/>
              </a:xfrm>
            </p:grpSpPr>
            <p:sp>
              <p:nvSpPr>
                <p:cNvPr id="72" name="Объект 2">
                  <a:extLst>
                    <a:ext uri="{FF2B5EF4-FFF2-40B4-BE49-F238E27FC236}">
                      <a16:creationId xmlns:a16="http://schemas.microsoft.com/office/drawing/2014/main" xmlns="" id="{233EEB30-CBB2-DEC5-CCFF-347BD24EF0C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44922" y="2455411"/>
                  <a:ext cx="811701" cy="3797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  <a:r>
                    <a:rPr lang="en-US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800" b="1" dirty="0">
                    <a:solidFill>
                      <a:srgbClr val="1B318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Полилиния: фигура 117">
                  <a:extLst>
                    <a:ext uri="{FF2B5EF4-FFF2-40B4-BE49-F238E27FC236}">
                      <a16:creationId xmlns:a16="http://schemas.microsoft.com/office/drawing/2014/main" xmlns="" id="{F40C5A78-E9F4-656E-91CB-811EED84F91F}"/>
                    </a:ext>
                  </a:extLst>
                </p:cNvPr>
                <p:cNvSpPr/>
                <p:nvPr/>
              </p:nvSpPr>
              <p:spPr>
                <a:xfrm>
                  <a:off x="9803182" y="2975610"/>
                  <a:ext cx="800282" cy="1374414"/>
                </a:xfrm>
                <a:custGeom>
                  <a:avLst/>
                  <a:gdLst>
                    <a:gd name="connsiteX0" fmla="*/ 0 w 800282"/>
                    <a:gd name="connsiteY0" fmla="*/ 0 h 3969281"/>
                    <a:gd name="connsiteX1" fmla="*/ 800282 w 800282"/>
                    <a:gd name="connsiteY1" fmla="*/ 0 h 3969281"/>
                    <a:gd name="connsiteX2" fmla="*/ 800282 w 800282"/>
                    <a:gd name="connsiteY2" fmla="*/ 3768427 h 3969281"/>
                    <a:gd name="connsiteX3" fmla="*/ 800282 w 800282"/>
                    <a:gd name="connsiteY3" fmla="*/ 3769766 h 3969281"/>
                    <a:gd name="connsiteX4" fmla="*/ 800013 w 800282"/>
                    <a:gd name="connsiteY4" fmla="*/ 3769766 h 3969281"/>
                    <a:gd name="connsiteX5" fmla="*/ 792153 w 800282"/>
                    <a:gd name="connsiteY5" fmla="*/ 3808906 h 3969281"/>
                    <a:gd name="connsiteX6" fmla="*/ 400141 w 800282"/>
                    <a:gd name="connsiteY6" fmla="*/ 3969281 h 3969281"/>
                    <a:gd name="connsiteX7" fmla="*/ 8129 w 800282"/>
                    <a:gd name="connsiteY7" fmla="*/ 3808906 h 3969281"/>
                    <a:gd name="connsiteX8" fmla="*/ 269 w 800282"/>
                    <a:gd name="connsiteY8" fmla="*/ 3769766 h 3969281"/>
                    <a:gd name="connsiteX9" fmla="*/ 0 w 800282"/>
                    <a:gd name="connsiteY9" fmla="*/ 3769766 h 3969281"/>
                    <a:gd name="connsiteX10" fmla="*/ 0 w 800282"/>
                    <a:gd name="connsiteY10" fmla="*/ 3768427 h 396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0282" h="3969281">
                      <a:moveTo>
                        <a:pt x="0" y="0"/>
                      </a:moveTo>
                      <a:lnTo>
                        <a:pt x="800282" y="0"/>
                      </a:lnTo>
                      <a:lnTo>
                        <a:pt x="800282" y="3768427"/>
                      </a:lnTo>
                      <a:lnTo>
                        <a:pt x="800282" y="3769766"/>
                      </a:lnTo>
                      <a:lnTo>
                        <a:pt x="800013" y="3769766"/>
                      </a:lnTo>
                      <a:lnTo>
                        <a:pt x="792153" y="3808906"/>
                      </a:lnTo>
                      <a:cubicBezTo>
                        <a:pt x="754841" y="3900432"/>
                        <a:pt x="593509" y="3969281"/>
                        <a:pt x="400141" y="3969281"/>
                      </a:cubicBezTo>
                      <a:cubicBezTo>
                        <a:pt x="206773" y="3969281"/>
                        <a:pt x="45441" y="3900432"/>
                        <a:pt x="8129" y="3808906"/>
                      </a:cubicBezTo>
                      <a:lnTo>
                        <a:pt x="269" y="3769766"/>
                      </a:lnTo>
                      <a:lnTo>
                        <a:pt x="0" y="3769766"/>
                      </a:lnTo>
                      <a:lnTo>
                        <a:pt x="0" y="376842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68300" dir="18900000" sy="23000" kx="-1200000" algn="b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Овал 118">
                  <a:extLst>
                    <a:ext uri="{FF2B5EF4-FFF2-40B4-BE49-F238E27FC236}">
                      <a16:creationId xmlns:a16="http://schemas.microsoft.com/office/drawing/2014/main" xmlns="" id="{EFA10B8C-F039-4777-CC16-50C211A5A6B6}"/>
                    </a:ext>
                  </a:extLst>
                </p:cNvPr>
                <p:cNvSpPr/>
                <p:nvPr/>
              </p:nvSpPr>
              <p:spPr>
                <a:xfrm>
                  <a:off x="9797473" y="2827610"/>
                  <a:ext cx="811701" cy="3131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Овал 119">
                  <a:extLst>
                    <a:ext uri="{FF2B5EF4-FFF2-40B4-BE49-F238E27FC236}">
                      <a16:creationId xmlns:a16="http://schemas.microsoft.com/office/drawing/2014/main" xmlns="" id="{15B817E9-CF1E-B611-6808-103214CB711F}"/>
                    </a:ext>
                  </a:extLst>
                </p:cNvPr>
                <p:cNvSpPr/>
                <p:nvPr/>
              </p:nvSpPr>
              <p:spPr>
                <a:xfrm>
                  <a:off x="9803182" y="4146805"/>
                  <a:ext cx="800282" cy="31312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" name="Группа 120">
                  <a:extLst>
                    <a:ext uri="{FF2B5EF4-FFF2-40B4-BE49-F238E27FC236}">
                      <a16:creationId xmlns:a16="http://schemas.microsoft.com/office/drawing/2014/main" xmlns="" id="{3F6E35AD-8148-59EE-76D1-1CD4E00126E9}"/>
                    </a:ext>
                  </a:extLst>
                </p:cNvPr>
                <p:cNvGrpSpPr/>
                <p:nvPr/>
              </p:nvGrpSpPr>
              <p:grpSpPr>
                <a:xfrm>
                  <a:off x="9798632" y="2742434"/>
                  <a:ext cx="739985" cy="276602"/>
                  <a:chOff x="12741459" y="5084131"/>
                  <a:chExt cx="739985" cy="276602"/>
                </a:xfrm>
              </p:grpSpPr>
              <p:cxnSp>
                <p:nvCxnSpPr>
                  <p:cNvPr id="122" name="Прямая соединительная линия 121">
                    <a:extLst>
                      <a:ext uri="{FF2B5EF4-FFF2-40B4-BE49-F238E27FC236}">
                        <a16:creationId xmlns:a16="http://schemas.microsoft.com/office/drawing/2014/main" xmlns="" id="{996921FE-C03E-DCE2-BE8A-A603D4D34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745942" y="5084131"/>
                    <a:ext cx="406472" cy="27660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Прямая соединительная линия 122">
                    <a:extLst>
                      <a:ext uri="{FF2B5EF4-FFF2-40B4-BE49-F238E27FC236}">
                        <a16:creationId xmlns:a16="http://schemas.microsoft.com/office/drawing/2014/main" xmlns="" id="{60ADA50A-61D3-5326-0850-4BBB653948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741459" y="5084131"/>
                    <a:ext cx="73998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3B08EE62-65CA-A54F-8682-ACDBC2C3B58C}"/>
                  </a:ext>
                </a:extLst>
              </p:cNvPr>
              <p:cNvGrpSpPr/>
              <p:nvPr/>
            </p:nvGrpSpPr>
            <p:grpSpPr>
              <a:xfrm>
                <a:off x="9604252" y="1831428"/>
                <a:ext cx="848507" cy="2646970"/>
                <a:chOff x="8640639" y="1831428"/>
                <a:chExt cx="848507" cy="2646970"/>
              </a:xfrm>
            </p:grpSpPr>
            <p:sp>
              <p:nvSpPr>
                <p:cNvPr id="117" name="Овал 116">
                  <a:extLst>
                    <a:ext uri="{FF2B5EF4-FFF2-40B4-BE49-F238E27FC236}">
                      <a16:creationId xmlns:a16="http://schemas.microsoft.com/office/drawing/2014/main" xmlns="" id="{2D40BB84-E358-C82F-00C4-9893BBB575F0}"/>
                    </a:ext>
                  </a:extLst>
                </p:cNvPr>
                <p:cNvSpPr/>
                <p:nvPr/>
              </p:nvSpPr>
              <p:spPr>
                <a:xfrm>
                  <a:off x="8646355" y="4165277"/>
                  <a:ext cx="800282" cy="313121"/>
                </a:xfrm>
                <a:prstGeom prst="ellipse">
                  <a:avLst/>
                </a:prstGeom>
                <a:solidFill>
                  <a:srgbClr val="1B3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Полилиния: фигура 114">
                  <a:extLst>
                    <a:ext uri="{FF2B5EF4-FFF2-40B4-BE49-F238E27FC236}">
                      <a16:creationId xmlns:a16="http://schemas.microsoft.com/office/drawing/2014/main" xmlns="" id="{841F9269-CF19-85A2-A396-34D2E6CEE196}"/>
                    </a:ext>
                  </a:extLst>
                </p:cNvPr>
                <p:cNvSpPr/>
                <p:nvPr/>
              </p:nvSpPr>
              <p:spPr>
                <a:xfrm>
                  <a:off x="8646355" y="2417748"/>
                  <a:ext cx="800282" cy="1992661"/>
                </a:xfrm>
                <a:custGeom>
                  <a:avLst/>
                  <a:gdLst>
                    <a:gd name="connsiteX0" fmla="*/ 0 w 800282"/>
                    <a:gd name="connsiteY0" fmla="*/ 0 h 3969281"/>
                    <a:gd name="connsiteX1" fmla="*/ 800282 w 800282"/>
                    <a:gd name="connsiteY1" fmla="*/ 0 h 3969281"/>
                    <a:gd name="connsiteX2" fmla="*/ 800282 w 800282"/>
                    <a:gd name="connsiteY2" fmla="*/ 3768427 h 3969281"/>
                    <a:gd name="connsiteX3" fmla="*/ 800282 w 800282"/>
                    <a:gd name="connsiteY3" fmla="*/ 3769766 h 3969281"/>
                    <a:gd name="connsiteX4" fmla="*/ 800013 w 800282"/>
                    <a:gd name="connsiteY4" fmla="*/ 3769766 h 3969281"/>
                    <a:gd name="connsiteX5" fmla="*/ 792153 w 800282"/>
                    <a:gd name="connsiteY5" fmla="*/ 3808906 h 3969281"/>
                    <a:gd name="connsiteX6" fmla="*/ 400141 w 800282"/>
                    <a:gd name="connsiteY6" fmla="*/ 3969281 h 3969281"/>
                    <a:gd name="connsiteX7" fmla="*/ 8129 w 800282"/>
                    <a:gd name="connsiteY7" fmla="*/ 3808906 h 3969281"/>
                    <a:gd name="connsiteX8" fmla="*/ 269 w 800282"/>
                    <a:gd name="connsiteY8" fmla="*/ 3769766 h 3969281"/>
                    <a:gd name="connsiteX9" fmla="*/ 0 w 800282"/>
                    <a:gd name="connsiteY9" fmla="*/ 3769766 h 3969281"/>
                    <a:gd name="connsiteX10" fmla="*/ 0 w 800282"/>
                    <a:gd name="connsiteY10" fmla="*/ 3768427 h 396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0282" h="3969281">
                      <a:moveTo>
                        <a:pt x="0" y="0"/>
                      </a:moveTo>
                      <a:lnTo>
                        <a:pt x="800282" y="0"/>
                      </a:lnTo>
                      <a:lnTo>
                        <a:pt x="800282" y="3768427"/>
                      </a:lnTo>
                      <a:lnTo>
                        <a:pt x="800282" y="3769766"/>
                      </a:lnTo>
                      <a:lnTo>
                        <a:pt x="800013" y="3769766"/>
                      </a:lnTo>
                      <a:lnTo>
                        <a:pt x="792153" y="3808906"/>
                      </a:lnTo>
                      <a:cubicBezTo>
                        <a:pt x="754841" y="3900432"/>
                        <a:pt x="593509" y="3969281"/>
                        <a:pt x="400141" y="3969281"/>
                      </a:cubicBezTo>
                      <a:cubicBezTo>
                        <a:pt x="206773" y="3969281"/>
                        <a:pt x="45441" y="3900432"/>
                        <a:pt x="8129" y="3808906"/>
                      </a:cubicBezTo>
                      <a:lnTo>
                        <a:pt x="269" y="3769766"/>
                      </a:lnTo>
                      <a:lnTo>
                        <a:pt x="0" y="3769766"/>
                      </a:lnTo>
                      <a:lnTo>
                        <a:pt x="0" y="3768427"/>
                      </a:lnTo>
                      <a:close/>
                    </a:path>
                  </a:pathLst>
                </a:custGeom>
                <a:solidFill>
                  <a:srgbClr val="1B3181"/>
                </a:solidFill>
                <a:ln>
                  <a:noFill/>
                </a:ln>
                <a:effectLst>
                  <a:outerShdw blurRad="368300" dir="18900000" sy="23000" kx="-1200000" algn="b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Овал 115">
                  <a:extLst>
                    <a:ext uri="{FF2B5EF4-FFF2-40B4-BE49-F238E27FC236}">
                      <a16:creationId xmlns:a16="http://schemas.microsoft.com/office/drawing/2014/main" xmlns="" id="{58FB76F0-7D3D-1B62-ABA9-0D3112108588}"/>
                    </a:ext>
                  </a:extLst>
                </p:cNvPr>
                <p:cNvSpPr/>
                <p:nvPr/>
              </p:nvSpPr>
              <p:spPr>
                <a:xfrm>
                  <a:off x="8646355" y="2253698"/>
                  <a:ext cx="800282" cy="313121"/>
                </a:xfrm>
                <a:prstGeom prst="ellipse">
                  <a:avLst/>
                </a:prstGeom>
                <a:solidFill>
                  <a:srgbClr val="4F70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Объект 2">
                  <a:extLst>
                    <a:ext uri="{FF2B5EF4-FFF2-40B4-BE49-F238E27FC236}">
                      <a16:creationId xmlns:a16="http://schemas.microsoft.com/office/drawing/2014/main" xmlns="" id="{B5546218-1BE5-9DE1-DB77-3587E1915ED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677445" y="1831428"/>
                  <a:ext cx="811701" cy="3797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68</a:t>
                  </a:r>
                  <a:r>
                    <a:rPr lang="en-US" sz="1800" b="1" dirty="0">
                      <a:solidFill>
                        <a:srgbClr val="1B31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800" b="1" dirty="0">
                    <a:solidFill>
                      <a:srgbClr val="1B318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4" name="Группа 123">
                  <a:extLst>
                    <a:ext uri="{FF2B5EF4-FFF2-40B4-BE49-F238E27FC236}">
                      <a16:creationId xmlns:a16="http://schemas.microsoft.com/office/drawing/2014/main" xmlns="" id="{20B40E21-43DF-2F77-8DA7-DF545C8121FE}"/>
                    </a:ext>
                  </a:extLst>
                </p:cNvPr>
                <p:cNvGrpSpPr/>
                <p:nvPr/>
              </p:nvGrpSpPr>
              <p:grpSpPr>
                <a:xfrm>
                  <a:off x="8640639" y="2099662"/>
                  <a:ext cx="739985" cy="276602"/>
                  <a:chOff x="12517341" y="5084131"/>
                  <a:chExt cx="739985" cy="276602"/>
                </a:xfrm>
              </p:grpSpPr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xmlns="" id="{A0684648-68F5-F897-2E0A-1AC5EE275B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2521824" y="5084131"/>
                    <a:ext cx="406472" cy="27660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Прямая соединительная линия 125">
                    <a:extLst>
                      <a:ext uri="{FF2B5EF4-FFF2-40B4-BE49-F238E27FC236}">
                        <a16:creationId xmlns:a16="http://schemas.microsoft.com/office/drawing/2014/main" xmlns="" id="{3E9E0A12-87B4-6CD7-4FEC-D44E27800B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517341" y="5084131"/>
                    <a:ext cx="73998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xmlns="" id="{399707B4-A8C7-A24D-8B6C-D279EF7024A4}"/>
              </a:ext>
            </a:extLst>
          </p:cNvPr>
          <p:cNvGrpSpPr/>
          <p:nvPr/>
        </p:nvGrpSpPr>
        <p:grpSpPr>
          <a:xfrm>
            <a:off x="1067974" y="6127194"/>
            <a:ext cx="3016477" cy="360000"/>
            <a:chOff x="2865066" y="6212520"/>
            <a:chExt cx="3016477" cy="36000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0D9D9CB9-D65E-AE43-AA5C-BCD0B15A04DA}"/>
                </a:ext>
              </a:extLst>
            </p:cNvPr>
            <p:cNvSpPr txBox="1"/>
            <p:nvPr/>
          </p:nvSpPr>
          <p:spPr>
            <a:xfrm>
              <a:off x="3230883" y="6263254"/>
              <a:ext cx="2650660" cy="2585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2021 год</a:t>
              </a:r>
            </a:p>
          </p:txBody>
        </p:sp>
        <p:sp>
          <p:nvSpPr>
            <p:cNvPr id="143" name="Скругленный прямоугольник 84">
              <a:extLst>
                <a:ext uri="{FF2B5EF4-FFF2-40B4-BE49-F238E27FC236}">
                  <a16:creationId xmlns:a16="http://schemas.microsoft.com/office/drawing/2014/main" xmlns="" id="{CF8142B0-9278-DB49-95C8-B7291BAB07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5066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7F7F7F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xmlns="" id="{1A844A14-8314-D943-8A65-FDBF277D5E25}"/>
              </a:ext>
            </a:extLst>
          </p:cNvPr>
          <p:cNvGrpSpPr/>
          <p:nvPr/>
        </p:nvGrpSpPr>
        <p:grpSpPr>
          <a:xfrm>
            <a:off x="2448293" y="6127194"/>
            <a:ext cx="2143431" cy="360000"/>
            <a:chOff x="711801" y="6212520"/>
            <a:chExt cx="2143431" cy="360000"/>
          </a:xfrm>
        </p:grpSpPr>
        <p:sp>
          <p:nvSpPr>
            <p:cNvPr id="159" name="Скругленный прямоугольник 84">
              <a:extLst>
                <a:ext uri="{FF2B5EF4-FFF2-40B4-BE49-F238E27FC236}">
                  <a16:creationId xmlns:a16="http://schemas.microsoft.com/office/drawing/2014/main" xmlns="" id="{57FFEE6E-1301-CF43-9391-AF69F4222E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01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1B3181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AC1EC180-6791-694A-8F05-183EE83DCF20}"/>
                </a:ext>
              </a:extLst>
            </p:cNvPr>
            <p:cNvSpPr txBox="1"/>
            <p:nvPr/>
          </p:nvSpPr>
          <p:spPr>
            <a:xfrm>
              <a:off x="1077618" y="6263254"/>
              <a:ext cx="1777614" cy="2585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2022 год</a:t>
              </a:r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A155469-3BC6-4241-8D6A-3FFB46FB5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4" y="191959"/>
            <a:ext cx="12202067" cy="6858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5951699-B7A4-44DC-BED4-975D1D939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32" y="3071950"/>
            <a:ext cx="3229715" cy="379584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BEABACE-78C8-4746-92E6-1C53B38C7C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46" t="-527" r="1946" b="3918"/>
          <a:stretch/>
        </p:blipFill>
        <p:spPr>
          <a:xfrm>
            <a:off x="-4204" y="3288730"/>
            <a:ext cx="3229715" cy="366711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7D26168-FA7C-4164-BFCE-F0DA23826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8" y="923622"/>
            <a:ext cx="3007868" cy="3370887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CC1A813E-63AB-4C71-9F01-26484C190BF1}"/>
              </a:ext>
            </a:extLst>
          </p:cNvPr>
          <p:cNvSpPr/>
          <p:nvPr/>
        </p:nvSpPr>
        <p:spPr>
          <a:xfrm>
            <a:off x="2623922" y="6643341"/>
            <a:ext cx="277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</a:rPr>
              <a:t>Учителя обществознания 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5D067D48-D888-48EA-9A49-427DAD68A02F}"/>
              </a:ext>
            </a:extLst>
          </p:cNvPr>
          <p:cNvSpPr/>
          <p:nvPr/>
        </p:nvSpPr>
        <p:spPr>
          <a:xfrm>
            <a:off x="8387147" y="6554300"/>
            <a:ext cx="260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</a:rPr>
              <a:t>Учителя русского языка 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5CD63DE-1C3A-4CBD-98BC-4C9B5D4AE7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8" b="3588"/>
          <a:stretch/>
        </p:blipFill>
        <p:spPr>
          <a:xfrm>
            <a:off x="8976272" y="810935"/>
            <a:ext cx="3121852" cy="326268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23530553-6A05-49DD-860C-830CDF6DA0C6}"/>
              </a:ext>
            </a:extLst>
          </p:cNvPr>
          <p:cNvSpPr/>
          <p:nvPr/>
        </p:nvSpPr>
        <p:spPr>
          <a:xfrm>
            <a:off x="10516120" y="4225743"/>
            <a:ext cx="1693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</a:rPr>
              <a:t>Учителя химии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CA3F6E35-04D3-4F86-A146-34302AE649ED}"/>
              </a:ext>
            </a:extLst>
          </p:cNvPr>
          <p:cNvSpPr/>
          <p:nvPr/>
        </p:nvSpPr>
        <p:spPr>
          <a:xfrm>
            <a:off x="3771605" y="4266446"/>
            <a:ext cx="225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</a:rPr>
              <a:t>Учителя математики</a:t>
            </a:r>
          </a:p>
        </p:txBody>
      </p:sp>
      <p:sp>
        <p:nvSpPr>
          <p:cNvPr id="73" name="Объект 2">
            <a:extLst>
              <a:ext uri="{FF2B5EF4-FFF2-40B4-BE49-F238E27FC236}">
                <a16:creationId xmlns:a16="http://schemas.microsoft.com/office/drawing/2014/main" xmlns="" id="{7A890E0A-2372-4FB5-9B86-7C121B677553}"/>
              </a:ext>
            </a:extLst>
          </p:cNvPr>
          <p:cNvSpPr txBox="1">
            <a:spLocks/>
          </p:cNvSpPr>
          <p:nvPr/>
        </p:nvSpPr>
        <p:spPr>
          <a:xfrm>
            <a:off x="36513" y="-21479"/>
            <a:ext cx="114191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мониторинга учителей в Красноярском крае  за 2022г, ФИОКО</a:t>
            </a:r>
          </a:p>
          <a:p>
            <a:pPr marL="0" indent="0">
              <a:buNone/>
            </a:pPr>
            <a:endParaRPr lang="ru-RU" sz="3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1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EF350BB-F5B4-435A-8C4B-A8BB1B8B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Oval 26">
            <a:extLst>
              <a:ext uri="{FF2B5EF4-FFF2-40B4-BE49-F238E27FC236}">
                <a16:creationId xmlns:a16="http://schemas.microsoft.com/office/drawing/2014/main" xmlns="" id="{F9A09FF5-A476-4703-8A1A-FFB83FFE3A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13376" y="6525956"/>
            <a:ext cx="930275" cy="25717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xmlns="" id="{C9EE4CD3-BD6E-4AE8-AE81-2670044B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133" y="5911904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13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xmlns="" id="{A06E0686-5EBD-4871-A5F3-A2EFAB86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942" y="562297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14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xmlns="" id="{DE675B32-D761-466E-9224-838BDEB9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685" y="5419336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3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0%</a:t>
            </a:r>
          </a:p>
        </p:txBody>
      </p:sp>
      <p:sp>
        <p:nvSpPr>
          <p:cNvPr id="22" name="AutoShape 43">
            <a:extLst>
              <a:ext uri="{FF2B5EF4-FFF2-40B4-BE49-F238E27FC236}">
                <a16:creationId xmlns:a16="http://schemas.microsoft.com/office/drawing/2014/main" xmlns="" id="{67606454-0DA8-4B36-A497-5C226B5C2AD0}"/>
              </a:ext>
            </a:extLst>
          </p:cNvPr>
          <p:cNvSpPr>
            <a:spLocks/>
          </p:cNvSpPr>
          <p:nvPr/>
        </p:nvSpPr>
        <p:spPr bwMode="auto">
          <a:xfrm>
            <a:off x="827878" y="3804301"/>
            <a:ext cx="6082698" cy="787666"/>
          </a:xfrm>
          <a:prstGeom prst="accentCallout2">
            <a:avLst>
              <a:gd name="adj1" fmla="val 45626"/>
              <a:gd name="adj2" fmla="val 100886"/>
              <a:gd name="adj3" fmla="val 48014"/>
              <a:gd name="adj4" fmla="val 114099"/>
              <a:gd name="adj5" fmla="val 371160"/>
              <a:gd name="adj6" fmla="val 11407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 algn="just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Перечислите три темы, опишите три задания для формирования предметного умения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AutoShape 45">
            <a:extLst>
              <a:ext uri="{FF2B5EF4-FFF2-40B4-BE49-F238E27FC236}">
                <a16:creationId xmlns:a16="http://schemas.microsoft.com/office/drawing/2014/main" xmlns="" id="{BBD678AE-4BA1-4F76-99A1-DD70FD4DBC39}"/>
              </a:ext>
            </a:extLst>
          </p:cNvPr>
          <p:cNvSpPr>
            <a:spLocks/>
          </p:cNvSpPr>
          <p:nvPr/>
        </p:nvSpPr>
        <p:spPr bwMode="auto">
          <a:xfrm>
            <a:off x="1967145" y="1600439"/>
            <a:ext cx="7204350" cy="579071"/>
          </a:xfrm>
          <a:prstGeom prst="accentCallout2">
            <a:avLst>
              <a:gd name="adj1" fmla="val 32617"/>
              <a:gd name="adj2" fmla="val 97278"/>
              <a:gd name="adj3" fmla="val 37155"/>
              <a:gd name="adj4" fmla="val 117030"/>
              <a:gd name="adj5" fmla="val 769411"/>
              <a:gd name="adj6" fmla="val 1185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Сформулируйте принципы подбора материала для урока по теме для классов с разным уровнем подготовки по предмету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AutoShape 48">
            <a:extLst>
              <a:ext uri="{FF2B5EF4-FFF2-40B4-BE49-F238E27FC236}">
                <a16:creationId xmlns:a16="http://schemas.microsoft.com/office/drawing/2014/main" xmlns="" id="{19EBCC57-EC1A-436C-AA85-1586672AC3C4}"/>
              </a:ext>
            </a:extLst>
          </p:cNvPr>
          <p:cNvSpPr>
            <a:spLocks/>
          </p:cNvSpPr>
          <p:nvPr/>
        </p:nvSpPr>
        <p:spPr bwMode="auto">
          <a:xfrm>
            <a:off x="1046633" y="2430095"/>
            <a:ext cx="6892865" cy="826940"/>
          </a:xfrm>
          <a:prstGeom prst="accentCallout2">
            <a:avLst>
              <a:gd name="adj1" fmla="val 34156"/>
              <a:gd name="adj2" fmla="val 100374"/>
              <a:gd name="adj3" fmla="val 35432"/>
              <a:gd name="adj4" fmla="val 111260"/>
              <a:gd name="adj5" fmla="val 443994"/>
              <a:gd name="adj6" fmla="val 11777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Приведите два решения уравнения: одно для каждого ученика, а другое - только для хорошо подготовленного</a:t>
            </a:r>
            <a:endParaRPr lang="en-US" altLang="zh-CN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AutoShape 34">
            <a:extLst>
              <a:ext uri="{FF2B5EF4-FFF2-40B4-BE49-F238E27FC236}">
                <a16:creationId xmlns:a16="http://schemas.microsoft.com/office/drawing/2014/main" xmlns="" id="{306BDA52-F1F1-4D40-8CC1-EEA524916C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45439" y="5963712"/>
            <a:ext cx="930275" cy="858072"/>
          </a:xfrm>
          <a:prstGeom prst="can">
            <a:avLst>
              <a:gd name="adj" fmla="val 3041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xmlns="" id="{154BD090-5327-420E-8C3C-4DFB28D4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90" y="5609052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25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%</a:t>
            </a:r>
          </a:p>
        </p:txBody>
      </p:sp>
      <p:sp>
        <p:nvSpPr>
          <p:cNvPr id="34" name="AutoShape 43">
            <a:extLst>
              <a:ext uri="{FF2B5EF4-FFF2-40B4-BE49-F238E27FC236}">
                <a16:creationId xmlns:a16="http://schemas.microsoft.com/office/drawing/2014/main" xmlns="" id="{BE9BBA4D-1D0E-4BD5-BC9C-BF8C69EA46A2}"/>
              </a:ext>
            </a:extLst>
          </p:cNvPr>
          <p:cNvSpPr>
            <a:spLocks/>
          </p:cNvSpPr>
          <p:nvPr/>
        </p:nvSpPr>
        <p:spPr bwMode="auto">
          <a:xfrm>
            <a:off x="265145" y="5360965"/>
            <a:ext cx="5325964" cy="991821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12738"/>
              <a:gd name="adj5" fmla="val 76057"/>
              <a:gd name="adj6" fmla="val 11608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lvl="0">
              <a:lnSpc>
                <a:spcPct val="90000"/>
              </a:lnSpc>
              <a:defRPr/>
            </a:pPr>
            <a:r>
              <a:rPr lang="ru-RU" altLang="zh-CN" sz="2000" b="1" kern="0" dirty="0">
                <a:solidFill>
                  <a:sysClr val="windowText" lastClr="000000"/>
                </a:solidFill>
              </a:rPr>
              <a:t>В представленном решении укажите все ошибки, объясните, в чем они состоят, и предложите способы их предупреждения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6382F431-27CF-4336-91AF-8AF2B98DC111}"/>
              </a:ext>
            </a:extLst>
          </p:cNvPr>
          <p:cNvSpPr txBox="1">
            <a:spLocks/>
          </p:cNvSpPr>
          <p:nvPr/>
        </p:nvSpPr>
        <p:spPr>
          <a:xfrm>
            <a:off x="386445" y="348485"/>
            <a:ext cx="114191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ДЕФИЦИТЫ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35">
            <a:extLst>
              <a:ext uri="{FF2B5EF4-FFF2-40B4-BE49-F238E27FC236}">
                <a16:creationId xmlns:a16="http://schemas.microsoft.com/office/drawing/2014/main" xmlns="" id="{C2767604-E76A-4A89-BBE0-7A6A020C1E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95435" y="5986862"/>
            <a:ext cx="922340" cy="775292"/>
          </a:xfrm>
          <a:prstGeom prst="can">
            <a:avLst>
              <a:gd name="adj" fmla="val 26948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36">
            <a:extLst>
              <a:ext uri="{FF2B5EF4-FFF2-40B4-BE49-F238E27FC236}">
                <a16:creationId xmlns:a16="http://schemas.microsoft.com/office/drawing/2014/main" xmlns="" id="{7B448DF0-6CB3-4685-8122-7BD90D51A3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02582" y="5776244"/>
            <a:ext cx="947758" cy="1028621"/>
          </a:xfrm>
          <a:prstGeom prst="can">
            <a:avLst>
              <a:gd name="adj" fmla="val 30022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34">
            <a:extLst>
              <a:ext uri="{FF2B5EF4-FFF2-40B4-BE49-F238E27FC236}">
                <a16:creationId xmlns:a16="http://schemas.microsoft.com/office/drawing/2014/main" xmlns="" id="{33DF2791-9809-4DB7-B161-37F9360FDE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70270" y="6232582"/>
            <a:ext cx="930275" cy="575089"/>
          </a:xfrm>
          <a:prstGeom prst="can">
            <a:avLst>
              <a:gd name="adj" fmla="val 3041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2952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1638</Words>
  <Application>Microsoft Office PowerPoint</Application>
  <PresentationFormat>Широкоэкранный</PresentationFormat>
  <Paragraphs>289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宋体</vt:lpstr>
      <vt:lpstr>游ゴシック</vt:lpstr>
      <vt:lpstr>Arial</vt:lpstr>
      <vt:lpstr>Arial Black</vt:lpstr>
      <vt:lpstr>Calibri</vt:lpstr>
      <vt:lpstr>Calibri Light</vt:lpstr>
      <vt:lpstr>等线</vt:lpstr>
      <vt:lpstr>Microsoft Sans Serif</vt:lpstr>
      <vt:lpstr>Qanelas</vt:lpstr>
      <vt:lpstr>Qanelas Bold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«РАЗВИТИЕ И РАСПРОСТРАНЕНИЕ ОПЫТА ФОРМИРОВАНИЯ ЦИФРОВЫХ НАВЫКОВ»  («Программа взаимодействия…» )</vt:lpstr>
      <vt:lpstr>Презентация PowerPoint</vt:lpstr>
      <vt:lpstr>ЗАДЕЛЫ, ПРЕДЛОЖЕНИЯ</vt:lpstr>
      <vt:lpstr>…. К идее построения сетевого института профессионального развития </vt:lpstr>
      <vt:lpstr>Основатели</vt:lpstr>
      <vt:lpstr>Особенности сетевого взаимодействия (на индивидуальном, групповом, организационном уровнях) определяются:</vt:lpstr>
      <vt:lpstr>Принципы и виды сетевых форм взаимодействия</vt:lpstr>
      <vt:lpstr>Ресурсы </vt:lpstr>
      <vt:lpstr>Базовые институциональные элементы сетевизации</vt:lpstr>
      <vt:lpstr>Примеры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Кузьмин</dc:creator>
  <cp:lastModifiedBy>Чиганова Елена Анатольевна</cp:lastModifiedBy>
  <cp:revision>48</cp:revision>
  <dcterms:created xsi:type="dcterms:W3CDTF">2022-06-29T14:20:47Z</dcterms:created>
  <dcterms:modified xsi:type="dcterms:W3CDTF">2022-08-24T02:22:38Z</dcterms:modified>
</cp:coreProperties>
</file>