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57AD75F-78EF-49E1-BC90-CB50973E02D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AA8B65-EAAD-4D0A-8D77-ED75B7FE4D8E}" type="datetimeFigureOut">
              <a:rPr lang="ru-RU" smtClean="0"/>
              <a:t>06.09.2022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7906072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Физическое воспитание детей: новые ориентиры для педагогов и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53480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dirty="0" smtClean="0"/>
              <a:t>… </a:t>
            </a:r>
            <a:r>
              <a:rPr lang="ru-RU" sz="2800" dirty="0"/>
              <a:t>ч</a:t>
            </a:r>
            <a:r>
              <a:rPr lang="ru-RU" sz="2800" dirty="0" smtClean="0"/>
              <a:t>асть культуры, представляющая собой совокупность ЦЕННОСТЕЙ, НОРМ И ЗНАНИЙ, создаваемых и используемых обществом в целях физического и интеллектуального развития особенностей человека, совершенствования его двигательной активности и формирования здорового образа жизни, социальной адаптации путём ФИЗИЧЕСКОГО ВОСПИТАНИЯ, ФИЗИЧЕСКОЙ ПОДГОТОВКИ И ФИЗИЧЕСКОГО РАЗВИТИЯ.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882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ВОСПИТАНИЕ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dirty="0" smtClean="0"/>
              <a:t>… </a:t>
            </a:r>
            <a:r>
              <a:rPr lang="ru-RU" sz="2800" dirty="0" smtClean="0"/>
              <a:t>процесс, направленный на воспитание личности, развитие физических возможностей человека, приобретение им умений и знаний  в области физической культуры с спорта в целях формирования всесторонне развитого и физически здорового человека с высоким уровнем физической культуры.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009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9411"/>
            <a:ext cx="7543800" cy="2593975"/>
          </a:xfrm>
        </p:spPr>
        <p:txBody>
          <a:bodyPr/>
          <a:lstStyle/>
          <a:p>
            <a:pPr algn="ctr"/>
            <a:r>
              <a:rPr lang="ru-RU" sz="4000" dirty="0" smtClean="0"/>
              <a:t>ЦЕЛИ ФИЗИЧЕСКОГО ВОСПИТАНИЯ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08920"/>
            <a:ext cx="7270576" cy="3816424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ru-RU" dirty="0" smtClean="0"/>
              <a:t>Физическое и интеллектуальное развитие ребёнка.</a:t>
            </a:r>
          </a:p>
          <a:p>
            <a:pPr marL="457200" indent="-457200" algn="ctr">
              <a:buAutoNum type="arabicPeriod"/>
            </a:pPr>
            <a:endParaRPr lang="ru-RU" dirty="0"/>
          </a:p>
          <a:p>
            <a:pPr marL="457200" indent="-457200" algn="ctr">
              <a:buAutoNum type="arabicPeriod"/>
            </a:pPr>
            <a:r>
              <a:rPr lang="ru-RU" dirty="0" smtClean="0"/>
              <a:t>Совершенствование двигательной активности.</a:t>
            </a:r>
          </a:p>
          <a:p>
            <a:pPr marL="457200" indent="-457200" algn="ctr">
              <a:buAutoNum type="arabicPeriod"/>
            </a:pPr>
            <a:endParaRPr lang="ru-RU" dirty="0"/>
          </a:p>
          <a:p>
            <a:pPr marL="457200" indent="-457200" algn="ctr">
              <a:buAutoNum type="arabicPeriod"/>
            </a:pPr>
            <a:r>
              <a:rPr lang="ru-RU" dirty="0" smtClean="0"/>
              <a:t>Формирование здорового образа жизни</a:t>
            </a:r>
          </a:p>
          <a:p>
            <a:pPr marL="457200" indent="-457200" algn="ctr">
              <a:buAutoNum type="arabicPeriod"/>
            </a:pPr>
            <a:endParaRPr lang="ru-RU" dirty="0"/>
          </a:p>
          <a:p>
            <a:pPr marL="457200" indent="-457200" algn="ctr">
              <a:buAutoNum type="arabicPeriod"/>
            </a:pPr>
            <a:r>
              <a:rPr lang="ru-RU" dirty="0" smtClean="0"/>
              <a:t>Социальная адаптация.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35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27519"/>
            <a:ext cx="7543800" cy="2593975"/>
          </a:xfrm>
        </p:spPr>
        <p:txBody>
          <a:bodyPr/>
          <a:lstStyle/>
          <a:p>
            <a:pPr algn="ctr"/>
            <a:r>
              <a:rPr lang="ru-RU" sz="4400" dirty="0" smtClean="0"/>
              <a:t>ФИЗИЧЕСКОЕ ВОСПИТАНИЕ НОВЫЕ ОРИЕНТИРЫ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6982544" cy="3744416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ВОСПИТАНИЕ ЛИЧНОСТИ</a:t>
            </a:r>
          </a:p>
          <a:p>
            <a:r>
              <a:rPr lang="ru-RU" sz="2800" dirty="0" smtClean="0"/>
              <a:t>ОБУЧЕНИЕ</a:t>
            </a:r>
          </a:p>
          <a:p>
            <a:r>
              <a:rPr lang="ru-RU" sz="2800" dirty="0" smtClean="0"/>
              <a:t>УПРАЖНЕНИЕ (психических процессов)</a:t>
            </a:r>
          </a:p>
          <a:p>
            <a:endParaRPr lang="ru-RU" sz="2800" dirty="0" smtClean="0"/>
          </a:p>
          <a:p>
            <a:r>
              <a:rPr lang="ru-RU" sz="2800" dirty="0" smtClean="0"/>
              <a:t>ТРЕНИРОВАКА (физических качеств)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8945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</TotalTime>
  <Words>137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Соседство</vt:lpstr>
      <vt:lpstr>Физическое воспитание детей: новые ориентиры для педагогов и родителей</vt:lpstr>
      <vt:lpstr>ФИЗКУЛЬТУРА</vt:lpstr>
      <vt:lpstr>ФИЗИЧЕСКОЕ ВОСПИТАНИЕ</vt:lpstr>
      <vt:lpstr>ЦЕЛИ ФИЗИЧЕСКОГО ВОСПИТАНИЯ</vt:lpstr>
      <vt:lpstr>ФИЗИЧЕСКОЕ ВОСПИТАНИЕ НОВЫЕ ОРИЕНТИРЫ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Физическое воспитание детей: новые ориентиры для педагогов и родителей</dc:title>
  <dc:creator>macha</dc:creator>
  <cp:lastModifiedBy>macha</cp:lastModifiedBy>
  <cp:revision>7</cp:revision>
  <dcterms:created xsi:type="dcterms:W3CDTF">2022-09-06T03:00:27Z</dcterms:created>
  <dcterms:modified xsi:type="dcterms:W3CDTF">2022-09-06T04:27:45Z</dcterms:modified>
</cp:coreProperties>
</file>