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4B80D5-94B2-4D0C-B3FC-2EEE294AD6DE}" type="doc">
      <dgm:prSet loTypeId="urn:microsoft.com/office/officeart/2008/layout/RadialCluster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C2E29F-127F-4A93-AB15-3B99336B9037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Координационная лестница</a:t>
          </a:r>
          <a:endParaRPr lang="ru-RU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C0BA0F-4302-439F-B91C-9ECB22FC0FE3}" type="parTrans" cxnId="{A24316D5-3DF4-43C6-B369-A9AFD8DA4514}">
      <dgm:prSet/>
      <dgm:spPr/>
      <dgm:t>
        <a:bodyPr/>
        <a:lstStyle/>
        <a:p>
          <a:endParaRPr lang="ru-RU"/>
        </a:p>
      </dgm:t>
    </dgm:pt>
    <dgm:pt modelId="{D7BF1B58-12C2-49B9-9185-F285B373AC2F}" type="sibTrans" cxnId="{A24316D5-3DF4-43C6-B369-A9AFD8DA4514}">
      <dgm:prSet/>
      <dgm:spPr/>
      <dgm:t>
        <a:bodyPr/>
        <a:lstStyle/>
        <a:p>
          <a:endParaRPr lang="ru-RU"/>
        </a:p>
      </dgm:t>
    </dgm:pt>
    <dgm:pt modelId="{80E97D86-A191-4010-B800-529F759D64C9}">
      <dgm:prSet phldrT="[Текст]"/>
      <dgm:spPr/>
      <dgm:t>
        <a:bodyPr/>
        <a:lstStyle/>
        <a:p>
          <a:r>
            <a:rPr lang="ru-RU" dirty="0" smtClean="0"/>
            <a:t>Координация</a:t>
          </a:r>
          <a:endParaRPr lang="ru-RU" dirty="0"/>
        </a:p>
      </dgm:t>
    </dgm:pt>
    <dgm:pt modelId="{276DA9C6-9220-4FFD-BC98-3F40A50135FA}" type="parTrans" cxnId="{9A456435-11FD-4DD5-8664-9770EE872215}">
      <dgm:prSet/>
      <dgm:spPr/>
      <dgm:t>
        <a:bodyPr/>
        <a:lstStyle/>
        <a:p>
          <a:endParaRPr lang="ru-RU"/>
        </a:p>
      </dgm:t>
    </dgm:pt>
    <dgm:pt modelId="{0D32E8B4-89FC-4B39-B066-588743AA1376}" type="sibTrans" cxnId="{9A456435-11FD-4DD5-8664-9770EE872215}">
      <dgm:prSet/>
      <dgm:spPr/>
      <dgm:t>
        <a:bodyPr/>
        <a:lstStyle/>
        <a:p>
          <a:endParaRPr lang="ru-RU"/>
        </a:p>
      </dgm:t>
    </dgm:pt>
    <dgm:pt modelId="{EDB029F2-5090-4F48-BD46-2A1DD7D744A0}">
      <dgm:prSet phldrT="[Текст]"/>
      <dgm:spPr/>
      <dgm:t>
        <a:bodyPr/>
        <a:lstStyle/>
        <a:p>
          <a:r>
            <a:rPr lang="ru-RU" dirty="0" smtClean="0"/>
            <a:t>Скорость </a:t>
          </a:r>
          <a:endParaRPr lang="ru-RU" dirty="0"/>
        </a:p>
      </dgm:t>
    </dgm:pt>
    <dgm:pt modelId="{1FE9DDBC-7717-48BB-ACE5-41EE4A9807FD}" type="parTrans" cxnId="{C23D8FDC-CCC3-437A-AE79-6AE0877D27A9}">
      <dgm:prSet/>
      <dgm:spPr/>
      <dgm:t>
        <a:bodyPr/>
        <a:lstStyle/>
        <a:p>
          <a:endParaRPr lang="ru-RU"/>
        </a:p>
      </dgm:t>
    </dgm:pt>
    <dgm:pt modelId="{F05FFA5C-9CFB-4D43-A8C1-658BBBEE7794}" type="sibTrans" cxnId="{C23D8FDC-CCC3-437A-AE79-6AE0877D27A9}">
      <dgm:prSet/>
      <dgm:spPr/>
      <dgm:t>
        <a:bodyPr/>
        <a:lstStyle/>
        <a:p>
          <a:endParaRPr lang="ru-RU"/>
        </a:p>
      </dgm:t>
    </dgm:pt>
    <dgm:pt modelId="{F32BCAD3-26C6-49BC-8EFE-BE191D90A8B0}">
      <dgm:prSet phldrT="[Текст]"/>
      <dgm:spPr/>
      <dgm:t>
        <a:bodyPr/>
        <a:lstStyle/>
        <a:p>
          <a:r>
            <a:rPr lang="ru-RU" dirty="0" smtClean="0"/>
            <a:t>Чувство ритма</a:t>
          </a:r>
          <a:endParaRPr lang="ru-RU" dirty="0"/>
        </a:p>
      </dgm:t>
    </dgm:pt>
    <dgm:pt modelId="{4FA7EC56-795D-4A3F-8BA7-779702FEB46F}" type="parTrans" cxnId="{8D3F24AC-A2F4-47C2-95C0-AB08A2A06636}">
      <dgm:prSet/>
      <dgm:spPr/>
      <dgm:t>
        <a:bodyPr/>
        <a:lstStyle/>
        <a:p>
          <a:endParaRPr lang="ru-RU"/>
        </a:p>
      </dgm:t>
    </dgm:pt>
    <dgm:pt modelId="{57B789C5-85DA-4F64-97B5-0A49DC98E643}" type="sibTrans" cxnId="{8D3F24AC-A2F4-47C2-95C0-AB08A2A06636}">
      <dgm:prSet/>
      <dgm:spPr/>
      <dgm:t>
        <a:bodyPr/>
        <a:lstStyle/>
        <a:p>
          <a:endParaRPr lang="ru-RU"/>
        </a:p>
      </dgm:t>
    </dgm:pt>
    <dgm:pt modelId="{19371379-4CF5-4A3D-A9AB-30D131E6BA15}">
      <dgm:prSet/>
      <dgm:spPr/>
      <dgm:t>
        <a:bodyPr/>
        <a:lstStyle/>
        <a:p>
          <a:r>
            <a:rPr lang="ru-RU" dirty="0" smtClean="0"/>
            <a:t>Техника движений</a:t>
          </a:r>
          <a:endParaRPr lang="ru-RU" dirty="0"/>
        </a:p>
      </dgm:t>
    </dgm:pt>
    <dgm:pt modelId="{0048D701-DB96-4695-8AC4-FA7504F29912}" type="parTrans" cxnId="{7D18C8B6-99D1-4B47-BE40-8BEB7E3B8EC9}">
      <dgm:prSet/>
      <dgm:spPr/>
      <dgm:t>
        <a:bodyPr/>
        <a:lstStyle/>
        <a:p>
          <a:endParaRPr lang="ru-RU"/>
        </a:p>
      </dgm:t>
    </dgm:pt>
    <dgm:pt modelId="{884B9B99-1084-45D7-A465-3B78F34B4962}" type="sibTrans" cxnId="{7D18C8B6-99D1-4B47-BE40-8BEB7E3B8EC9}">
      <dgm:prSet/>
      <dgm:spPr/>
      <dgm:t>
        <a:bodyPr/>
        <a:lstStyle/>
        <a:p>
          <a:endParaRPr lang="ru-RU"/>
        </a:p>
      </dgm:t>
    </dgm:pt>
    <dgm:pt modelId="{CB25F585-6D85-4E5C-89EE-7A78DAA773D1}">
      <dgm:prSet/>
      <dgm:spPr/>
      <dgm:t>
        <a:bodyPr/>
        <a:lstStyle/>
        <a:p>
          <a:r>
            <a:rPr lang="ru-RU" dirty="0" smtClean="0"/>
            <a:t>ОФП</a:t>
          </a:r>
          <a:endParaRPr lang="ru-RU" dirty="0"/>
        </a:p>
      </dgm:t>
    </dgm:pt>
    <dgm:pt modelId="{24BD01E8-1903-4FDC-92AB-9244A58CB105}" type="parTrans" cxnId="{C9BE524B-A272-4110-8400-5BAB1ABDF469}">
      <dgm:prSet/>
      <dgm:spPr/>
      <dgm:t>
        <a:bodyPr/>
        <a:lstStyle/>
        <a:p>
          <a:endParaRPr lang="ru-RU"/>
        </a:p>
      </dgm:t>
    </dgm:pt>
    <dgm:pt modelId="{EECC8EFF-55D9-4CE3-A57E-A9D8E181A6CA}" type="sibTrans" cxnId="{C9BE524B-A272-4110-8400-5BAB1ABDF469}">
      <dgm:prSet/>
      <dgm:spPr/>
      <dgm:t>
        <a:bodyPr/>
        <a:lstStyle/>
        <a:p>
          <a:endParaRPr lang="ru-RU"/>
        </a:p>
      </dgm:t>
    </dgm:pt>
    <dgm:pt modelId="{C0ABE767-15B2-40DC-A21B-2DB4FC1D39B4}" type="pres">
      <dgm:prSet presAssocID="{D84B80D5-94B2-4D0C-B3FC-2EEE294AD6D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62DBF10-A5BB-4673-82BC-8617920CC831}" type="pres">
      <dgm:prSet presAssocID="{8BC2E29F-127F-4A93-AB15-3B99336B9037}" presName="singleCycle" presStyleCnt="0"/>
      <dgm:spPr/>
    </dgm:pt>
    <dgm:pt modelId="{4EDC4102-6558-4334-BB27-5080F9E3E479}" type="pres">
      <dgm:prSet presAssocID="{8BC2E29F-127F-4A93-AB15-3B99336B9037}" presName="singleCenter" presStyleLbl="node1" presStyleIdx="0" presStyleCnt="6" custScaleX="146100" custScaleY="134052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C759042D-BD60-41F4-882E-B158FD30A66C}" type="pres">
      <dgm:prSet presAssocID="{276DA9C6-9220-4FFD-BC98-3F40A50135FA}" presName="Name56" presStyleLbl="parChTrans1D2" presStyleIdx="0" presStyleCnt="5"/>
      <dgm:spPr/>
      <dgm:t>
        <a:bodyPr/>
        <a:lstStyle/>
        <a:p>
          <a:endParaRPr lang="ru-RU"/>
        </a:p>
      </dgm:t>
    </dgm:pt>
    <dgm:pt modelId="{023A5632-DCF7-4BF6-932E-EAA582BBC58B}" type="pres">
      <dgm:prSet presAssocID="{80E97D86-A191-4010-B800-529F759D64C9}" presName="text0" presStyleLbl="node1" presStyleIdx="1" presStyleCnt="6" custScaleX="2341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45AC8F-BDD5-4186-980C-ABC839C41B4B}" type="pres">
      <dgm:prSet presAssocID="{1FE9DDBC-7717-48BB-ACE5-41EE4A9807FD}" presName="Name56" presStyleLbl="parChTrans1D2" presStyleIdx="1" presStyleCnt="5"/>
      <dgm:spPr/>
      <dgm:t>
        <a:bodyPr/>
        <a:lstStyle/>
        <a:p>
          <a:endParaRPr lang="ru-RU"/>
        </a:p>
      </dgm:t>
    </dgm:pt>
    <dgm:pt modelId="{9C220926-45D5-4693-BD93-180D7403053D}" type="pres">
      <dgm:prSet presAssocID="{EDB029F2-5090-4F48-BD46-2A1DD7D744A0}" presName="text0" presStyleLbl="node1" presStyleIdx="2" presStyleCnt="6" custScaleX="199633" custRadScaleRad="126717" custRadScaleInc="82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2ADE3D-181F-43EB-8F62-54BF105DE435}" type="pres">
      <dgm:prSet presAssocID="{24BD01E8-1903-4FDC-92AB-9244A58CB105}" presName="Name56" presStyleLbl="parChTrans1D2" presStyleIdx="2" presStyleCnt="5"/>
      <dgm:spPr/>
      <dgm:t>
        <a:bodyPr/>
        <a:lstStyle/>
        <a:p>
          <a:endParaRPr lang="ru-RU"/>
        </a:p>
      </dgm:t>
    </dgm:pt>
    <dgm:pt modelId="{A8F822EA-B7F5-4D2C-AB0C-98426C7AD2F8}" type="pres">
      <dgm:prSet presAssocID="{CB25F585-6D85-4E5C-89EE-7A78DAA773D1}" presName="text0" presStyleLbl="node1" presStyleIdx="3" presStyleCnt="6" custScaleX="218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625AA-EC9A-4E85-BB26-66C454BCA167}" type="pres">
      <dgm:prSet presAssocID="{0048D701-DB96-4695-8AC4-FA7504F29912}" presName="Name56" presStyleLbl="parChTrans1D2" presStyleIdx="3" presStyleCnt="5"/>
      <dgm:spPr/>
      <dgm:t>
        <a:bodyPr/>
        <a:lstStyle/>
        <a:p>
          <a:endParaRPr lang="ru-RU"/>
        </a:p>
      </dgm:t>
    </dgm:pt>
    <dgm:pt modelId="{4DAB6858-4977-4E54-A125-BDD6D92B1C15}" type="pres">
      <dgm:prSet presAssocID="{19371379-4CF5-4A3D-A9AB-30D131E6BA15}" presName="text0" presStyleLbl="node1" presStyleIdx="4" presStyleCnt="6" custScaleX="206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AFF37E-3E91-4905-B3C2-C1D546EF4F19}" type="pres">
      <dgm:prSet presAssocID="{4FA7EC56-795D-4A3F-8BA7-779702FEB46F}" presName="Name56" presStyleLbl="parChTrans1D2" presStyleIdx="4" presStyleCnt="5"/>
      <dgm:spPr/>
      <dgm:t>
        <a:bodyPr/>
        <a:lstStyle/>
        <a:p>
          <a:endParaRPr lang="ru-RU"/>
        </a:p>
      </dgm:t>
    </dgm:pt>
    <dgm:pt modelId="{82B4F09C-E3D5-44AE-9338-A175C3B66CCA}" type="pres">
      <dgm:prSet presAssocID="{F32BCAD3-26C6-49BC-8EFE-BE191D90A8B0}" presName="text0" presStyleLbl="node1" presStyleIdx="5" presStyleCnt="6" custScaleX="208347" custRadScaleRad="120750" custRadScaleInc="-75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3F24AC-A2F4-47C2-95C0-AB08A2A06636}" srcId="{8BC2E29F-127F-4A93-AB15-3B99336B9037}" destId="{F32BCAD3-26C6-49BC-8EFE-BE191D90A8B0}" srcOrd="4" destOrd="0" parTransId="{4FA7EC56-795D-4A3F-8BA7-779702FEB46F}" sibTransId="{57B789C5-85DA-4F64-97B5-0A49DC98E643}"/>
    <dgm:cxn modelId="{01F1C816-2F03-4CC4-9C43-F205FF47EC31}" type="presOf" srcId="{80E97D86-A191-4010-B800-529F759D64C9}" destId="{023A5632-DCF7-4BF6-932E-EAA582BBC58B}" srcOrd="0" destOrd="0" presId="urn:microsoft.com/office/officeart/2008/layout/RadialCluster"/>
    <dgm:cxn modelId="{BF31A296-E43E-4E23-871F-B8A344723782}" type="presOf" srcId="{EDB029F2-5090-4F48-BD46-2A1DD7D744A0}" destId="{9C220926-45D5-4693-BD93-180D7403053D}" srcOrd="0" destOrd="0" presId="urn:microsoft.com/office/officeart/2008/layout/RadialCluster"/>
    <dgm:cxn modelId="{4362A70B-55AD-47DF-A467-4BBA74793F5C}" type="presOf" srcId="{8BC2E29F-127F-4A93-AB15-3B99336B9037}" destId="{4EDC4102-6558-4334-BB27-5080F9E3E479}" srcOrd="0" destOrd="0" presId="urn:microsoft.com/office/officeart/2008/layout/RadialCluster"/>
    <dgm:cxn modelId="{428A844E-39A8-479E-B3A6-E2EE3E7C3BF5}" type="presOf" srcId="{0048D701-DB96-4695-8AC4-FA7504F29912}" destId="{492625AA-EC9A-4E85-BB26-66C454BCA167}" srcOrd="0" destOrd="0" presId="urn:microsoft.com/office/officeart/2008/layout/RadialCluster"/>
    <dgm:cxn modelId="{C9BE524B-A272-4110-8400-5BAB1ABDF469}" srcId="{8BC2E29F-127F-4A93-AB15-3B99336B9037}" destId="{CB25F585-6D85-4E5C-89EE-7A78DAA773D1}" srcOrd="2" destOrd="0" parTransId="{24BD01E8-1903-4FDC-92AB-9244A58CB105}" sibTransId="{EECC8EFF-55D9-4CE3-A57E-A9D8E181A6CA}"/>
    <dgm:cxn modelId="{9A456435-11FD-4DD5-8664-9770EE872215}" srcId="{8BC2E29F-127F-4A93-AB15-3B99336B9037}" destId="{80E97D86-A191-4010-B800-529F759D64C9}" srcOrd="0" destOrd="0" parTransId="{276DA9C6-9220-4FFD-BC98-3F40A50135FA}" sibTransId="{0D32E8B4-89FC-4B39-B066-588743AA1376}"/>
    <dgm:cxn modelId="{B55233AC-11A4-4B9C-BE2A-36D2373D3F6B}" type="presOf" srcId="{4FA7EC56-795D-4A3F-8BA7-779702FEB46F}" destId="{DFAFF37E-3E91-4905-B3C2-C1D546EF4F19}" srcOrd="0" destOrd="0" presId="urn:microsoft.com/office/officeart/2008/layout/RadialCluster"/>
    <dgm:cxn modelId="{0D4186BD-93C5-45F6-BB9B-FEFE62A1FFC5}" type="presOf" srcId="{F32BCAD3-26C6-49BC-8EFE-BE191D90A8B0}" destId="{82B4F09C-E3D5-44AE-9338-A175C3B66CCA}" srcOrd="0" destOrd="0" presId="urn:microsoft.com/office/officeart/2008/layout/RadialCluster"/>
    <dgm:cxn modelId="{A24316D5-3DF4-43C6-B369-A9AFD8DA4514}" srcId="{D84B80D5-94B2-4D0C-B3FC-2EEE294AD6DE}" destId="{8BC2E29F-127F-4A93-AB15-3B99336B9037}" srcOrd="0" destOrd="0" parTransId="{0BC0BA0F-4302-439F-B91C-9ECB22FC0FE3}" sibTransId="{D7BF1B58-12C2-49B9-9185-F285B373AC2F}"/>
    <dgm:cxn modelId="{68AA8DA3-1273-4DC2-8218-DB742495C86F}" type="presOf" srcId="{1FE9DDBC-7717-48BB-ACE5-41EE4A9807FD}" destId="{0945AC8F-BDD5-4186-980C-ABC839C41B4B}" srcOrd="0" destOrd="0" presId="urn:microsoft.com/office/officeart/2008/layout/RadialCluster"/>
    <dgm:cxn modelId="{E6F9AD37-2E93-4AB7-9B84-C36E7F914355}" type="presOf" srcId="{24BD01E8-1903-4FDC-92AB-9244A58CB105}" destId="{122ADE3D-181F-43EB-8F62-54BF105DE435}" srcOrd="0" destOrd="0" presId="urn:microsoft.com/office/officeart/2008/layout/RadialCluster"/>
    <dgm:cxn modelId="{F327340F-7D01-4BCF-A02A-A0C9FA7F7CAD}" type="presOf" srcId="{D84B80D5-94B2-4D0C-B3FC-2EEE294AD6DE}" destId="{C0ABE767-15B2-40DC-A21B-2DB4FC1D39B4}" srcOrd="0" destOrd="0" presId="urn:microsoft.com/office/officeart/2008/layout/RadialCluster"/>
    <dgm:cxn modelId="{C23D8FDC-CCC3-437A-AE79-6AE0877D27A9}" srcId="{8BC2E29F-127F-4A93-AB15-3B99336B9037}" destId="{EDB029F2-5090-4F48-BD46-2A1DD7D744A0}" srcOrd="1" destOrd="0" parTransId="{1FE9DDBC-7717-48BB-ACE5-41EE4A9807FD}" sibTransId="{F05FFA5C-9CFB-4D43-A8C1-658BBBEE7794}"/>
    <dgm:cxn modelId="{4E53BE01-B3A5-4555-8B7C-2CDE9468AC72}" type="presOf" srcId="{276DA9C6-9220-4FFD-BC98-3F40A50135FA}" destId="{C759042D-BD60-41F4-882E-B158FD30A66C}" srcOrd="0" destOrd="0" presId="urn:microsoft.com/office/officeart/2008/layout/RadialCluster"/>
    <dgm:cxn modelId="{7D18C8B6-99D1-4B47-BE40-8BEB7E3B8EC9}" srcId="{8BC2E29F-127F-4A93-AB15-3B99336B9037}" destId="{19371379-4CF5-4A3D-A9AB-30D131E6BA15}" srcOrd="3" destOrd="0" parTransId="{0048D701-DB96-4695-8AC4-FA7504F29912}" sibTransId="{884B9B99-1084-45D7-A465-3B78F34B4962}"/>
    <dgm:cxn modelId="{84874388-3934-435C-B7C9-6E9BA94CB66B}" type="presOf" srcId="{CB25F585-6D85-4E5C-89EE-7A78DAA773D1}" destId="{A8F822EA-B7F5-4D2C-AB0C-98426C7AD2F8}" srcOrd="0" destOrd="0" presId="urn:microsoft.com/office/officeart/2008/layout/RadialCluster"/>
    <dgm:cxn modelId="{61D8B13A-9B66-4A27-B2A8-F9B434A6B9CC}" type="presOf" srcId="{19371379-4CF5-4A3D-A9AB-30D131E6BA15}" destId="{4DAB6858-4977-4E54-A125-BDD6D92B1C15}" srcOrd="0" destOrd="0" presId="urn:microsoft.com/office/officeart/2008/layout/RadialCluster"/>
    <dgm:cxn modelId="{ED84ED57-7672-4FF4-B31C-C634C3DCF8F1}" type="presParOf" srcId="{C0ABE767-15B2-40DC-A21B-2DB4FC1D39B4}" destId="{F62DBF10-A5BB-4673-82BC-8617920CC831}" srcOrd="0" destOrd="0" presId="urn:microsoft.com/office/officeart/2008/layout/RadialCluster"/>
    <dgm:cxn modelId="{9A3CF712-F2C5-4EDB-8741-279BDEF8F796}" type="presParOf" srcId="{F62DBF10-A5BB-4673-82BC-8617920CC831}" destId="{4EDC4102-6558-4334-BB27-5080F9E3E479}" srcOrd="0" destOrd="0" presId="urn:microsoft.com/office/officeart/2008/layout/RadialCluster"/>
    <dgm:cxn modelId="{4CBB90DA-A8D2-45C3-A387-92E77A328AF8}" type="presParOf" srcId="{F62DBF10-A5BB-4673-82BC-8617920CC831}" destId="{C759042D-BD60-41F4-882E-B158FD30A66C}" srcOrd="1" destOrd="0" presId="urn:microsoft.com/office/officeart/2008/layout/RadialCluster"/>
    <dgm:cxn modelId="{41BBDC79-FF00-4014-9B10-97449ABE42DF}" type="presParOf" srcId="{F62DBF10-A5BB-4673-82BC-8617920CC831}" destId="{023A5632-DCF7-4BF6-932E-EAA582BBC58B}" srcOrd="2" destOrd="0" presId="urn:microsoft.com/office/officeart/2008/layout/RadialCluster"/>
    <dgm:cxn modelId="{A22F41EA-74A5-439C-AC1E-3F2AD8D4E11C}" type="presParOf" srcId="{F62DBF10-A5BB-4673-82BC-8617920CC831}" destId="{0945AC8F-BDD5-4186-980C-ABC839C41B4B}" srcOrd="3" destOrd="0" presId="urn:microsoft.com/office/officeart/2008/layout/RadialCluster"/>
    <dgm:cxn modelId="{F6DE884E-CA6B-4F8D-8574-978233823753}" type="presParOf" srcId="{F62DBF10-A5BB-4673-82BC-8617920CC831}" destId="{9C220926-45D5-4693-BD93-180D7403053D}" srcOrd="4" destOrd="0" presId="urn:microsoft.com/office/officeart/2008/layout/RadialCluster"/>
    <dgm:cxn modelId="{857616EF-A89F-484C-BC88-448E8E6812A7}" type="presParOf" srcId="{F62DBF10-A5BB-4673-82BC-8617920CC831}" destId="{122ADE3D-181F-43EB-8F62-54BF105DE435}" srcOrd="5" destOrd="0" presId="urn:microsoft.com/office/officeart/2008/layout/RadialCluster"/>
    <dgm:cxn modelId="{D910AE5D-A5AC-4465-AAEE-ECE827AA9C0F}" type="presParOf" srcId="{F62DBF10-A5BB-4673-82BC-8617920CC831}" destId="{A8F822EA-B7F5-4D2C-AB0C-98426C7AD2F8}" srcOrd="6" destOrd="0" presId="urn:microsoft.com/office/officeart/2008/layout/RadialCluster"/>
    <dgm:cxn modelId="{787F23BC-F29B-4C1F-A216-CB7FB75226D7}" type="presParOf" srcId="{F62DBF10-A5BB-4673-82BC-8617920CC831}" destId="{492625AA-EC9A-4E85-BB26-66C454BCA167}" srcOrd="7" destOrd="0" presId="urn:microsoft.com/office/officeart/2008/layout/RadialCluster"/>
    <dgm:cxn modelId="{66EF196D-0A53-491F-AFC3-C21C5472E13C}" type="presParOf" srcId="{F62DBF10-A5BB-4673-82BC-8617920CC831}" destId="{4DAB6858-4977-4E54-A125-BDD6D92B1C15}" srcOrd="8" destOrd="0" presId="urn:microsoft.com/office/officeart/2008/layout/RadialCluster"/>
    <dgm:cxn modelId="{8259D64C-E450-489B-8157-A87146060187}" type="presParOf" srcId="{F62DBF10-A5BB-4673-82BC-8617920CC831}" destId="{DFAFF37E-3E91-4905-B3C2-C1D546EF4F19}" srcOrd="9" destOrd="0" presId="urn:microsoft.com/office/officeart/2008/layout/RadialCluster"/>
    <dgm:cxn modelId="{D5FDC635-D5E5-4168-B87F-AFE5B74E21A3}" type="presParOf" srcId="{F62DBF10-A5BB-4673-82BC-8617920CC831}" destId="{82B4F09C-E3D5-44AE-9338-A175C3B66CCA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9EB856-7F0E-42BC-A7C9-7791C9800D85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E56360-9EB1-417F-93C8-5DCE7C0EA433}">
      <dgm:prSet phldrT="[Текст]"/>
      <dgm:spPr/>
      <dgm:t>
        <a:bodyPr/>
        <a:lstStyle/>
        <a:p>
          <a:r>
            <a:rPr lang="ru-RU" dirty="0" smtClean="0"/>
            <a:t>Этапы обучения</a:t>
          </a:r>
          <a:endParaRPr lang="ru-RU" dirty="0"/>
        </a:p>
      </dgm:t>
    </dgm:pt>
    <dgm:pt modelId="{49B54288-2716-4FE6-A82A-2D872D5ABF66}" type="parTrans" cxnId="{75300C03-9D19-4C73-8392-5BE00DEC14A2}">
      <dgm:prSet/>
      <dgm:spPr/>
      <dgm:t>
        <a:bodyPr/>
        <a:lstStyle/>
        <a:p>
          <a:endParaRPr lang="ru-RU"/>
        </a:p>
      </dgm:t>
    </dgm:pt>
    <dgm:pt modelId="{D4240521-E26A-4B41-BFD4-A27A6F492612}" type="sibTrans" cxnId="{75300C03-9D19-4C73-8392-5BE00DEC14A2}">
      <dgm:prSet/>
      <dgm:spPr/>
      <dgm:t>
        <a:bodyPr/>
        <a:lstStyle/>
        <a:p>
          <a:endParaRPr lang="ru-RU"/>
        </a:p>
      </dgm:t>
    </dgm:pt>
    <dgm:pt modelId="{E0F2A112-C248-4BA3-960B-675B3334F2D7}">
      <dgm:prSet phldrT="[Текст]"/>
      <dgm:spPr/>
      <dgm:t>
        <a:bodyPr/>
        <a:lstStyle/>
        <a:p>
          <a:r>
            <a:rPr lang="ru-RU" dirty="0" smtClean="0"/>
            <a:t>1 этап разучивание</a:t>
          </a:r>
          <a:endParaRPr lang="ru-RU" dirty="0"/>
        </a:p>
      </dgm:t>
    </dgm:pt>
    <dgm:pt modelId="{69CF7876-9E24-49A5-8CCC-2986A2EB93D0}" type="parTrans" cxnId="{8EFC7D61-0983-4F97-B1D4-0700C6D77474}">
      <dgm:prSet/>
      <dgm:spPr/>
      <dgm:t>
        <a:bodyPr/>
        <a:lstStyle/>
        <a:p>
          <a:endParaRPr lang="ru-RU"/>
        </a:p>
      </dgm:t>
    </dgm:pt>
    <dgm:pt modelId="{C872D1CD-D03D-4D96-A9EC-0C400D94E945}" type="sibTrans" cxnId="{8EFC7D61-0983-4F97-B1D4-0700C6D77474}">
      <dgm:prSet/>
      <dgm:spPr/>
      <dgm:t>
        <a:bodyPr/>
        <a:lstStyle/>
        <a:p>
          <a:endParaRPr lang="ru-RU"/>
        </a:p>
      </dgm:t>
    </dgm:pt>
    <dgm:pt modelId="{5E2F1FD4-81FB-4D22-81CF-DF3670C7972F}">
      <dgm:prSet phldrT="[Текст]"/>
      <dgm:spPr/>
      <dgm:t>
        <a:bodyPr/>
        <a:lstStyle/>
        <a:p>
          <a:r>
            <a:rPr lang="ru-RU" dirty="0" smtClean="0"/>
            <a:t>2 этап совершенствование</a:t>
          </a:r>
          <a:endParaRPr lang="ru-RU" dirty="0"/>
        </a:p>
      </dgm:t>
    </dgm:pt>
    <dgm:pt modelId="{B256B3C5-4828-4FCF-A138-F937712AFA70}" type="parTrans" cxnId="{91670128-D9EE-409C-A52C-595FAD6317D6}">
      <dgm:prSet/>
      <dgm:spPr/>
      <dgm:t>
        <a:bodyPr/>
        <a:lstStyle/>
        <a:p>
          <a:endParaRPr lang="ru-RU"/>
        </a:p>
      </dgm:t>
    </dgm:pt>
    <dgm:pt modelId="{46D65785-8475-47EB-ABD9-3279A792905E}" type="sibTrans" cxnId="{91670128-D9EE-409C-A52C-595FAD6317D6}">
      <dgm:prSet/>
      <dgm:spPr/>
      <dgm:t>
        <a:bodyPr/>
        <a:lstStyle/>
        <a:p>
          <a:endParaRPr lang="ru-RU"/>
        </a:p>
      </dgm:t>
    </dgm:pt>
    <dgm:pt modelId="{A1D2E150-E847-409C-AE57-24F633CAACDD}">
      <dgm:prSet phldrT="[Текст]"/>
      <dgm:spPr/>
      <dgm:t>
        <a:bodyPr/>
        <a:lstStyle/>
        <a:p>
          <a:r>
            <a:rPr lang="ru-RU" dirty="0" smtClean="0"/>
            <a:t>3 этап использование в деятельности </a:t>
          </a:r>
          <a:endParaRPr lang="ru-RU" dirty="0"/>
        </a:p>
      </dgm:t>
    </dgm:pt>
    <dgm:pt modelId="{38EFB84C-C4D6-4A7A-9236-27EF4F017C23}" type="parTrans" cxnId="{CB51FDC9-FFC9-427C-96E9-42F41F42BC27}">
      <dgm:prSet/>
      <dgm:spPr/>
      <dgm:t>
        <a:bodyPr/>
        <a:lstStyle/>
        <a:p>
          <a:endParaRPr lang="ru-RU"/>
        </a:p>
      </dgm:t>
    </dgm:pt>
    <dgm:pt modelId="{31FF2700-B32E-4226-9D5E-6F5B01A3B291}" type="sibTrans" cxnId="{CB51FDC9-FFC9-427C-96E9-42F41F42BC27}">
      <dgm:prSet/>
      <dgm:spPr/>
      <dgm:t>
        <a:bodyPr/>
        <a:lstStyle/>
        <a:p>
          <a:endParaRPr lang="ru-RU"/>
        </a:p>
      </dgm:t>
    </dgm:pt>
    <dgm:pt modelId="{2806B53F-F67E-4D59-AD43-A1FF5BF21766}" type="pres">
      <dgm:prSet presAssocID="{5C9EB856-7F0E-42BC-A7C9-7791C9800D8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3C931A-0AFA-4BCA-A94F-B35AE7A56F41}" type="pres">
      <dgm:prSet presAssocID="{5EE56360-9EB1-417F-93C8-5DCE7C0EA433}" presName="root1" presStyleCnt="0"/>
      <dgm:spPr/>
    </dgm:pt>
    <dgm:pt modelId="{4B767C5E-126E-4EE9-A5DF-83D23D273510}" type="pres">
      <dgm:prSet presAssocID="{5EE56360-9EB1-417F-93C8-5DCE7C0EA43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DA9A27-3571-4EC0-9F52-83A5CBD8D10B}" type="pres">
      <dgm:prSet presAssocID="{5EE56360-9EB1-417F-93C8-5DCE7C0EA433}" presName="level2hierChild" presStyleCnt="0"/>
      <dgm:spPr/>
    </dgm:pt>
    <dgm:pt modelId="{5957DBB5-D9FC-4C56-8682-71260D73CB90}" type="pres">
      <dgm:prSet presAssocID="{69CF7876-9E24-49A5-8CCC-2986A2EB93D0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47AF927B-D905-479F-AD14-CB07306A1C0B}" type="pres">
      <dgm:prSet presAssocID="{69CF7876-9E24-49A5-8CCC-2986A2EB93D0}" presName="connTx" presStyleLbl="parChTrans1D2" presStyleIdx="0" presStyleCnt="3"/>
      <dgm:spPr/>
      <dgm:t>
        <a:bodyPr/>
        <a:lstStyle/>
        <a:p>
          <a:endParaRPr lang="ru-RU"/>
        </a:p>
      </dgm:t>
    </dgm:pt>
    <dgm:pt modelId="{EE8F25C7-6C1D-4CA1-8FD8-385ADFD16E59}" type="pres">
      <dgm:prSet presAssocID="{E0F2A112-C248-4BA3-960B-675B3334F2D7}" presName="root2" presStyleCnt="0"/>
      <dgm:spPr/>
    </dgm:pt>
    <dgm:pt modelId="{2BF79A33-0EB3-4ED4-BB03-861559176052}" type="pres">
      <dgm:prSet presAssocID="{E0F2A112-C248-4BA3-960B-675B3334F2D7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44DFC3-C426-4F33-AF64-028218B5E59D}" type="pres">
      <dgm:prSet presAssocID="{E0F2A112-C248-4BA3-960B-675B3334F2D7}" presName="level3hierChild" presStyleCnt="0"/>
      <dgm:spPr/>
    </dgm:pt>
    <dgm:pt modelId="{08523CD8-59FF-4E6E-9417-70A31D6DB89C}" type="pres">
      <dgm:prSet presAssocID="{B256B3C5-4828-4FCF-A138-F937712AFA70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0FC58AC7-5F67-4AAF-A2EC-2CAD3D5B51A0}" type="pres">
      <dgm:prSet presAssocID="{B256B3C5-4828-4FCF-A138-F937712AFA70}" presName="connTx" presStyleLbl="parChTrans1D2" presStyleIdx="1" presStyleCnt="3"/>
      <dgm:spPr/>
      <dgm:t>
        <a:bodyPr/>
        <a:lstStyle/>
        <a:p>
          <a:endParaRPr lang="ru-RU"/>
        </a:p>
      </dgm:t>
    </dgm:pt>
    <dgm:pt modelId="{D909568E-EBFF-4821-BF6A-EB7125EA9DDC}" type="pres">
      <dgm:prSet presAssocID="{5E2F1FD4-81FB-4D22-81CF-DF3670C7972F}" presName="root2" presStyleCnt="0"/>
      <dgm:spPr/>
    </dgm:pt>
    <dgm:pt modelId="{261747C5-853E-423B-A0BB-8C7607EF82B8}" type="pres">
      <dgm:prSet presAssocID="{5E2F1FD4-81FB-4D22-81CF-DF3670C7972F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3ED7ED-9A6B-495E-825A-864B4738FA35}" type="pres">
      <dgm:prSet presAssocID="{5E2F1FD4-81FB-4D22-81CF-DF3670C7972F}" presName="level3hierChild" presStyleCnt="0"/>
      <dgm:spPr/>
    </dgm:pt>
    <dgm:pt modelId="{7F23D56F-C0B2-405D-969A-FDE46DA8C04F}" type="pres">
      <dgm:prSet presAssocID="{38EFB84C-C4D6-4A7A-9236-27EF4F017C23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FF4F7A20-8F84-491B-A1B4-B05746287398}" type="pres">
      <dgm:prSet presAssocID="{38EFB84C-C4D6-4A7A-9236-27EF4F017C23}" presName="connTx" presStyleLbl="parChTrans1D2" presStyleIdx="2" presStyleCnt="3"/>
      <dgm:spPr/>
      <dgm:t>
        <a:bodyPr/>
        <a:lstStyle/>
        <a:p>
          <a:endParaRPr lang="ru-RU"/>
        </a:p>
      </dgm:t>
    </dgm:pt>
    <dgm:pt modelId="{71D6A6BD-1726-4C91-8F7B-F8495EBD9427}" type="pres">
      <dgm:prSet presAssocID="{A1D2E150-E847-409C-AE57-24F633CAACDD}" presName="root2" presStyleCnt="0"/>
      <dgm:spPr/>
    </dgm:pt>
    <dgm:pt modelId="{49D8B494-D57B-4D04-81F5-E9500CF189C8}" type="pres">
      <dgm:prSet presAssocID="{A1D2E150-E847-409C-AE57-24F633CAACDD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9C6A61-F758-47FA-9159-792FA0FAA851}" type="pres">
      <dgm:prSet presAssocID="{A1D2E150-E847-409C-AE57-24F633CAACDD}" presName="level3hierChild" presStyleCnt="0"/>
      <dgm:spPr/>
    </dgm:pt>
  </dgm:ptLst>
  <dgm:cxnLst>
    <dgm:cxn modelId="{602966CF-C48B-4871-BAEA-C1B987882612}" type="presOf" srcId="{5C9EB856-7F0E-42BC-A7C9-7791C9800D85}" destId="{2806B53F-F67E-4D59-AD43-A1FF5BF21766}" srcOrd="0" destOrd="0" presId="urn:microsoft.com/office/officeart/2008/layout/HorizontalMultiLevelHierarchy"/>
    <dgm:cxn modelId="{7E2E8439-996A-49E9-B26F-474DC6B2A604}" type="presOf" srcId="{69CF7876-9E24-49A5-8CCC-2986A2EB93D0}" destId="{47AF927B-D905-479F-AD14-CB07306A1C0B}" srcOrd="1" destOrd="0" presId="urn:microsoft.com/office/officeart/2008/layout/HorizontalMultiLevelHierarchy"/>
    <dgm:cxn modelId="{FFC88E1A-2B53-4F8A-9CA4-B714F0AD209D}" type="presOf" srcId="{B256B3C5-4828-4FCF-A138-F937712AFA70}" destId="{0FC58AC7-5F67-4AAF-A2EC-2CAD3D5B51A0}" srcOrd="1" destOrd="0" presId="urn:microsoft.com/office/officeart/2008/layout/HorizontalMultiLevelHierarchy"/>
    <dgm:cxn modelId="{75300C03-9D19-4C73-8392-5BE00DEC14A2}" srcId="{5C9EB856-7F0E-42BC-A7C9-7791C9800D85}" destId="{5EE56360-9EB1-417F-93C8-5DCE7C0EA433}" srcOrd="0" destOrd="0" parTransId="{49B54288-2716-4FE6-A82A-2D872D5ABF66}" sibTransId="{D4240521-E26A-4B41-BFD4-A27A6F492612}"/>
    <dgm:cxn modelId="{64B837BC-0043-4DDB-8D95-0A673010CE1A}" type="presOf" srcId="{69CF7876-9E24-49A5-8CCC-2986A2EB93D0}" destId="{5957DBB5-D9FC-4C56-8682-71260D73CB90}" srcOrd="0" destOrd="0" presId="urn:microsoft.com/office/officeart/2008/layout/HorizontalMultiLevelHierarchy"/>
    <dgm:cxn modelId="{8EFC7D61-0983-4F97-B1D4-0700C6D77474}" srcId="{5EE56360-9EB1-417F-93C8-5DCE7C0EA433}" destId="{E0F2A112-C248-4BA3-960B-675B3334F2D7}" srcOrd="0" destOrd="0" parTransId="{69CF7876-9E24-49A5-8CCC-2986A2EB93D0}" sibTransId="{C872D1CD-D03D-4D96-A9EC-0C400D94E945}"/>
    <dgm:cxn modelId="{91670128-D9EE-409C-A52C-595FAD6317D6}" srcId="{5EE56360-9EB1-417F-93C8-5DCE7C0EA433}" destId="{5E2F1FD4-81FB-4D22-81CF-DF3670C7972F}" srcOrd="1" destOrd="0" parTransId="{B256B3C5-4828-4FCF-A138-F937712AFA70}" sibTransId="{46D65785-8475-47EB-ABD9-3279A792905E}"/>
    <dgm:cxn modelId="{CB51FDC9-FFC9-427C-96E9-42F41F42BC27}" srcId="{5EE56360-9EB1-417F-93C8-5DCE7C0EA433}" destId="{A1D2E150-E847-409C-AE57-24F633CAACDD}" srcOrd="2" destOrd="0" parTransId="{38EFB84C-C4D6-4A7A-9236-27EF4F017C23}" sibTransId="{31FF2700-B32E-4226-9D5E-6F5B01A3B291}"/>
    <dgm:cxn modelId="{523CEFC5-44B4-4D2B-B77A-2AD28CC02A59}" type="presOf" srcId="{38EFB84C-C4D6-4A7A-9236-27EF4F017C23}" destId="{7F23D56F-C0B2-405D-969A-FDE46DA8C04F}" srcOrd="0" destOrd="0" presId="urn:microsoft.com/office/officeart/2008/layout/HorizontalMultiLevelHierarchy"/>
    <dgm:cxn modelId="{4303CF48-C3D1-44C9-8CD7-DD9C85501F87}" type="presOf" srcId="{E0F2A112-C248-4BA3-960B-675B3334F2D7}" destId="{2BF79A33-0EB3-4ED4-BB03-861559176052}" srcOrd="0" destOrd="0" presId="urn:microsoft.com/office/officeart/2008/layout/HorizontalMultiLevelHierarchy"/>
    <dgm:cxn modelId="{B790B757-B0D9-4177-9812-7DF8B2A85D05}" type="presOf" srcId="{38EFB84C-C4D6-4A7A-9236-27EF4F017C23}" destId="{FF4F7A20-8F84-491B-A1B4-B05746287398}" srcOrd="1" destOrd="0" presId="urn:microsoft.com/office/officeart/2008/layout/HorizontalMultiLevelHierarchy"/>
    <dgm:cxn modelId="{94D25422-3F61-4DAD-916B-91EDC348BD57}" type="presOf" srcId="{5EE56360-9EB1-417F-93C8-5DCE7C0EA433}" destId="{4B767C5E-126E-4EE9-A5DF-83D23D273510}" srcOrd="0" destOrd="0" presId="urn:microsoft.com/office/officeart/2008/layout/HorizontalMultiLevelHierarchy"/>
    <dgm:cxn modelId="{9BFA7700-2AF4-46A2-978B-A238D2354A15}" type="presOf" srcId="{5E2F1FD4-81FB-4D22-81CF-DF3670C7972F}" destId="{261747C5-853E-423B-A0BB-8C7607EF82B8}" srcOrd="0" destOrd="0" presId="urn:microsoft.com/office/officeart/2008/layout/HorizontalMultiLevelHierarchy"/>
    <dgm:cxn modelId="{25E08587-BB94-4D63-9F00-B1EFAE6C6103}" type="presOf" srcId="{A1D2E150-E847-409C-AE57-24F633CAACDD}" destId="{49D8B494-D57B-4D04-81F5-E9500CF189C8}" srcOrd="0" destOrd="0" presId="urn:microsoft.com/office/officeart/2008/layout/HorizontalMultiLevelHierarchy"/>
    <dgm:cxn modelId="{013B969D-00D3-471A-ABB9-926CD67CF4F6}" type="presOf" srcId="{B256B3C5-4828-4FCF-A138-F937712AFA70}" destId="{08523CD8-59FF-4E6E-9417-70A31D6DB89C}" srcOrd="0" destOrd="0" presId="urn:microsoft.com/office/officeart/2008/layout/HorizontalMultiLevelHierarchy"/>
    <dgm:cxn modelId="{9E73F4AE-6E3E-44E8-9637-52BDF4B65EC6}" type="presParOf" srcId="{2806B53F-F67E-4D59-AD43-A1FF5BF21766}" destId="{393C931A-0AFA-4BCA-A94F-B35AE7A56F41}" srcOrd="0" destOrd="0" presId="urn:microsoft.com/office/officeart/2008/layout/HorizontalMultiLevelHierarchy"/>
    <dgm:cxn modelId="{B5B9D3D2-97DE-497C-8FDA-EC1A58F89026}" type="presParOf" srcId="{393C931A-0AFA-4BCA-A94F-B35AE7A56F41}" destId="{4B767C5E-126E-4EE9-A5DF-83D23D273510}" srcOrd="0" destOrd="0" presId="urn:microsoft.com/office/officeart/2008/layout/HorizontalMultiLevelHierarchy"/>
    <dgm:cxn modelId="{993E5A54-1DDC-4707-A2D5-D971E0C2A0AE}" type="presParOf" srcId="{393C931A-0AFA-4BCA-A94F-B35AE7A56F41}" destId="{0DDA9A27-3571-4EC0-9F52-83A5CBD8D10B}" srcOrd="1" destOrd="0" presId="urn:microsoft.com/office/officeart/2008/layout/HorizontalMultiLevelHierarchy"/>
    <dgm:cxn modelId="{F4F05E0C-7B25-4E0B-9A03-F87A67EB9966}" type="presParOf" srcId="{0DDA9A27-3571-4EC0-9F52-83A5CBD8D10B}" destId="{5957DBB5-D9FC-4C56-8682-71260D73CB90}" srcOrd="0" destOrd="0" presId="urn:microsoft.com/office/officeart/2008/layout/HorizontalMultiLevelHierarchy"/>
    <dgm:cxn modelId="{BAB05241-4164-4A6A-B122-C2F66B5322D3}" type="presParOf" srcId="{5957DBB5-D9FC-4C56-8682-71260D73CB90}" destId="{47AF927B-D905-479F-AD14-CB07306A1C0B}" srcOrd="0" destOrd="0" presId="urn:microsoft.com/office/officeart/2008/layout/HorizontalMultiLevelHierarchy"/>
    <dgm:cxn modelId="{7C2D8B72-69F8-409D-87F2-E23E54F89D29}" type="presParOf" srcId="{0DDA9A27-3571-4EC0-9F52-83A5CBD8D10B}" destId="{EE8F25C7-6C1D-4CA1-8FD8-385ADFD16E59}" srcOrd="1" destOrd="0" presId="urn:microsoft.com/office/officeart/2008/layout/HorizontalMultiLevelHierarchy"/>
    <dgm:cxn modelId="{74B50C69-4894-4684-A1FF-9634C0AE1C2C}" type="presParOf" srcId="{EE8F25C7-6C1D-4CA1-8FD8-385ADFD16E59}" destId="{2BF79A33-0EB3-4ED4-BB03-861559176052}" srcOrd="0" destOrd="0" presId="urn:microsoft.com/office/officeart/2008/layout/HorizontalMultiLevelHierarchy"/>
    <dgm:cxn modelId="{7746F62D-9B4D-4F5A-B2E2-653AA4F4F638}" type="presParOf" srcId="{EE8F25C7-6C1D-4CA1-8FD8-385ADFD16E59}" destId="{4A44DFC3-C426-4F33-AF64-028218B5E59D}" srcOrd="1" destOrd="0" presId="urn:microsoft.com/office/officeart/2008/layout/HorizontalMultiLevelHierarchy"/>
    <dgm:cxn modelId="{B6AFA10C-797E-4500-A96F-018E1C7A4163}" type="presParOf" srcId="{0DDA9A27-3571-4EC0-9F52-83A5CBD8D10B}" destId="{08523CD8-59FF-4E6E-9417-70A31D6DB89C}" srcOrd="2" destOrd="0" presId="urn:microsoft.com/office/officeart/2008/layout/HorizontalMultiLevelHierarchy"/>
    <dgm:cxn modelId="{9137C0B2-7290-4B19-9FE5-1254EDEB72D0}" type="presParOf" srcId="{08523CD8-59FF-4E6E-9417-70A31D6DB89C}" destId="{0FC58AC7-5F67-4AAF-A2EC-2CAD3D5B51A0}" srcOrd="0" destOrd="0" presId="urn:microsoft.com/office/officeart/2008/layout/HorizontalMultiLevelHierarchy"/>
    <dgm:cxn modelId="{6BFEB9E1-890C-4C70-AC0A-BA564577A75F}" type="presParOf" srcId="{0DDA9A27-3571-4EC0-9F52-83A5CBD8D10B}" destId="{D909568E-EBFF-4821-BF6A-EB7125EA9DDC}" srcOrd="3" destOrd="0" presId="urn:microsoft.com/office/officeart/2008/layout/HorizontalMultiLevelHierarchy"/>
    <dgm:cxn modelId="{E0CB807F-2CAF-4DD2-958B-0C9C4D42B977}" type="presParOf" srcId="{D909568E-EBFF-4821-BF6A-EB7125EA9DDC}" destId="{261747C5-853E-423B-A0BB-8C7607EF82B8}" srcOrd="0" destOrd="0" presId="urn:microsoft.com/office/officeart/2008/layout/HorizontalMultiLevelHierarchy"/>
    <dgm:cxn modelId="{45B78733-BDDE-470F-B0F8-B506405FAFB2}" type="presParOf" srcId="{D909568E-EBFF-4821-BF6A-EB7125EA9DDC}" destId="{1C3ED7ED-9A6B-495E-825A-864B4738FA35}" srcOrd="1" destOrd="0" presId="urn:microsoft.com/office/officeart/2008/layout/HorizontalMultiLevelHierarchy"/>
    <dgm:cxn modelId="{810706D4-B5D7-4C24-A840-05D261C054D0}" type="presParOf" srcId="{0DDA9A27-3571-4EC0-9F52-83A5CBD8D10B}" destId="{7F23D56F-C0B2-405D-969A-FDE46DA8C04F}" srcOrd="4" destOrd="0" presId="urn:microsoft.com/office/officeart/2008/layout/HorizontalMultiLevelHierarchy"/>
    <dgm:cxn modelId="{8DD52FB8-87BC-4AFB-B0A1-E4DC33328D01}" type="presParOf" srcId="{7F23D56F-C0B2-405D-969A-FDE46DA8C04F}" destId="{FF4F7A20-8F84-491B-A1B4-B05746287398}" srcOrd="0" destOrd="0" presId="urn:microsoft.com/office/officeart/2008/layout/HorizontalMultiLevelHierarchy"/>
    <dgm:cxn modelId="{E5DFA9AE-4E0E-4C71-B864-0B7154063846}" type="presParOf" srcId="{0DDA9A27-3571-4EC0-9F52-83A5CBD8D10B}" destId="{71D6A6BD-1726-4C91-8F7B-F8495EBD9427}" srcOrd="5" destOrd="0" presId="urn:microsoft.com/office/officeart/2008/layout/HorizontalMultiLevelHierarchy"/>
    <dgm:cxn modelId="{48E6E57C-A89C-4AC3-8A8E-CF8D8DD71D7F}" type="presParOf" srcId="{71D6A6BD-1726-4C91-8F7B-F8495EBD9427}" destId="{49D8B494-D57B-4D04-81F5-E9500CF189C8}" srcOrd="0" destOrd="0" presId="urn:microsoft.com/office/officeart/2008/layout/HorizontalMultiLevelHierarchy"/>
    <dgm:cxn modelId="{E5735E99-B074-4CF5-B5EA-4D11E367126D}" type="presParOf" srcId="{71D6A6BD-1726-4C91-8F7B-F8495EBD9427}" destId="{D09C6A61-F758-47FA-9159-792FA0FAA85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DC4102-6558-4334-BB27-5080F9E3E479}">
      <dsp:nvSpPr>
        <dsp:cNvPr id="0" name=""/>
        <dsp:cNvSpPr/>
      </dsp:nvSpPr>
      <dsp:spPr>
        <a:xfrm>
          <a:off x="2861918" y="2075038"/>
          <a:ext cx="2682694" cy="24614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Координационная лестница</a:t>
          </a:r>
          <a:endParaRPr lang="ru-RU" sz="2300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82077" y="2195197"/>
        <a:ext cx="2442376" cy="2221150"/>
      </dsp:txXfrm>
    </dsp:sp>
    <dsp:sp modelId="{C759042D-BD60-41F4-882E-B158FD30A66C}">
      <dsp:nvSpPr>
        <dsp:cNvPr id="0" name=""/>
        <dsp:cNvSpPr/>
      </dsp:nvSpPr>
      <dsp:spPr>
        <a:xfrm rot="16200000">
          <a:off x="3841092" y="1712866"/>
          <a:ext cx="72434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434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3A5632-DCF7-4BF6-932E-EAA582BBC58B}">
      <dsp:nvSpPr>
        <dsp:cNvPr id="0" name=""/>
        <dsp:cNvSpPr/>
      </dsp:nvSpPr>
      <dsp:spPr>
        <a:xfrm>
          <a:off x="2763102" y="120437"/>
          <a:ext cx="2880326" cy="12302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Координация</a:t>
          </a:r>
          <a:endParaRPr lang="ru-RU" sz="3500" kern="1200" dirty="0"/>
        </a:p>
      </dsp:txBody>
      <dsp:txXfrm>
        <a:off x="2823158" y="180493"/>
        <a:ext cx="2760214" cy="1110144"/>
      </dsp:txXfrm>
    </dsp:sp>
    <dsp:sp modelId="{0945AC8F-BDD5-4186-980C-ABC839C41B4B}">
      <dsp:nvSpPr>
        <dsp:cNvPr id="0" name=""/>
        <dsp:cNvSpPr/>
      </dsp:nvSpPr>
      <dsp:spPr>
        <a:xfrm rot="20632398">
          <a:off x="5537396" y="2867001"/>
          <a:ext cx="36674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674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220926-45D5-4693-BD93-180D7403053D}">
      <dsp:nvSpPr>
        <dsp:cNvPr id="0" name=""/>
        <dsp:cNvSpPr/>
      </dsp:nvSpPr>
      <dsp:spPr>
        <a:xfrm>
          <a:off x="5896929" y="1845874"/>
          <a:ext cx="2455998" cy="12302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Скорость </a:t>
          </a:r>
          <a:endParaRPr lang="ru-RU" sz="3500" kern="1200" dirty="0"/>
        </a:p>
      </dsp:txBody>
      <dsp:txXfrm>
        <a:off x="5956985" y="1905930"/>
        <a:ext cx="2335886" cy="1110144"/>
      </dsp:txXfrm>
    </dsp:sp>
    <dsp:sp modelId="{122ADE3D-181F-43EB-8F62-54BF105DE435}">
      <dsp:nvSpPr>
        <dsp:cNvPr id="0" name=""/>
        <dsp:cNvSpPr/>
      </dsp:nvSpPr>
      <dsp:spPr>
        <a:xfrm rot="3240000">
          <a:off x="5037964" y="4653246"/>
          <a:ext cx="2885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859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F822EA-B7F5-4D2C-AB0C-98426C7AD2F8}">
      <dsp:nvSpPr>
        <dsp:cNvPr id="0" name=""/>
        <dsp:cNvSpPr/>
      </dsp:nvSpPr>
      <dsp:spPr>
        <a:xfrm>
          <a:off x="4371206" y="4769986"/>
          <a:ext cx="2685576" cy="12302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ОФП</a:t>
          </a:r>
          <a:endParaRPr lang="ru-RU" sz="3600" kern="1200" dirty="0"/>
        </a:p>
      </dsp:txBody>
      <dsp:txXfrm>
        <a:off x="4431262" y="4830042"/>
        <a:ext cx="2565464" cy="1110144"/>
      </dsp:txXfrm>
    </dsp:sp>
    <dsp:sp modelId="{492625AA-EC9A-4E85-BB26-66C454BCA167}">
      <dsp:nvSpPr>
        <dsp:cNvPr id="0" name=""/>
        <dsp:cNvSpPr/>
      </dsp:nvSpPr>
      <dsp:spPr>
        <a:xfrm rot="7560000">
          <a:off x="3079970" y="4653246"/>
          <a:ext cx="2885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859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B6858-4977-4E54-A125-BDD6D92B1C15}">
      <dsp:nvSpPr>
        <dsp:cNvPr id="0" name=""/>
        <dsp:cNvSpPr/>
      </dsp:nvSpPr>
      <dsp:spPr>
        <a:xfrm>
          <a:off x="1424626" y="4769986"/>
          <a:ext cx="2535817" cy="12302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Техника движений</a:t>
          </a:r>
          <a:endParaRPr lang="ru-RU" sz="3300" kern="1200" dirty="0"/>
        </a:p>
      </dsp:txBody>
      <dsp:txXfrm>
        <a:off x="1484682" y="4830042"/>
        <a:ext cx="2415705" cy="1110144"/>
      </dsp:txXfrm>
    </dsp:sp>
    <dsp:sp modelId="{DFAFF37E-3E91-4905-B3C2-C1D546EF4F19}">
      <dsp:nvSpPr>
        <dsp:cNvPr id="0" name=""/>
        <dsp:cNvSpPr/>
      </dsp:nvSpPr>
      <dsp:spPr>
        <a:xfrm rot="11738931">
          <a:off x="2557453" y="2888190"/>
          <a:ext cx="31021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021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B4F09C-E3D5-44AE-9338-A175C3B66CCA}">
      <dsp:nvSpPr>
        <dsp:cNvPr id="0" name=""/>
        <dsp:cNvSpPr/>
      </dsp:nvSpPr>
      <dsp:spPr>
        <a:xfrm>
          <a:off x="0" y="1872215"/>
          <a:ext cx="2563202" cy="12302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Чувство ритма</a:t>
          </a:r>
          <a:endParaRPr lang="ru-RU" sz="3300" kern="1200" dirty="0"/>
        </a:p>
      </dsp:txBody>
      <dsp:txXfrm>
        <a:off x="60056" y="1932271"/>
        <a:ext cx="2443090" cy="11101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3D56F-C0B2-405D-969A-FDE46DA8C04F}">
      <dsp:nvSpPr>
        <dsp:cNvPr id="0" name=""/>
        <dsp:cNvSpPr/>
      </dsp:nvSpPr>
      <dsp:spPr>
        <a:xfrm>
          <a:off x="2368861" y="3240360"/>
          <a:ext cx="807756" cy="1539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3878" y="0"/>
              </a:lnTo>
              <a:lnTo>
                <a:pt x="403878" y="1539171"/>
              </a:lnTo>
              <a:lnTo>
                <a:pt x="807756" y="15391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729283" y="3966489"/>
        <a:ext cx="86912" cy="86912"/>
      </dsp:txXfrm>
    </dsp:sp>
    <dsp:sp modelId="{08523CD8-59FF-4E6E-9417-70A31D6DB89C}">
      <dsp:nvSpPr>
        <dsp:cNvPr id="0" name=""/>
        <dsp:cNvSpPr/>
      </dsp:nvSpPr>
      <dsp:spPr>
        <a:xfrm>
          <a:off x="2368861" y="3194640"/>
          <a:ext cx="8077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07756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52546" y="3220166"/>
        <a:ext cx="40387" cy="40387"/>
      </dsp:txXfrm>
    </dsp:sp>
    <dsp:sp modelId="{5957DBB5-D9FC-4C56-8682-71260D73CB90}">
      <dsp:nvSpPr>
        <dsp:cNvPr id="0" name=""/>
        <dsp:cNvSpPr/>
      </dsp:nvSpPr>
      <dsp:spPr>
        <a:xfrm>
          <a:off x="2368861" y="1701188"/>
          <a:ext cx="807756" cy="1539171"/>
        </a:xfrm>
        <a:custGeom>
          <a:avLst/>
          <a:gdLst/>
          <a:ahLst/>
          <a:cxnLst/>
          <a:rect l="0" t="0" r="0" b="0"/>
          <a:pathLst>
            <a:path>
              <a:moveTo>
                <a:pt x="0" y="1539171"/>
              </a:moveTo>
              <a:lnTo>
                <a:pt x="403878" y="1539171"/>
              </a:lnTo>
              <a:lnTo>
                <a:pt x="403878" y="0"/>
              </a:lnTo>
              <a:lnTo>
                <a:pt x="80775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729283" y="2427318"/>
        <a:ext cx="86912" cy="86912"/>
      </dsp:txXfrm>
    </dsp:sp>
    <dsp:sp modelId="{4B767C5E-126E-4EE9-A5DF-83D23D273510}">
      <dsp:nvSpPr>
        <dsp:cNvPr id="0" name=""/>
        <dsp:cNvSpPr/>
      </dsp:nvSpPr>
      <dsp:spPr>
        <a:xfrm rot="16200000">
          <a:off x="-1487166" y="2624691"/>
          <a:ext cx="6480720" cy="12313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Этапы обучения</a:t>
          </a:r>
          <a:endParaRPr lang="ru-RU" sz="6500" kern="1200" dirty="0"/>
        </a:p>
      </dsp:txBody>
      <dsp:txXfrm>
        <a:off x="-1487166" y="2624691"/>
        <a:ext cx="6480720" cy="1231336"/>
      </dsp:txXfrm>
    </dsp:sp>
    <dsp:sp modelId="{2BF79A33-0EB3-4ED4-BB03-861559176052}">
      <dsp:nvSpPr>
        <dsp:cNvPr id="0" name=""/>
        <dsp:cNvSpPr/>
      </dsp:nvSpPr>
      <dsp:spPr>
        <a:xfrm>
          <a:off x="3176618" y="1085520"/>
          <a:ext cx="4038784" cy="12313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1 этап разучивание</a:t>
          </a:r>
          <a:endParaRPr lang="ru-RU" sz="3200" kern="1200" dirty="0"/>
        </a:p>
      </dsp:txBody>
      <dsp:txXfrm>
        <a:off x="3176618" y="1085520"/>
        <a:ext cx="4038784" cy="1231336"/>
      </dsp:txXfrm>
    </dsp:sp>
    <dsp:sp modelId="{261747C5-853E-423B-A0BB-8C7607EF82B8}">
      <dsp:nvSpPr>
        <dsp:cNvPr id="0" name=""/>
        <dsp:cNvSpPr/>
      </dsp:nvSpPr>
      <dsp:spPr>
        <a:xfrm>
          <a:off x="3176618" y="2624691"/>
          <a:ext cx="4038784" cy="12313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2 этап совершенствование</a:t>
          </a:r>
          <a:endParaRPr lang="ru-RU" sz="3200" kern="1200" dirty="0"/>
        </a:p>
      </dsp:txBody>
      <dsp:txXfrm>
        <a:off x="3176618" y="2624691"/>
        <a:ext cx="4038784" cy="1231336"/>
      </dsp:txXfrm>
    </dsp:sp>
    <dsp:sp modelId="{49D8B494-D57B-4D04-81F5-E9500CF189C8}">
      <dsp:nvSpPr>
        <dsp:cNvPr id="0" name=""/>
        <dsp:cNvSpPr/>
      </dsp:nvSpPr>
      <dsp:spPr>
        <a:xfrm>
          <a:off x="3176618" y="4163862"/>
          <a:ext cx="4038784" cy="12313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3 этап использование в деятельности </a:t>
          </a:r>
          <a:endParaRPr lang="ru-RU" sz="3200" kern="1200" dirty="0"/>
        </a:p>
      </dsp:txBody>
      <dsp:txXfrm>
        <a:off x="3176618" y="4163862"/>
        <a:ext cx="4038784" cy="12313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2DF4-372E-407D-90FA-78D22CC18574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ED00-6863-40AF-A331-1BEF901F53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385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2DF4-372E-407D-90FA-78D22CC18574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ED00-6863-40AF-A331-1BEF901F53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71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2DF4-372E-407D-90FA-78D22CC18574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ED00-6863-40AF-A331-1BEF901F53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96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2DF4-372E-407D-90FA-78D22CC18574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ED00-6863-40AF-A331-1BEF901F53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627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2DF4-372E-407D-90FA-78D22CC18574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ED00-6863-40AF-A331-1BEF901F53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10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2DF4-372E-407D-90FA-78D22CC18574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ED00-6863-40AF-A331-1BEF901F53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37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2DF4-372E-407D-90FA-78D22CC18574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ED00-6863-40AF-A331-1BEF901F53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07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2DF4-372E-407D-90FA-78D22CC18574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ED00-6863-40AF-A331-1BEF901F53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87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2DF4-372E-407D-90FA-78D22CC18574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ED00-6863-40AF-A331-1BEF901F53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15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2DF4-372E-407D-90FA-78D22CC18574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ED00-6863-40AF-A331-1BEF901F53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614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2DF4-372E-407D-90FA-78D22CC18574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ED00-6863-40AF-A331-1BEF901F53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970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E2DF4-372E-407D-90FA-78D22CC18574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1ED00-6863-40AF-A331-1BEF901F53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59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204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496944" cy="554461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</a:t>
            </a:r>
          </a:p>
          <a:p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Краснокаменский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детский сад № 5 «Капелька» комбинированного вида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координационных способностей дошкольников: работа с координационной лестницей» </a:t>
            </a:r>
          </a:p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Подготовил: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инструктор по физической культуре</a:t>
            </a:r>
          </a:p>
          <a:p>
            <a:pPr algn="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Кузьмина Мария Александровна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042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204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496944" cy="554461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 скоростные навыки при выполнении движений на коротких дистанциях.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 силу,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выносливость,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координацию.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Удобное хранение, транспортировка.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Широкие возможности.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691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204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496944" cy="554461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Оздоровительный эффект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Тренируется сердечно-сосудистая система, выносливость.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в работу больше моторных клеток.</a:t>
            </a:r>
          </a:p>
        </p:txBody>
      </p:sp>
    </p:spTree>
    <p:extLst>
      <p:ext uri="{BB962C8B-B14F-4D97-AF65-F5344CB8AC3E}">
        <p14:creationId xmlns:p14="http://schemas.microsoft.com/office/powerpoint/2010/main" val="1750628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204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496944" cy="5544616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22837006"/>
              </p:ext>
            </p:extLst>
          </p:nvPr>
        </p:nvGraphicFramePr>
        <p:xfrm>
          <a:off x="395536" y="404664"/>
          <a:ext cx="8352928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54833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204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496944" cy="554461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 координационно-скоростной лестнице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Разминка перед выполнением упражнений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дистанции.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осанки.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заступать на планки лестницы.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Четкое, правильное выполнение упражнений.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Увеличении скорости только после нескольких подходов.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365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204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496944" cy="5544616"/>
          </a:xfrm>
        </p:spPr>
        <p:txBody>
          <a:bodyPr>
            <a:normAutofit/>
          </a:bodyPr>
          <a:lstStyle/>
          <a:p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19431025"/>
              </p:ext>
            </p:extLst>
          </p:nvPr>
        </p:nvGraphicFramePr>
        <p:xfrm>
          <a:off x="323528" y="188640"/>
          <a:ext cx="8352928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39334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204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496944" cy="5544616"/>
          </a:xfrm>
        </p:spPr>
        <p:txBody>
          <a:bodyPr>
            <a:normAutofit fontScale="92500" lnSpcReduction="10000"/>
          </a:bodyPr>
          <a:lstStyle/>
          <a:p>
            <a:endPara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и игровые задания</a:t>
            </a:r>
            <a:endPara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координационной лестницей, показ и выполнение простых упражнений.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Словесные инструкции, карточки-схемы.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Придуманные детьми варианты упражнений.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упражнений в соответствии с музыкальным ритмом.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Схемы -  стрелки.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169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204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496944" cy="5544616"/>
          </a:xfrm>
        </p:spPr>
        <p:txBody>
          <a:bodyPr>
            <a:normAutofit/>
          </a:bodyPr>
          <a:lstStyle/>
          <a:p>
            <a:endPara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sz="7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2150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172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леон куз</dc:creator>
  <cp:lastModifiedBy>леон куз</cp:lastModifiedBy>
  <cp:revision>12</cp:revision>
  <dcterms:created xsi:type="dcterms:W3CDTF">2022-11-14T16:25:45Z</dcterms:created>
  <dcterms:modified xsi:type="dcterms:W3CDTF">2022-11-15T18:21:41Z</dcterms:modified>
</cp:coreProperties>
</file>