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267" r:id="rId10"/>
    <p:sldId id="268" r:id="rId11"/>
    <p:sldId id="269" r:id="rId12"/>
    <p:sldId id="264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66"/>
    <a:srgbClr val="006699"/>
    <a:srgbClr val="008080"/>
    <a:srgbClr val="336699"/>
    <a:srgbClr val="66CCFF"/>
    <a:srgbClr val="33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49F4-133D-40A5-BD9D-0E79335E1A77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9F95-F3DB-4B9D-80E2-0758D8724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9F95-F3DB-4B9D-80E2-0758D8724B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8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8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5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5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A8E0-2BA7-4898-AA63-689A571D5FD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5A972-0531-4A2F-9BF7-454650EBD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4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9537" y="2337096"/>
            <a:ext cx="9144000" cy="145666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педагогический класс</a:t>
            </a:r>
            <a:b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«Путь в профессию»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926103" y="180204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336699"/>
                </a:solidFill>
                <a:latin typeface="Arial" panose="020B0604020202020204" pitchFamily="34" charset="0"/>
              </a:rPr>
              <a:t>МБОУ </a:t>
            </a:r>
            <a:r>
              <a:rPr lang="ru-RU" altLang="ru-RU" sz="1400" dirty="0" err="1">
                <a:solidFill>
                  <a:srgbClr val="336699"/>
                </a:solidFill>
                <a:latin typeface="Arial" panose="020B0604020202020204" pitchFamily="34" charset="0"/>
              </a:rPr>
              <a:t>Ирбинская</a:t>
            </a:r>
            <a:r>
              <a:rPr lang="ru-RU" altLang="ru-RU" sz="1400" dirty="0">
                <a:solidFill>
                  <a:srgbClr val="336699"/>
                </a:solidFill>
                <a:latin typeface="Arial" panose="020B0604020202020204" pitchFamily="34" charset="0"/>
              </a:rPr>
              <a:t> СОШ №6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518525" y="3963877"/>
            <a:ext cx="3673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u="sng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Команда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u="sng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МБОУ </a:t>
            </a:r>
            <a:r>
              <a:rPr lang="ru-RU" altLang="ru-RU" u="sng" dirty="0" err="1" smtClean="0">
                <a:solidFill>
                  <a:srgbClr val="006699"/>
                </a:solidFill>
                <a:latin typeface="Times New Roman" panose="02020603050405020304" pitchFamily="18" charset="0"/>
              </a:rPr>
              <a:t>Ирбинской</a:t>
            </a:r>
            <a:r>
              <a:rPr lang="ru-RU" altLang="ru-RU" u="sng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 СОШ №6: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Наприенко Т.А.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Карташова Е.А.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err="1" smtClean="0">
                <a:solidFill>
                  <a:srgbClr val="006699"/>
                </a:solidFill>
                <a:latin typeface="Times New Roman" panose="02020603050405020304" pitchFamily="18" charset="0"/>
              </a:rPr>
              <a:t>Протопопова</a:t>
            </a:r>
            <a:r>
              <a:rPr lang="ru-RU" altLang="ru-RU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 Е.А.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Аникина Т.П.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err="1" smtClean="0">
                <a:solidFill>
                  <a:srgbClr val="006699"/>
                </a:solidFill>
                <a:latin typeface="Times New Roman" panose="02020603050405020304" pitchFamily="18" charset="0"/>
              </a:rPr>
              <a:t>Пасечникова</a:t>
            </a:r>
            <a:r>
              <a:rPr lang="ru-RU" altLang="ru-RU" dirty="0" smtClean="0">
                <a:solidFill>
                  <a:srgbClr val="006699"/>
                </a:solidFill>
                <a:latin typeface="Times New Roman" panose="02020603050405020304" pitchFamily="18" charset="0"/>
              </a:rPr>
              <a:t> А.А.</a:t>
            </a:r>
            <a:endParaRPr lang="ru-RU" altLang="ru-RU" dirty="0">
              <a:solidFill>
                <a:srgbClr val="0066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7"/>
            <a:ext cx="2086199" cy="1543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6" y="3793756"/>
            <a:ext cx="3202466" cy="32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347" y="964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и обратной связи</a:t>
            </a:r>
            <a:endParaRPr lang="ru-RU" sz="5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9287" y="1852591"/>
            <a:ext cx="3768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ведет занятия?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608" y="2867906"/>
            <a:ext cx="11717078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КГПУ им. В.П. Астафьева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(кураторы). </a:t>
            </a:r>
            <a:endParaRPr lang="ru-RU" sz="28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центров. </a:t>
            </a:r>
            <a:endParaRPr lang="ru-RU" sz="28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областям.</a:t>
            </a:r>
            <a:endParaRPr lang="ru-RU" sz="28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09822" cy="1107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76" y="3466213"/>
            <a:ext cx="5115924" cy="22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347" y="964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и обратной связи</a:t>
            </a:r>
            <a:endParaRPr lang="ru-RU" sz="5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6116" y="1852591"/>
            <a:ext cx="589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оцениваются результаты?</a:t>
            </a:r>
            <a:endParaRPr lang="ru-RU" sz="32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026" y="2867906"/>
            <a:ext cx="11770242" cy="331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ачёт/незачёт </a:t>
            </a: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практические занятия, элективные курсы (школьный уровень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</a:t>
            </a: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за выполненные задания по курсам учебного модуля (оценивание преподавателями ВУЗа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аллы </a:t>
            </a: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выполненные задания в блоке профессиональных 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проб;</a:t>
            </a:r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командных выступлениях на 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событиях;</a:t>
            </a:r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тоговая </a:t>
            </a:r>
            <a:r>
              <a:rPr lang="ru-RU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(проводится в форме выпускной работы</a:t>
            </a:r>
            <a:r>
              <a:rPr lang="ru-RU" sz="28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6"/>
            <a:ext cx="1511466" cy="11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182" y="268694"/>
            <a:ext cx="9816787" cy="847930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среда</a:t>
            </a:r>
            <a:endParaRPr lang="ru-RU" sz="48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8" y="1362399"/>
            <a:ext cx="12051322" cy="5627077"/>
          </a:xfrm>
        </p:spPr>
        <p:txBody>
          <a:bodyPr>
            <a:noAutofit/>
          </a:bodyPr>
          <a:lstStyle/>
          <a:p>
            <a:pPr algn="ctr">
              <a:buClrTx/>
              <a:buNone/>
            </a:pPr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осуществляется с использованием платформ:</a:t>
            </a:r>
            <a:r>
              <a:rPr lang="en-US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None/>
            </a:pPr>
            <a:endParaRPr lang="ru-RU" sz="3500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ppk.kspu.ru </a:t>
            </a:r>
            <a:r>
              <a:rPr lang="ru-RU" alt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altLang="ru-RU" sz="35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altLang="ru-RU" sz="35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КГПУ </a:t>
            </a:r>
            <a:r>
              <a:rPr lang="ru-RU" altLang="ru-RU" sz="35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В.П. </a:t>
            </a:r>
            <a:r>
              <a:rPr lang="ru-RU" alt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Астафьева;</a:t>
            </a:r>
          </a:p>
          <a:p>
            <a:pPr algn="just">
              <a:buClrTx/>
              <a:buFontTx/>
              <a:buChar char="-"/>
            </a:pPr>
            <a:endParaRPr lang="ru-RU" altLang="ru-RU" sz="3500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500" dirty="0" err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режиме видео-конференции и чатов для связи и оказания </a:t>
            </a:r>
            <a:r>
              <a:rPr lang="ru-RU" sz="3500" dirty="0" err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обучающимся кураторами элективных курсов и </a:t>
            </a:r>
            <a:r>
              <a:rPr lang="ru-RU" sz="3500" dirty="0" err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доп.образования</a:t>
            </a:r>
            <a:r>
              <a:rPr lang="ru-RU" sz="3500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962" y="1178148"/>
            <a:ext cx="10541975" cy="20310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кольники, освоившие программу психолого-педагогического класса, получают сертификат, </a:t>
            </a:r>
            <a:b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дает дополнительно </a:t>
            </a:r>
            <a:b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u="sng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 </a:t>
            </a:r>
            <a: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</a:t>
            </a:r>
            <a:b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КГПУ им. В.П. </a:t>
            </a:r>
            <a:r>
              <a:rPr lang="ru-RU" altLang="ru-RU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стафьева</a:t>
            </a:r>
            <a:endParaRPr lang="ru-RU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63" y="4251163"/>
            <a:ext cx="2468613" cy="24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88" y="212226"/>
            <a:ext cx="11380762" cy="149961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практикумов </a:t>
            </a:r>
            <a:r>
              <a:rPr lang="ru-RU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психолого-педагогического класса </a:t>
            </a:r>
            <a:endParaRPr lang="ru-R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88" y="1711842"/>
            <a:ext cx="19006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988" y="2606884"/>
            <a:ext cx="1138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КГПУ им. В.П.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Астафьева;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88" y="3802389"/>
            <a:ext cx="1138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педагогический класс на базе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Ирбинской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№6 для обучающихся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муниципалитета;</a:t>
            </a:r>
            <a:endParaRPr lang="ru-RU" sz="3200" dirty="0">
              <a:solidFill>
                <a:srgbClr val="0066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88" y="4997894"/>
            <a:ext cx="112644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обучающимся 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для реализации теоретических знаний на практике по результатам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модулей; </a:t>
            </a:r>
          </a:p>
        </p:txBody>
      </p:sp>
    </p:spTree>
    <p:extLst>
      <p:ext uri="{BB962C8B-B14F-4D97-AF65-F5344CB8AC3E}">
        <p14:creationId xmlns:p14="http://schemas.microsoft.com/office/powerpoint/2010/main" val="12233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1591503"/>
            <a:ext cx="7796855" cy="48005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78807" y="20029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КГПУ им В.П. Астафьева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88" y="212226"/>
            <a:ext cx="11380762" cy="149961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практикумов </a:t>
            </a:r>
            <a:r>
              <a:rPr lang="ru-RU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психолого-педагогического класса </a:t>
            </a:r>
            <a:endParaRPr lang="ru-R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88" y="1711842"/>
            <a:ext cx="190064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988" y="2421060"/>
            <a:ext cx="1138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КГПУ им. В.П.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Астафьева;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88" y="3498278"/>
            <a:ext cx="1138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педагогический класс на базе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Ирбинской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№6 для обучающихся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муниципалитета;</a:t>
            </a:r>
            <a:endParaRPr lang="ru-RU" sz="3200" dirty="0">
              <a:solidFill>
                <a:srgbClr val="0066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88" y="4510214"/>
            <a:ext cx="112644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обучающимся 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 для реализации теоретических знаний на практике по результатам </a:t>
            </a:r>
            <a:r>
              <a:rPr lang="ru-RU" alt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987" y="5488943"/>
            <a:ext cx="112644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altLang="ru-RU" sz="32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тьюторскую</a:t>
            </a:r>
            <a:r>
              <a:rPr lang="ru-RU" alt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в проведении практикумов, мероприятий, классных часов. </a:t>
            </a:r>
          </a:p>
        </p:txBody>
      </p:sp>
    </p:spTree>
    <p:extLst>
      <p:ext uri="{BB962C8B-B14F-4D97-AF65-F5344CB8AC3E}">
        <p14:creationId xmlns:p14="http://schemas.microsoft.com/office/powerpoint/2010/main" val="18002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098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3701" y="3574078"/>
            <a:ext cx="4648199" cy="250331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учителя (посвящение в профессию, встреча с  ветеранами педагогического труда, проба себя в качестве учителя - предметника)  </a:t>
            </a:r>
          </a:p>
          <a:p>
            <a:pPr algn="just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</a:p>
          <a:p>
            <a:pPr algn="just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 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     </a:t>
            </a:r>
          </a:p>
          <a:p>
            <a:pPr algn="just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НПК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45524" y="274220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439691" y="274220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70098" y="1325563"/>
            <a:ext cx="4448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модуль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43039" y="1325563"/>
            <a:ext cx="5250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7356" y="2730583"/>
            <a:ext cx="2263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4213" y="2742208"/>
            <a:ext cx="4540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школьных </a:t>
            </a: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407692" y="1910338"/>
            <a:ext cx="495032" cy="831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673373" y="1910338"/>
            <a:ext cx="495032" cy="831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7" y="4074048"/>
            <a:ext cx="3203944" cy="24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3" y="365125"/>
            <a:ext cx="11430425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практических модулей </a:t>
            </a:r>
            <a:br>
              <a:rPr lang="ru-RU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6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элективных курсах и в </a:t>
            </a:r>
            <a:r>
              <a:rPr lang="ru-RU" sz="36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образовании  </a:t>
            </a:r>
            <a:endParaRPr lang="ru-RU" sz="36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3" y="1913860"/>
            <a:ext cx="7889783" cy="41828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Коммуникация 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самоуправления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(Психология)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Кооперация (Проектная деятельность) </a:t>
            </a:r>
            <a:endParaRPr lang="ru-RU" sz="32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Критическое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(Цифровые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образовании) </a:t>
            </a:r>
          </a:p>
          <a:p>
            <a:pPr marL="0" indent="0">
              <a:buNone/>
            </a:pPr>
            <a:endParaRPr lang="ru-RU" sz="32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Общекультурное развитие (Экскурсии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музеи)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Экология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здоровья в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школе)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 и 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(</a:t>
            </a:r>
            <a:r>
              <a:rPr lang="en-US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Палитра)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956697" y="1913860"/>
            <a:ext cx="882504" cy="1605517"/>
          </a:xfrm>
          <a:prstGeom prst="rightBrace">
            <a:avLst/>
          </a:prstGeom>
          <a:noFill/>
          <a:ln w="412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7956697" y="4005284"/>
            <a:ext cx="882504" cy="1605517"/>
          </a:xfrm>
          <a:prstGeom prst="rightBrace">
            <a:avLst/>
          </a:prstGeom>
          <a:noFill/>
          <a:ln w="412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65265" y="2275367"/>
            <a:ext cx="284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образование</a:t>
            </a:r>
            <a:endParaRPr lang="ru-RU" sz="32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5265" y="4405423"/>
            <a:ext cx="284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образование</a:t>
            </a:r>
            <a:endParaRPr lang="ru-RU" sz="32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6"/>
            <a:ext cx="1468362" cy="10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47" y="96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подготовка </a:t>
            </a:r>
            <a:endParaRPr lang="ru-RU" sz="5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8065" y="1493599"/>
            <a:ext cx="3452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  <a:endParaRPr lang="ru-RU" altLang="ru-RU" sz="4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42" y="3024483"/>
            <a:ext cx="280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</a:t>
            </a:r>
            <a:endParaRPr lang="ru-RU" sz="36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4754" y="3103268"/>
            <a:ext cx="280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</a:t>
            </a:r>
            <a:endParaRPr lang="ru-RU" sz="36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0821" y="3982976"/>
            <a:ext cx="280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lang="ru-RU" sz="36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1172" y="3963335"/>
            <a:ext cx="385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36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3253972">
            <a:off x="3342688" y="1891431"/>
            <a:ext cx="495032" cy="122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56437">
            <a:off x="4786394" y="2379851"/>
            <a:ext cx="495032" cy="122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126424">
            <a:off x="6731950" y="2310412"/>
            <a:ext cx="495032" cy="122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919301">
            <a:off x="8332652" y="1863356"/>
            <a:ext cx="495032" cy="122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347" y="964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обучающихся</a:t>
            </a:r>
            <a:endParaRPr lang="ru-RU" sz="5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607" y="1627633"/>
            <a:ext cx="11717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области психологии и педагогики, представление о содержании психолого-педагогической деятельности 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(помощник классного руководителя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607" y="3105835"/>
            <a:ext cx="11717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проектной и исследовательской деятельности 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607" y="4153149"/>
            <a:ext cx="1171707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результаты своей деятельности в культурную форму и представить их профессиональному сообществу на творческом отчете, научно-практической конференции, творческом экзамене, презентации 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тьюторская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6347" y="964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обучающихся</a:t>
            </a:r>
            <a:endParaRPr lang="ru-RU" sz="5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140" y="1659285"/>
            <a:ext cx="11483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и коллективной социально-значимой деятельности, развитие коммуникативных умений и навыков делового сотрудничества в разновозрастных группах 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(помощник педагога-организатора, помощник воспитателя ЛОУ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140" y="3475167"/>
            <a:ext cx="1148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рефлексию и самоанализ своей 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140" y="3998387"/>
            <a:ext cx="11483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углубленные </a:t>
            </a:r>
            <a:r>
              <a:rPr lang="ru-RU" sz="2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русскому языку, математике, биологии, обществознанию </a:t>
            </a:r>
            <a:r>
              <a:rPr lang="ru-RU" sz="2800" i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(помощник учителя-предметника</a:t>
            </a:r>
            <a:r>
              <a:rPr lang="ru-RU" sz="2800" i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67"/>
            <a:ext cx="1594884" cy="11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519</Words>
  <Application>Microsoft Office PowerPoint</Application>
  <PresentationFormat>Широкоэкранный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Психолого - педагогический класс «Путь в профессию»</vt:lpstr>
      <vt:lpstr>Цель: организация практикумов для обучающихся психолого-педагогического класса </vt:lpstr>
      <vt:lpstr>Учебный план КГПУ им В.П. Астафьева</vt:lpstr>
      <vt:lpstr>Цель: организация практикумов для обучающихся психолого-педагогического класса </vt:lpstr>
      <vt:lpstr>Организация обучения</vt:lpstr>
      <vt:lpstr>В рамках практических модулей  занятия на элективных курсах и в доп. образовании  </vt:lpstr>
      <vt:lpstr>Предметная подготовка </vt:lpstr>
      <vt:lpstr>Образовательные результаты обучающихся</vt:lpstr>
      <vt:lpstr>Образовательные результаты обучающихся</vt:lpstr>
      <vt:lpstr>Система оценивания и обратной связи</vt:lpstr>
      <vt:lpstr>Система оценивания и обратной связи</vt:lpstr>
      <vt:lpstr>Цифровая среда</vt:lpstr>
      <vt:lpstr>Школьники, освоившие программу психолого-педагогического класса, получают сертификат,  который дает дополнительно  10 баллов при поступлении  в КГПУ им. В.П. Астафьева</vt:lpstr>
    </vt:vector>
  </TitlesOfParts>
  <Company>AdminPC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класс</dc:title>
  <dc:creator>Admin</dc:creator>
  <cp:lastModifiedBy>Direktor</cp:lastModifiedBy>
  <cp:revision>45</cp:revision>
  <dcterms:created xsi:type="dcterms:W3CDTF">2023-03-27T08:34:41Z</dcterms:created>
  <dcterms:modified xsi:type="dcterms:W3CDTF">2023-05-31T05:55:49Z</dcterms:modified>
</cp:coreProperties>
</file>