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sldIdLst>
    <p:sldId id="681" r:id="rId2"/>
    <p:sldId id="683" r:id="rId3"/>
    <p:sldId id="668" r:id="rId4"/>
    <p:sldId id="666" r:id="rId5"/>
    <p:sldId id="669" r:id="rId6"/>
    <p:sldId id="670" r:id="rId7"/>
    <p:sldId id="682" r:id="rId8"/>
    <p:sldId id="671" r:id="rId9"/>
    <p:sldId id="576" r:id="rId10"/>
    <p:sldId id="673" r:id="rId11"/>
    <p:sldId id="674" r:id="rId12"/>
    <p:sldId id="675" r:id="rId13"/>
    <p:sldId id="676" r:id="rId14"/>
    <p:sldId id="678" r:id="rId15"/>
    <p:sldId id="679" r:id="rId16"/>
    <p:sldId id="677" r:id="rId17"/>
    <p:sldId id="680" r:id="rId18"/>
    <p:sldId id="661" r:id="rId19"/>
    <p:sldId id="566" r:id="rId2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96" userDrawn="1">
          <p15:clr>
            <a:srgbClr val="A4A3A4"/>
          </p15:clr>
        </p15:guide>
        <p15:guide id="2" orient="horz" pos="1643" userDrawn="1">
          <p15:clr>
            <a:srgbClr val="A4A3A4"/>
          </p15:clr>
        </p15:guide>
        <p15:guide id="3" pos="2883">
          <p15:clr>
            <a:srgbClr val="A4A3A4"/>
          </p15:clr>
        </p15:guide>
        <p15:guide id="5" pos="184">
          <p15:clr>
            <a:srgbClr val="A4A3A4"/>
          </p15:clr>
        </p15:guide>
        <p15:guide id="6" pos="3765" userDrawn="1">
          <p15:clr>
            <a:srgbClr val="A4A3A4"/>
          </p15:clr>
        </p15:guide>
        <p15:guide id="7" pos="2877">
          <p15:clr>
            <a:srgbClr val="A4A3A4"/>
          </p15:clr>
        </p15:guide>
        <p15:guide id="8" pos="55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E70"/>
    <a:srgbClr val="5C738E"/>
    <a:srgbClr val="D7D7D7"/>
    <a:srgbClr val="CE3618"/>
    <a:srgbClr val="777777"/>
    <a:srgbClr val="000000"/>
    <a:srgbClr val="C0C0C0"/>
    <a:srgbClr val="A17C36"/>
    <a:srgbClr val="918E59"/>
    <a:srgbClr val="599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5838" autoAdjust="0"/>
  </p:normalViewPr>
  <p:slideViewPr>
    <p:cSldViewPr snapToGrid="0">
      <p:cViewPr varScale="1">
        <p:scale>
          <a:sx n="85" d="100"/>
          <a:sy n="85" d="100"/>
        </p:scale>
        <p:origin x="-72" y="-186"/>
      </p:cViewPr>
      <p:guideLst>
        <p:guide orient="horz" pos="2096"/>
        <p:guide orient="horz" pos="1643"/>
        <p:guide pos="2883"/>
        <p:guide pos="184"/>
        <p:guide pos="3765"/>
        <p:guide pos="2877"/>
        <p:guide pos="55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99218E-E856-49CF-B0E7-61F9BFCF6F83}" type="datetimeFigureOut">
              <a:rPr lang="ru-RU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9565CC-5929-4E3D-AEEB-4B1D35424C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037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3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75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17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78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18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96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4413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8435" name="Номер слайда 3"/>
          <p:cNvSpPr txBox="1">
            <a:spLocks noGrp="1"/>
          </p:cNvSpPr>
          <p:nvPr/>
        </p:nvSpPr>
        <p:spPr bwMode="auto">
          <a:xfrm>
            <a:off x="3884489" y="8684679"/>
            <a:ext cx="2971907" cy="45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D4267C-FB71-4F28-A50D-AE50015AB450}" type="slidenum">
              <a:rPr lang="ru-RU" sz="1200">
                <a:latin typeface="Calibri" pitchFamily="34" charset="0"/>
              </a:rPr>
              <a:pPr algn="r"/>
              <a:t>19</a:t>
            </a:fld>
            <a:endParaRPr lang="ru-RU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523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9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87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10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747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11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51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12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52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13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3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14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67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15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28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200">
                <a:solidFill>
                  <a:schemeClr val="dk1"/>
                </a:solidFill>
              </a:rPr>
              <a:pPr algn="r">
                <a:buSzPct val="25000"/>
              </a:pPr>
              <a:t>16</a:t>
            </a:fld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8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 userDrawn="1"/>
        </p:nvGrpSpPr>
        <p:grpSpPr>
          <a:xfrm>
            <a:off x="0" y="22302"/>
            <a:ext cx="9144001" cy="2894130"/>
            <a:chOff x="0" y="48151"/>
            <a:chExt cx="9144001" cy="2894130"/>
          </a:xfrm>
        </p:grpSpPr>
        <p:sp>
          <p:nvSpPr>
            <p:cNvPr id="59" name="Прямоугольник 58"/>
            <p:cNvSpPr/>
            <p:nvPr userDrawn="1"/>
          </p:nvSpPr>
          <p:spPr>
            <a:xfrm>
              <a:off x="0" y="2713682"/>
              <a:ext cx="9144001" cy="228599"/>
            </a:xfrm>
            <a:prstGeom prst="rect">
              <a:avLst/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Прямоугольник 62"/>
            <p:cNvSpPr/>
            <p:nvPr userDrawn="1"/>
          </p:nvSpPr>
          <p:spPr>
            <a:xfrm>
              <a:off x="0" y="48151"/>
              <a:ext cx="9144001" cy="228599"/>
            </a:xfrm>
            <a:prstGeom prst="rect">
              <a:avLst/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6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1969" t="14106" r="2627" b="6652"/>
            <a:stretch>
              <a:fillRect/>
            </a:stretch>
          </p:blipFill>
          <p:spPr bwMode="auto">
            <a:xfrm flipH="1">
              <a:off x="0" y="299463"/>
              <a:ext cx="9144000" cy="2391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6057F-FA5A-4F86-8B04-2FCEABEB98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33338"/>
            <a:ext cx="2038350" cy="4914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33338"/>
            <a:ext cx="5962650" cy="4914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92DF-2238-4D7E-A0FE-3025AE80F0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F143-E22D-42A2-8B24-6E8040DFC4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EA021-3541-4D65-98F3-8F53122BAD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491854"/>
            <a:ext cx="4000500" cy="3456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491854"/>
            <a:ext cx="4000500" cy="3456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55A39-9636-44E0-9391-E2BF898D2E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A7B7-227F-4500-9BB2-800E193AB2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651D-F119-4D5D-BE0C-BD1782C84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BC69-628A-4378-9F67-52CD0B9F3B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8DA5A-7345-4D05-A074-4C74E5624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 userDrawn="1"/>
        </p:nvSpPr>
        <p:spPr>
          <a:xfrm>
            <a:off x="568325" y="4877512"/>
            <a:ext cx="8575675" cy="288000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77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1969" t="14106" r="2627" b="6652"/>
          <a:stretch>
            <a:fillRect/>
          </a:stretch>
        </p:blipFill>
        <p:spPr bwMode="auto">
          <a:xfrm>
            <a:off x="0" y="0"/>
            <a:ext cx="9144000" cy="7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Текст 12"/>
          <p:cNvSpPr>
            <a:spLocks noGrp="1"/>
          </p:cNvSpPr>
          <p:nvPr>
            <p:ph type="body" idx="1"/>
          </p:nvPr>
        </p:nvSpPr>
        <p:spPr bwMode="auto">
          <a:xfrm>
            <a:off x="366712" y="1035844"/>
            <a:ext cx="8512176" cy="348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15369" name="Заголовок 21"/>
          <p:cNvSpPr>
            <a:spLocks noGrp="1"/>
          </p:cNvSpPr>
          <p:nvPr>
            <p:ph type="title"/>
          </p:nvPr>
        </p:nvSpPr>
        <p:spPr bwMode="auto">
          <a:xfrm>
            <a:off x="2033900" y="33338"/>
            <a:ext cx="6990459" cy="68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sp>
        <p:nvSpPr>
          <p:cNvPr id="72" name="Прямоугольник 71"/>
          <p:cNvSpPr/>
          <p:nvPr userDrawn="1"/>
        </p:nvSpPr>
        <p:spPr>
          <a:xfrm>
            <a:off x="0" y="4877512"/>
            <a:ext cx="533400" cy="265988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4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4913710"/>
            <a:ext cx="533400" cy="18335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C267DD-283A-4702-90AC-644DA599F4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5" name="Freeform 5"/>
          <p:cNvSpPr>
            <a:spLocks/>
          </p:cNvSpPr>
          <p:nvPr/>
        </p:nvSpPr>
        <p:spPr bwMode="auto">
          <a:xfrm>
            <a:off x="1500229" y="256496"/>
            <a:ext cx="87359" cy="1161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08" y="0"/>
              </a:cxn>
              <a:cxn ang="0">
                <a:pos x="1302" y="46"/>
              </a:cxn>
              <a:cxn ang="0">
                <a:pos x="1301" y="77"/>
              </a:cxn>
              <a:cxn ang="0">
                <a:pos x="1302" y="108"/>
              </a:cxn>
              <a:cxn ang="0">
                <a:pos x="1308" y="153"/>
              </a:cxn>
              <a:cxn ang="0">
                <a:pos x="1063" y="132"/>
              </a:cxn>
              <a:cxn ang="0">
                <a:pos x="1038" y="132"/>
              </a:cxn>
              <a:cxn ang="0">
                <a:pos x="1012" y="131"/>
              </a:cxn>
              <a:cxn ang="0">
                <a:pos x="986" y="130"/>
              </a:cxn>
              <a:cxn ang="0">
                <a:pos x="958" y="130"/>
              </a:cxn>
              <a:cxn ang="0">
                <a:pos x="925" y="128"/>
              </a:cxn>
              <a:cxn ang="0">
                <a:pos x="895" y="126"/>
              </a:cxn>
              <a:cxn ang="0">
                <a:pos x="867" y="125"/>
              </a:cxn>
              <a:cxn ang="0">
                <a:pos x="843" y="124"/>
              </a:cxn>
              <a:cxn ang="0">
                <a:pos x="822" y="124"/>
              </a:cxn>
              <a:cxn ang="0">
                <a:pos x="804" y="123"/>
              </a:cxn>
              <a:cxn ang="0">
                <a:pos x="789" y="123"/>
              </a:cxn>
              <a:cxn ang="0">
                <a:pos x="777" y="123"/>
              </a:cxn>
              <a:cxn ang="0">
                <a:pos x="777" y="1739"/>
              </a:cxn>
              <a:cxn ang="0">
                <a:pos x="749" y="1736"/>
              </a:cxn>
              <a:cxn ang="0">
                <a:pos x="720" y="1733"/>
              </a:cxn>
              <a:cxn ang="0">
                <a:pos x="693" y="1731"/>
              </a:cxn>
              <a:cxn ang="0">
                <a:pos x="666" y="1731"/>
              </a:cxn>
              <a:cxn ang="0">
                <a:pos x="638" y="1731"/>
              </a:cxn>
              <a:cxn ang="0">
                <a:pos x="610" y="1733"/>
              </a:cxn>
              <a:cxn ang="0">
                <a:pos x="582" y="1736"/>
              </a:cxn>
              <a:cxn ang="0">
                <a:pos x="555" y="1739"/>
              </a:cxn>
              <a:cxn ang="0">
                <a:pos x="555" y="123"/>
              </a:cxn>
              <a:cxn ang="0">
                <a:pos x="488" y="123"/>
              </a:cxn>
              <a:cxn ang="0">
                <a:pos x="421" y="125"/>
              </a:cxn>
              <a:cxn ang="0">
                <a:pos x="354" y="128"/>
              </a:cxn>
              <a:cxn ang="0">
                <a:pos x="285" y="131"/>
              </a:cxn>
              <a:cxn ang="0">
                <a:pos x="215" y="135"/>
              </a:cxn>
              <a:cxn ang="0">
                <a:pos x="144" y="140"/>
              </a:cxn>
              <a:cxn ang="0">
                <a:pos x="73" y="147"/>
              </a:cxn>
              <a:cxn ang="0">
                <a:pos x="0" y="153"/>
              </a:cxn>
              <a:cxn ang="0">
                <a:pos x="5" y="113"/>
              </a:cxn>
              <a:cxn ang="0">
                <a:pos x="7" y="77"/>
              </a:cxn>
              <a:cxn ang="0">
                <a:pos x="6" y="52"/>
              </a:cxn>
              <a:cxn ang="0">
                <a:pos x="4" y="32"/>
              </a:cxn>
              <a:cxn ang="0">
                <a:pos x="0" y="0"/>
              </a:cxn>
            </a:cxnLst>
            <a:rect l="0" t="0" r="r" b="b"/>
            <a:pathLst>
              <a:path w="1308" h="1739">
                <a:moveTo>
                  <a:pt x="0" y="0"/>
                </a:moveTo>
                <a:lnTo>
                  <a:pt x="1308" y="0"/>
                </a:lnTo>
                <a:lnTo>
                  <a:pt x="1302" y="46"/>
                </a:lnTo>
                <a:lnTo>
                  <a:pt x="1301" y="77"/>
                </a:lnTo>
                <a:lnTo>
                  <a:pt x="1302" y="108"/>
                </a:lnTo>
                <a:lnTo>
                  <a:pt x="1308" y="153"/>
                </a:lnTo>
                <a:lnTo>
                  <a:pt x="1063" y="132"/>
                </a:lnTo>
                <a:lnTo>
                  <a:pt x="1038" y="132"/>
                </a:lnTo>
                <a:lnTo>
                  <a:pt x="1012" y="131"/>
                </a:lnTo>
                <a:lnTo>
                  <a:pt x="986" y="130"/>
                </a:lnTo>
                <a:lnTo>
                  <a:pt x="958" y="130"/>
                </a:lnTo>
                <a:lnTo>
                  <a:pt x="925" y="128"/>
                </a:lnTo>
                <a:lnTo>
                  <a:pt x="895" y="126"/>
                </a:lnTo>
                <a:lnTo>
                  <a:pt x="867" y="125"/>
                </a:lnTo>
                <a:lnTo>
                  <a:pt x="843" y="124"/>
                </a:lnTo>
                <a:lnTo>
                  <a:pt x="822" y="124"/>
                </a:lnTo>
                <a:lnTo>
                  <a:pt x="804" y="123"/>
                </a:lnTo>
                <a:lnTo>
                  <a:pt x="789" y="123"/>
                </a:lnTo>
                <a:lnTo>
                  <a:pt x="777" y="123"/>
                </a:lnTo>
                <a:lnTo>
                  <a:pt x="777" y="1739"/>
                </a:lnTo>
                <a:lnTo>
                  <a:pt x="749" y="1736"/>
                </a:lnTo>
                <a:lnTo>
                  <a:pt x="720" y="1733"/>
                </a:lnTo>
                <a:lnTo>
                  <a:pt x="693" y="1731"/>
                </a:lnTo>
                <a:lnTo>
                  <a:pt x="666" y="1731"/>
                </a:lnTo>
                <a:lnTo>
                  <a:pt x="638" y="1731"/>
                </a:lnTo>
                <a:lnTo>
                  <a:pt x="610" y="1733"/>
                </a:lnTo>
                <a:lnTo>
                  <a:pt x="582" y="1736"/>
                </a:lnTo>
                <a:lnTo>
                  <a:pt x="555" y="1739"/>
                </a:lnTo>
                <a:lnTo>
                  <a:pt x="555" y="123"/>
                </a:lnTo>
                <a:lnTo>
                  <a:pt x="488" y="123"/>
                </a:lnTo>
                <a:lnTo>
                  <a:pt x="421" y="125"/>
                </a:lnTo>
                <a:lnTo>
                  <a:pt x="354" y="128"/>
                </a:lnTo>
                <a:lnTo>
                  <a:pt x="285" y="131"/>
                </a:lnTo>
                <a:lnTo>
                  <a:pt x="215" y="135"/>
                </a:lnTo>
                <a:lnTo>
                  <a:pt x="144" y="140"/>
                </a:lnTo>
                <a:lnTo>
                  <a:pt x="73" y="147"/>
                </a:lnTo>
                <a:lnTo>
                  <a:pt x="0" y="153"/>
                </a:lnTo>
                <a:lnTo>
                  <a:pt x="5" y="113"/>
                </a:lnTo>
                <a:lnTo>
                  <a:pt x="7" y="77"/>
                </a:lnTo>
                <a:lnTo>
                  <a:pt x="6" y="52"/>
                </a:lnTo>
                <a:lnTo>
                  <a:pt x="4" y="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Freeform 6"/>
          <p:cNvSpPr>
            <a:spLocks/>
          </p:cNvSpPr>
          <p:nvPr/>
        </p:nvSpPr>
        <p:spPr bwMode="auto">
          <a:xfrm>
            <a:off x="1387911" y="256496"/>
            <a:ext cx="108915" cy="116102"/>
          </a:xfrm>
          <a:custGeom>
            <a:avLst/>
            <a:gdLst/>
            <a:ahLst/>
            <a:cxnLst>
              <a:cxn ang="0">
                <a:pos x="883" y="1435"/>
              </a:cxn>
              <a:cxn ang="0">
                <a:pos x="711" y="1736"/>
              </a:cxn>
              <a:cxn ang="0">
                <a:pos x="672" y="1731"/>
              </a:cxn>
              <a:cxn ang="0">
                <a:pos x="628" y="1731"/>
              </a:cxn>
              <a:cxn ang="0">
                <a:pos x="572" y="1736"/>
              </a:cxn>
              <a:cxn ang="0">
                <a:pos x="564" y="1706"/>
              </a:cxn>
              <a:cxn ang="0">
                <a:pos x="607" y="1636"/>
              </a:cxn>
              <a:cxn ang="0">
                <a:pos x="651" y="1562"/>
              </a:cxn>
              <a:cxn ang="0">
                <a:pos x="696" y="1482"/>
              </a:cxn>
              <a:cxn ang="0">
                <a:pos x="844" y="1214"/>
              </a:cxn>
              <a:cxn ang="0">
                <a:pos x="459" y="653"/>
              </a:cxn>
              <a:cxn ang="0">
                <a:pos x="176" y="246"/>
              </a:cxn>
              <a:cxn ang="0">
                <a:pos x="143" y="198"/>
              </a:cxn>
              <a:cxn ang="0">
                <a:pos x="112" y="154"/>
              </a:cxn>
              <a:cxn ang="0">
                <a:pos x="83" y="115"/>
              </a:cxn>
              <a:cxn ang="0">
                <a:pos x="46" y="63"/>
              </a:cxn>
              <a:cxn ang="0">
                <a:pos x="11" y="15"/>
              </a:cxn>
              <a:cxn ang="0">
                <a:pos x="157" y="8"/>
              </a:cxn>
              <a:cxn ang="0">
                <a:pos x="294" y="0"/>
              </a:cxn>
              <a:cxn ang="0">
                <a:pos x="377" y="135"/>
              </a:cxn>
              <a:cxn ang="0">
                <a:pos x="457" y="263"/>
              </a:cxn>
              <a:cxn ang="0">
                <a:pos x="535" y="383"/>
              </a:cxn>
              <a:cxn ang="0">
                <a:pos x="610" y="496"/>
              </a:cxn>
              <a:cxn ang="0">
                <a:pos x="690" y="615"/>
              </a:cxn>
              <a:cxn ang="0">
                <a:pos x="774" y="734"/>
              </a:cxn>
              <a:cxn ang="0">
                <a:pos x="861" y="851"/>
              </a:cxn>
              <a:cxn ang="0">
                <a:pos x="950" y="969"/>
              </a:cxn>
              <a:cxn ang="0">
                <a:pos x="1077" y="768"/>
              </a:cxn>
              <a:cxn ang="0">
                <a:pos x="1352" y="205"/>
              </a:cxn>
              <a:cxn ang="0">
                <a:pos x="1371" y="164"/>
              </a:cxn>
              <a:cxn ang="0">
                <a:pos x="1403" y="92"/>
              </a:cxn>
              <a:cxn ang="0">
                <a:pos x="1428" y="38"/>
              </a:cxn>
              <a:cxn ang="0">
                <a:pos x="1443" y="0"/>
              </a:cxn>
              <a:cxn ang="0">
                <a:pos x="1486" y="5"/>
              </a:cxn>
              <a:cxn ang="0">
                <a:pos x="1529" y="8"/>
              </a:cxn>
              <a:cxn ang="0">
                <a:pos x="1620" y="0"/>
              </a:cxn>
              <a:cxn ang="0">
                <a:pos x="1204" y="803"/>
              </a:cxn>
            </a:cxnLst>
            <a:rect l="0" t="0" r="r" b="b"/>
            <a:pathLst>
              <a:path w="1620" h="1739">
                <a:moveTo>
                  <a:pt x="1204" y="803"/>
                </a:moveTo>
                <a:lnTo>
                  <a:pt x="883" y="1435"/>
                </a:lnTo>
                <a:lnTo>
                  <a:pt x="736" y="1739"/>
                </a:lnTo>
                <a:lnTo>
                  <a:pt x="711" y="1736"/>
                </a:lnTo>
                <a:lnTo>
                  <a:pt x="690" y="1733"/>
                </a:lnTo>
                <a:lnTo>
                  <a:pt x="672" y="1731"/>
                </a:lnTo>
                <a:lnTo>
                  <a:pt x="657" y="1731"/>
                </a:lnTo>
                <a:lnTo>
                  <a:pt x="628" y="1731"/>
                </a:lnTo>
                <a:lnTo>
                  <a:pt x="600" y="1733"/>
                </a:lnTo>
                <a:lnTo>
                  <a:pt x="572" y="1736"/>
                </a:lnTo>
                <a:lnTo>
                  <a:pt x="543" y="1739"/>
                </a:lnTo>
                <a:lnTo>
                  <a:pt x="564" y="1706"/>
                </a:lnTo>
                <a:lnTo>
                  <a:pt x="585" y="1672"/>
                </a:lnTo>
                <a:lnTo>
                  <a:pt x="607" y="1636"/>
                </a:lnTo>
                <a:lnTo>
                  <a:pt x="629" y="1600"/>
                </a:lnTo>
                <a:lnTo>
                  <a:pt x="651" y="1562"/>
                </a:lnTo>
                <a:lnTo>
                  <a:pt x="673" y="1522"/>
                </a:lnTo>
                <a:lnTo>
                  <a:pt x="696" y="1482"/>
                </a:lnTo>
                <a:lnTo>
                  <a:pt x="719" y="1441"/>
                </a:lnTo>
                <a:lnTo>
                  <a:pt x="844" y="1214"/>
                </a:lnTo>
                <a:lnTo>
                  <a:pt x="685" y="981"/>
                </a:lnTo>
                <a:lnTo>
                  <a:pt x="459" y="653"/>
                </a:lnTo>
                <a:lnTo>
                  <a:pt x="195" y="273"/>
                </a:lnTo>
                <a:lnTo>
                  <a:pt x="176" y="246"/>
                </a:lnTo>
                <a:lnTo>
                  <a:pt x="160" y="221"/>
                </a:lnTo>
                <a:lnTo>
                  <a:pt x="143" y="198"/>
                </a:lnTo>
                <a:lnTo>
                  <a:pt x="127" y="175"/>
                </a:lnTo>
                <a:lnTo>
                  <a:pt x="112" y="154"/>
                </a:lnTo>
                <a:lnTo>
                  <a:pt x="97" y="133"/>
                </a:lnTo>
                <a:lnTo>
                  <a:pt x="83" y="115"/>
                </a:lnTo>
                <a:lnTo>
                  <a:pt x="69" y="97"/>
                </a:lnTo>
                <a:lnTo>
                  <a:pt x="46" y="63"/>
                </a:lnTo>
                <a:lnTo>
                  <a:pt x="26" y="35"/>
                </a:lnTo>
                <a:lnTo>
                  <a:pt x="11" y="15"/>
                </a:lnTo>
                <a:lnTo>
                  <a:pt x="0" y="0"/>
                </a:lnTo>
                <a:lnTo>
                  <a:pt x="157" y="8"/>
                </a:lnTo>
                <a:lnTo>
                  <a:pt x="210" y="5"/>
                </a:lnTo>
                <a:lnTo>
                  <a:pt x="294" y="0"/>
                </a:lnTo>
                <a:lnTo>
                  <a:pt x="336" y="69"/>
                </a:lnTo>
                <a:lnTo>
                  <a:pt x="377" y="135"/>
                </a:lnTo>
                <a:lnTo>
                  <a:pt x="418" y="200"/>
                </a:lnTo>
                <a:lnTo>
                  <a:pt x="457" y="263"/>
                </a:lnTo>
                <a:lnTo>
                  <a:pt x="496" y="324"/>
                </a:lnTo>
                <a:lnTo>
                  <a:pt x="535" y="383"/>
                </a:lnTo>
                <a:lnTo>
                  <a:pt x="573" y="441"/>
                </a:lnTo>
                <a:lnTo>
                  <a:pt x="610" y="496"/>
                </a:lnTo>
                <a:lnTo>
                  <a:pt x="650" y="555"/>
                </a:lnTo>
                <a:lnTo>
                  <a:pt x="690" y="615"/>
                </a:lnTo>
                <a:lnTo>
                  <a:pt x="733" y="674"/>
                </a:lnTo>
                <a:lnTo>
                  <a:pt x="774" y="734"/>
                </a:lnTo>
                <a:lnTo>
                  <a:pt x="817" y="792"/>
                </a:lnTo>
                <a:lnTo>
                  <a:pt x="861" y="851"/>
                </a:lnTo>
                <a:lnTo>
                  <a:pt x="905" y="911"/>
                </a:lnTo>
                <a:lnTo>
                  <a:pt x="950" y="969"/>
                </a:lnTo>
                <a:lnTo>
                  <a:pt x="978" y="970"/>
                </a:lnTo>
                <a:lnTo>
                  <a:pt x="1077" y="768"/>
                </a:lnTo>
                <a:lnTo>
                  <a:pt x="1217" y="486"/>
                </a:lnTo>
                <a:lnTo>
                  <a:pt x="1352" y="205"/>
                </a:lnTo>
                <a:lnTo>
                  <a:pt x="1361" y="187"/>
                </a:lnTo>
                <a:lnTo>
                  <a:pt x="1371" y="164"/>
                </a:lnTo>
                <a:lnTo>
                  <a:pt x="1386" y="132"/>
                </a:lnTo>
                <a:lnTo>
                  <a:pt x="1403" y="92"/>
                </a:lnTo>
                <a:lnTo>
                  <a:pt x="1417" y="64"/>
                </a:lnTo>
                <a:lnTo>
                  <a:pt x="1428" y="38"/>
                </a:lnTo>
                <a:lnTo>
                  <a:pt x="1437" y="17"/>
                </a:lnTo>
                <a:lnTo>
                  <a:pt x="1443" y="0"/>
                </a:lnTo>
                <a:lnTo>
                  <a:pt x="1465" y="3"/>
                </a:lnTo>
                <a:lnTo>
                  <a:pt x="1486" y="5"/>
                </a:lnTo>
                <a:lnTo>
                  <a:pt x="1507" y="8"/>
                </a:lnTo>
                <a:lnTo>
                  <a:pt x="1529" y="8"/>
                </a:lnTo>
                <a:lnTo>
                  <a:pt x="1566" y="5"/>
                </a:lnTo>
                <a:lnTo>
                  <a:pt x="1620" y="0"/>
                </a:lnTo>
                <a:lnTo>
                  <a:pt x="1496" y="227"/>
                </a:lnTo>
                <a:lnTo>
                  <a:pt x="1204" y="80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Freeform 7"/>
          <p:cNvSpPr>
            <a:spLocks/>
          </p:cNvSpPr>
          <p:nvPr/>
        </p:nvSpPr>
        <p:spPr bwMode="auto">
          <a:xfrm>
            <a:off x="1296014" y="256496"/>
            <a:ext cx="87359" cy="1161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08" y="0"/>
              </a:cxn>
              <a:cxn ang="0">
                <a:pos x="1304" y="46"/>
              </a:cxn>
              <a:cxn ang="0">
                <a:pos x="1300" y="77"/>
              </a:cxn>
              <a:cxn ang="0">
                <a:pos x="1304" y="108"/>
              </a:cxn>
              <a:cxn ang="0">
                <a:pos x="1308" y="153"/>
              </a:cxn>
              <a:cxn ang="0">
                <a:pos x="1063" y="132"/>
              </a:cxn>
              <a:cxn ang="0">
                <a:pos x="1038" y="132"/>
              </a:cxn>
              <a:cxn ang="0">
                <a:pos x="1012" y="131"/>
              </a:cxn>
              <a:cxn ang="0">
                <a:pos x="986" y="130"/>
              </a:cxn>
              <a:cxn ang="0">
                <a:pos x="958" y="130"/>
              </a:cxn>
              <a:cxn ang="0">
                <a:pos x="925" y="128"/>
              </a:cxn>
              <a:cxn ang="0">
                <a:pos x="895" y="126"/>
              </a:cxn>
              <a:cxn ang="0">
                <a:pos x="867" y="125"/>
              </a:cxn>
              <a:cxn ang="0">
                <a:pos x="843" y="124"/>
              </a:cxn>
              <a:cxn ang="0">
                <a:pos x="822" y="124"/>
              </a:cxn>
              <a:cxn ang="0">
                <a:pos x="804" y="123"/>
              </a:cxn>
              <a:cxn ang="0">
                <a:pos x="790" y="123"/>
              </a:cxn>
              <a:cxn ang="0">
                <a:pos x="778" y="123"/>
              </a:cxn>
              <a:cxn ang="0">
                <a:pos x="778" y="1739"/>
              </a:cxn>
              <a:cxn ang="0">
                <a:pos x="749" y="1736"/>
              </a:cxn>
              <a:cxn ang="0">
                <a:pos x="721" y="1733"/>
              </a:cxn>
              <a:cxn ang="0">
                <a:pos x="693" y="1731"/>
              </a:cxn>
              <a:cxn ang="0">
                <a:pos x="668" y="1731"/>
              </a:cxn>
              <a:cxn ang="0">
                <a:pos x="639" y="1731"/>
              </a:cxn>
              <a:cxn ang="0">
                <a:pos x="611" y="1733"/>
              </a:cxn>
              <a:cxn ang="0">
                <a:pos x="583" y="1736"/>
              </a:cxn>
              <a:cxn ang="0">
                <a:pos x="556" y="1739"/>
              </a:cxn>
              <a:cxn ang="0">
                <a:pos x="556" y="123"/>
              </a:cxn>
              <a:cxn ang="0">
                <a:pos x="489" y="123"/>
              </a:cxn>
              <a:cxn ang="0">
                <a:pos x="422" y="125"/>
              </a:cxn>
              <a:cxn ang="0">
                <a:pos x="354" y="128"/>
              </a:cxn>
              <a:cxn ang="0">
                <a:pos x="286" y="131"/>
              </a:cxn>
              <a:cxn ang="0">
                <a:pos x="216" y="135"/>
              </a:cxn>
              <a:cxn ang="0">
                <a:pos x="145" y="140"/>
              </a:cxn>
              <a:cxn ang="0">
                <a:pos x="73" y="147"/>
              </a:cxn>
              <a:cxn ang="0">
                <a:pos x="0" y="153"/>
              </a:cxn>
              <a:cxn ang="0">
                <a:pos x="5" y="113"/>
              </a:cxn>
              <a:cxn ang="0">
                <a:pos x="7" y="77"/>
              </a:cxn>
              <a:cxn ang="0">
                <a:pos x="6" y="52"/>
              </a:cxn>
              <a:cxn ang="0">
                <a:pos x="4" y="32"/>
              </a:cxn>
              <a:cxn ang="0">
                <a:pos x="0" y="0"/>
              </a:cxn>
            </a:cxnLst>
            <a:rect l="0" t="0" r="r" b="b"/>
            <a:pathLst>
              <a:path w="1308" h="1739">
                <a:moveTo>
                  <a:pt x="0" y="0"/>
                </a:moveTo>
                <a:lnTo>
                  <a:pt x="1308" y="0"/>
                </a:lnTo>
                <a:lnTo>
                  <a:pt x="1304" y="46"/>
                </a:lnTo>
                <a:lnTo>
                  <a:pt x="1300" y="77"/>
                </a:lnTo>
                <a:lnTo>
                  <a:pt x="1304" y="108"/>
                </a:lnTo>
                <a:lnTo>
                  <a:pt x="1308" y="153"/>
                </a:lnTo>
                <a:lnTo>
                  <a:pt x="1063" y="132"/>
                </a:lnTo>
                <a:lnTo>
                  <a:pt x="1038" y="132"/>
                </a:lnTo>
                <a:lnTo>
                  <a:pt x="1012" y="131"/>
                </a:lnTo>
                <a:lnTo>
                  <a:pt x="986" y="130"/>
                </a:lnTo>
                <a:lnTo>
                  <a:pt x="958" y="130"/>
                </a:lnTo>
                <a:lnTo>
                  <a:pt x="925" y="128"/>
                </a:lnTo>
                <a:lnTo>
                  <a:pt x="895" y="126"/>
                </a:lnTo>
                <a:lnTo>
                  <a:pt x="867" y="125"/>
                </a:lnTo>
                <a:lnTo>
                  <a:pt x="843" y="124"/>
                </a:lnTo>
                <a:lnTo>
                  <a:pt x="822" y="124"/>
                </a:lnTo>
                <a:lnTo>
                  <a:pt x="804" y="123"/>
                </a:lnTo>
                <a:lnTo>
                  <a:pt x="790" y="123"/>
                </a:lnTo>
                <a:lnTo>
                  <a:pt x="778" y="123"/>
                </a:lnTo>
                <a:lnTo>
                  <a:pt x="778" y="1739"/>
                </a:lnTo>
                <a:lnTo>
                  <a:pt x="749" y="1736"/>
                </a:lnTo>
                <a:lnTo>
                  <a:pt x="721" y="1733"/>
                </a:lnTo>
                <a:lnTo>
                  <a:pt x="693" y="1731"/>
                </a:lnTo>
                <a:lnTo>
                  <a:pt x="668" y="1731"/>
                </a:lnTo>
                <a:lnTo>
                  <a:pt x="639" y="1731"/>
                </a:lnTo>
                <a:lnTo>
                  <a:pt x="611" y="1733"/>
                </a:lnTo>
                <a:lnTo>
                  <a:pt x="583" y="1736"/>
                </a:lnTo>
                <a:lnTo>
                  <a:pt x="556" y="1739"/>
                </a:lnTo>
                <a:lnTo>
                  <a:pt x="556" y="123"/>
                </a:lnTo>
                <a:lnTo>
                  <a:pt x="489" y="123"/>
                </a:lnTo>
                <a:lnTo>
                  <a:pt x="422" y="125"/>
                </a:lnTo>
                <a:lnTo>
                  <a:pt x="354" y="128"/>
                </a:lnTo>
                <a:lnTo>
                  <a:pt x="286" y="131"/>
                </a:lnTo>
                <a:lnTo>
                  <a:pt x="216" y="135"/>
                </a:lnTo>
                <a:lnTo>
                  <a:pt x="145" y="140"/>
                </a:lnTo>
                <a:lnTo>
                  <a:pt x="73" y="147"/>
                </a:lnTo>
                <a:lnTo>
                  <a:pt x="0" y="153"/>
                </a:lnTo>
                <a:lnTo>
                  <a:pt x="5" y="113"/>
                </a:lnTo>
                <a:lnTo>
                  <a:pt x="7" y="77"/>
                </a:lnTo>
                <a:lnTo>
                  <a:pt x="6" y="52"/>
                </a:lnTo>
                <a:lnTo>
                  <a:pt x="4" y="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Freeform 8"/>
          <p:cNvSpPr>
            <a:spLocks/>
          </p:cNvSpPr>
          <p:nvPr/>
        </p:nvSpPr>
        <p:spPr bwMode="auto">
          <a:xfrm>
            <a:off x="1176889" y="256496"/>
            <a:ext cx="100973" cy="116102"/>
          </a:xfrm>
          <a:custGeom>
            <a:avLst/>
            <a:gdLst/>
            <a:ahLst/>
            <a:cxnLst>
              <a:cxn ang="0">
                <a:pos x="1267" y="351"/>
              </a:cxn>
              <a:cxn ang="0">
                <a:pos x="209" y="1583"/>
              </a:cxn>
              <a:cxn ang="0">
                <a:pos x="169" y="1627"/>
              </a:cxn>
              <a:cxn ang="0">
                <a:pos x="135" y="1668"/>
              </a:cxn>
              <a:cxn ang="0">
                <a:pos x="105" y="1705"/>
              </a:cxn>
              <a:cxn ang="0">
                <a:pos x="77" y="1739"/>
              </a:cxn>
              <a:cxn ang="0">
                <a:pos x="0" y="1739"/>
              </a:cxn>
              <a:cxn ang="0">
                <a:pos x="0" y="0"/>
              </a:cxn>
              <a:cxn ang="0">
                <a:pos x="17" y="3"/>
              </a:cxn>
              <a:cxn ang="0">
                <a:pos x="41" y="5"/>
              </a:cxn>
              <a:cxn ang="0">
                <a:pos x="73" y="8"/>
              </a:cxn>
              <a:cxn ang="0">
                <a:pos x="112" y="8"/>
              </a:cxn>
              <a:cxn ang="0">
                <a:pos x="223" y="0"/>
              </a:cxn>
              <a:cxn ang="0">
                <a:pos x="223" y="1327"/>
              </a:cxn>
              <a:cxn ang="0">
                <a:pos x="250" y="1327"/>
              </a:cxn>
              <a:cxn ang="0">
                <a:pos x="1405" y="0"/>
              </a:cxn>
              <a:cxn ang="0">
                <a:pos x="1516" y="0"/>
              </a:cxn>
              <a:cxn ang="0">
                <a:pos x="1516" y="1739"/>
              </a:cxn>
              <a:cxn ang="0">
                <a:pos x="1483" y="1736"/>
              </a:cxn>
              <a:cxn ang="0">
                <a:pos x="1454" y="1733"/>
              </a:cxn>
              <a:cxn ang="0">
                <a:pos x="1428" y="1731"/>
              </a:cxn>
              <a:cxn ang="0">
                <a:pos x="1405" y="1731"/>
              </a:cxn>
              <a:cxn ang="0">
                <a:pos x="1383" y="1731"/>
              </a:cxn>
              <a:cxn ang="0">
                <a:pos x="1358" y="1733"/>
              </a:cxn>
              <a:cxn ang="0">
                <a:pos x="1327" y="1736"/>
              </a:cxn>
              <a:cxn ang="0">
                <a:pos x="1292" y="1739"/>
              </a:cxn>
              <a:cxn ang="0">
                <a:pos x="1292" y="351"/>
              </a:cxn>
              <a:cxn ang="0">
                <a:pos x="1267" y="351"/>
              </a:cxn>
            </a:cxnLst>
            <a:rect l="0" t="0" r="r" b="b"/>
            <a:pathLst>
              <a:path w="1516" h="1739">
                <a:moveTo>
                  <a:pt x="1267" y="351"/>
                </a:moveTo>
                <a:lnTo>
                  <a:pt x="209" y="1583"/>
                </a:lnTo>
                <a:lnTo>
                  <a:pt x="169" y="1627"/>
                </a:lnTo>
                <a:lnTo>
                  <a:pt x="135" y="1668"/>
                </a:lnTo>
                <a:lnTo>
                  <a:pt x="105" y="1705"/>
                </a:lnTo>
                <a:lnTo>
                  <a:pt x="77" y="1739"/>
                </a:lnTo>
                <a:lnTo>
                  <a:pt x="0" y="1739"/>
                </a:lnTo>
                <a:lnTo>
                  <a:pt x="0" y="0"/>
                </a:lnTo>
                <a:lnTo>
                  <a:pt x="17" y="3"/>
                </a:lnTo>
                <a:lnTo>
                  <a:pt x="41" y="5"/>
                </a:lnTo>
                <a:lnTo>
                  <a:pt x="73" y="8"/>
                </a:lnTo>
                <a:lnTo>
                  <a:pt x="112" y="8"/>
                </a:lnTo>
                <a:lnTo>
                  <a:pt x="223" y="0"/>
                </a:lnTo>
                <a:lnTo>
                  <a:pt x="223" y="1327"/>
                </a:lnTo>
                <a:lnTo>
                  <a:pt x="250" y="1327"/>
                </a:lnTo>
                <a:lnTo>
                  <a:pt x="1405" y="0"/>
                </a:lnTo>
                <a:lnTo>
                  <a:pt x="1516" y="0"/>
                </a:lnTo>
                <a:lnTo>
                  <a:pt x="1516" y="1739"/>
                </a:lnTo>
                <a:lnTo>
                  <a:pt x="1483" y="1736"/>
                </a:lnTo>
                <a:lnTo>
                  <a:pt x="1454" y="1733"/>
                </a:lnTo>
                <a:lnTo>
                  <a:pt x="1428" y="1731"/>
                </a:lnTo>
                <a:lnTo>
                  <a:pt x="1405" y="1731"/>
                </a:lnTo>
                <a:lnTo>
                  <a:pt x="1383" y="1731"/>
                </a:lnTo>
                <a:lnTo>
                  <a:pt x="1358" y="1733"/>
                </a:lnTo>
                <a:lnTo>
                  <a:pt x="1327" y="1736"/>
                </a:lnTo>
                <a:lnTo>
                  <a:pt x="1292" y="1739"/>
                </a:lnTo>
                <a:lnTo>
                  <a:pt x="1292" y="351"/>
                </a:lnTo>
                <a:lnTo>
                  <a:pt x="1267" y="3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Freeform 9"/>
          <p:cNvSpPr>
            <a:spLocks/>
          </p:cNvSpPr>
          <p:nvPr/>
        </p:nvSpPr>
        <p:spPr bwMode="auto">
          <a:xfrm>
            <a:off x="1070243" y="256496"/>
            <a:ext cx="87359" cy="1161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08" y="0"/>
              </a:cxn>
              <a:cxn ang="0">
                <a:pos x="1303" y="46"/>
              </a:cxn>
              <a:cxn ang="0">
                <a:pos x="1301" y="77"/>
              </a:cxn>
              <a:cxn ang="0">
                <a:pos x="1303" y="108"/>
              </a:cxn>
              <a:cxn ang="0">
                <a:pos x="1308" y="153"/>
              </a:cxn>
              <a:cxn ang="0">
                <a:pos x="1063" y="132"/>
              </a:cxn>
              <a:cxn ang="0">
                <a:pos x="1038" y="132"/>
              </a:cxn>
              <a:cxn ang="0">
                <a:pos x="1012" y="131"/>
              </a:cxn>
              <a:cxn ang="0">
                <a:pos x="985" y="130"/>
              </a:cxn>
              <a:cxn ang="0">
                <a:pos x="959" y="130"/>
              </a:cxn>
              <a:cxn ang="0">
                <a:pos x="925" y="128"/>
              </a:cxn>
              <a:cxn ang="0">
                <a:pos x="894" y="126"/>
              </a:cxn>
              <a:cxn ang="0">
                <a:pos x="867" y="125"/>
              </a:cxn>
              <a:cxn ang="0">
                <a:pos x="843" y="124"/>
              </a:cxn>
              <a:cxn ang="0">
                <a:pos x="822" y="124"/>
              </a:cxn>
              <a:cxn ang="0">
                <a:pos x="804" y="123"/>
              </a:cxn>
              <a:cxn ang="0">
                <a:pos x="789" y="123"/>
              </a:cxn>
              <a:cxn ang="0">
                <a:pos x="778" y="123"/>
              </a:cxn>
              <a:cxn ang="0">
                <a:pos x="778" y="1739"/>
              </a:cxn>
              <a:cxn ang="0">
                <a:pos x="749" y="1736"/>
              </a:cxn>
              <a:cxn ang="0">
                <a:pos x="720" y="1733"/>
              </a:cxn>
              <a:cxn ang="0">
                <a:pos x="693" y="1731"/>
              </a:cxn>
              <a:cxn ang="0">
                <a:pos x="666" y="1731"/>
              </a:cxn>
              <a:cxn ang="0">
                <a:pos x="638" y="1731"/>
              </a:cxn>
              <a:cxn ang="0">
                <a:pos x="610" y="1733"/>
              </a:cxn>
              <a:cxn ang="0">
                <a:pos x="582" y="1736"/>
              </a:cxn>
              <a:cxn ang="0">
                <a:pos x="555" y="1739"/>
              </a:cxn>
              <a:cxn ang="0">
                <a:pos x="555" y="123"/>
              </a:cxn>
              <a:cxn ang="0">
                <a:pos x="488" y="123"/>
              </a:cxn>
              <a:cxn ang="0">
                <a:pos x="422" y="125"/>
              </a:cxn>
              <a:cxn ang="0">
                <a:pos x="354" y="128"/>
              </a:cxn>
              <a:cxn ang="0">
                <a:pos x="285" y="131"/>
              </a:cxn>
              <a:cxn ang="0">
                <a:pos x="215" y="135"/>
              </a:cxn>
              <a:cxn ang="0">
                <a:pos x="144" y="140"/>
              </a:cxn>
              <a:cxn ang="0">
                <a:pos x="72" y="147"/>
              </a:cxn>
              <a:cxn ang="0">
                <a:pos x="0" y="153"/>
              </a:cxn>
              <a:cxn ang="0">
                <a:pos x="5" y="113"/>
              </a:cxn>
              <a:cxn ang="0">
                <a:pos x="6" y="77"/>
              </a:cxn>
              <a:cxn ang="0">
                <a:pos x="6" y="52"/>
              </a:cxn>
              <a:cxn ang="0">
                <a:pos x="4" y="32"/>
              </a:cxn>
              <a:cxn ang="0">
                <a:pos x="0" y="0"/>
              </a:cxn>
            </a:cxnLst>
            <a:rect l="0" t="0" r="r" b="b"/>
            <a:pathLst>
              <a:path w="1308" h="1739">
                <a:moveTo>
                  <a:pt x="0" y="0"/>
                </a:moveTo>
                <a:lnTo>
                  <a:pt x="1308" y="0"/>
                </a:lnTo>
                <a:lnTo>
                  <a:pt x="1303" y="46"/>
                </a:lnTo>
                <a:lnTo>
                  <a:pt x="1301" y="77"/>
                </a:lnTo>
                <a:lnTo>
                  <a:pt x="1303" y="108"/>
                </a:lnTo>
                <a:lnTo>
                  <a:pt x="1308" y="153"/>
                </a:lnTo>
                <a:lnTo>
                  <a:pt x="1063" y="132"/>
                </a:lnTo>
                <a:lnTo>
                  <a:pt x="1038" y="132"/>
                </a:lnTo>
                <a:lnTo>
                  <a:pt x="1012" y="131"/>
                </a:lnTo>
                <a:lnTo>
                  <a:pt x="985" y="130"/>
                </a:lnTo>
                <a:lnTo>
                  <a:pt x="959" y="130"/>
                </a:lnTo>
                <a:lnTo>
                  <a:pt x="925" y="128"/>
                </a:lnTo>
                <a:lnTo>
                  <a:pt x="894" y="126"/>
                </a:lnTo>
                <a:lnTo>
                  <a:pt x="867" y="125"/>
                </a:lnTo>
                <a:lnTo>
                  <a:pt x="843" y="124"/>
                </a:lnTo>
                <a:lnTo>
                  <a:pt x="822" y="124"/>
                </a:lnTo>
                <a:lnTo>
                  <a:pt x="804" y="123"/>
                </a:lnTo>
                <a:lnTo>
                  <a:pt x="789" y="123"/>
                </a:lnTo>
                <a:lnTo>
                  <a:pt x="778" y="123"/>
                </a:lnTo>
                <a:lnTo>
                  <a:pt x="778" y="1739"/>
                </a:lnTo>
                <a:lnTo>
                  <a:pt x="749" y="1736"/>
                </a:lnTo>
                <a:lnTo>
                  <a:pt x="720" y="1733"/>
                </a:lnTo>
                <a:lnTo>
                  <a:pt x="693" y="1731"/>
                </a:lnTo>
                <a:lnTo>
                  <a:pt x="666" y="1731"/>
                </a:lnTo>
                <a:lnTo>
                  <a:pt x="638" y="1731"/>
                </a:lnTo>
                <a:lnTo>
                  <a:pt x="610" y="1733"/>
                </a:lnTo>
                <a:lnTo>
                  <a:pt x="582" y="1736"/>
                </a:lnTo>
                <a:lnTo>
                  <a:pt x="555" y="1739"/>
                </a:lnTo>
                <a:lnTo>
                  <a:pt x="555" y="123"/>
                </a:lnTo>
                <a:lnTo>
                  <a:pt x="488" y="123"/>
                </a:lnTo>
                <a:lnTo>
                  <a:pt x="422" y="125"/>
                </a:lnTo>
                <a:lnTo>
                  <a:pt x="354" y="128"/>
                </a:lnTo>
                <a:lnTo>
                  <a:pt x="285" y="131"/>
                </a:lnTo>
                <a:lnTo>
                  <a:pt x="215" y="135"/>
                </a:lnTo>
                <a:lnTo>
                  <a:pt x="144" y="140"/>
                </a:lnTo>
                <a:lnTo>
                  <a:pt x="72" y="147"/>
                </a:lnTo>
                <a:lnTo>
                  <a:pt x="0" y="153"/>
                </a:lnTo>
                <a:lnTo>
                  <a:pt x="5" y="113"/>
                </a:lnTo>
                <a:lnTo>
                  <a:pt x="6" y="77"/>
                </a:lnTo>
                <a:lnTo>
                  <a:pt x="6" y="52"/>
                </a:lnTo>
                <a:lnTo>
                  <a:pt x="4" y="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Freeform 10"/>
          <p:cNvSpPr>
            <a:spLocks/>
          </p:cNvSpPr>
          <p:nvPr/>
        </p:nvSpPr>
        <p:spPr bwMode="auto">
          <a:xfrm>
            <a:off x="960194" y="254241"/>
            <a:ext cx="100973" cy="119483"/>
          </a:xfrm>
          <a:custGeom>
            <a:avLst/>
            <a:gdLst/>
            <a:ahLst/>
            <a:cxnLst>
              <a:cxn ang="0">
                <a:pos x="254" y="1022"/>
              </a:cxn>
              <a:cxn ang="0">
                <a:pos x="275" y="1157"/>
              </a:cxn>
              <a:cxn ang="0">
                <a:pos x="313" y="1280"/>
              </a:cxn>
              <a:cxn ang="0">
                <a:pos x="368" y="1392"/>
              </a:cxn>
              <a:cxn ang="0">
                <a:pos x="437" y="1487"/>
              </a:cxn>
              <a:cxn ang="0">
                <a:pos x="519" y="1567"/>
              </a:cxn>
              <a:cxn ang="0">
                <a:pos x="614" y="1630"/>
              </a:cxn>
              <a:cxn ang="0">
                <a:pos x="719" y="1675"/>
              </a:cxn>
              <a:cxn ang="0">
                <a:pos x="831" y="1700"/>
              </a:cxn>
              <a:cxn ang="0">
                <a:pos x="960" y="1706"/>
              </a:cxn>
              <a:cxn ang="0">
                <a:pos x="1108" y="1686"/>
              </a:cxn>
              <a:cxn ang="0">
                <a:pos x="1242" y="1639"/>
              </a:cxn>
              <a:cxn ang="0">
                <a:pos x="1347" y="1585"/>
              </a:cxn>
              <a:cxn ang="0">
                <a:pos x="1452" y="1661"/>
              </a:cxn>
              <a:cxn ang="0">
                <a:pos x="1353" y="1717"/>
              </a:cxn>
              <a:cxn ang="0">
                <a:pos x="1240" y="1758"/>
              </a:cxn>
              <a:cxn ang="0">
                <a:pos x="1122" y="1785"/>
              </a:cxn>
              <a:cxn ang="0">
                <a:pos x="996" y="1802"/>
              </a:cxn>
              <a:cxn ang="0">
                <a:pos x="842" y="1806"/>
              </a:cxn>
              <a:cxn ang="0">
                <a:pos x="649" y="1782"/>
              </a:cxn>
              <a:cxn ang="0">
                <a:pos x="540" y="1750"/>
              </a:cxn>
              <a:cxn ang="0">
                <a:pos x="439" y="1708"/>
              </a:cxn>
              <a:cxn ang="0">
                <a:pos x="348" y="1655"/>
              </a:cxn>
              <a:cxn ang="0">
                <a:pos x="268" y="1590"/>
              </a:cxn>
              <a:cxn ang="0">
                <a:pos x="198" y="1516"/>
              </a:cxn>
              <a:cxn ang="0">
                <a:pos x="136" y="1430"/>
              </a:cxn>
              <a:cxn ang="0">
                <a:pos x="87" y="1334"/>
              </a:cxn>
              <a:cxn ang="0">
                <a:pos x="35" y="1183"/>
              </a:cxn>
              <a:cxn ang="0">
                <a:pos x="1" y="947"/>
              </a:cxn>
              <a:cxn ang="0">
                <a:pos x="7" y="762"/>
              </a:cxn>
              <a:cxn ang="0">
                <a:pos x="39" y="607"/>
              </a:cxn>
              <a:cxn ang="0">
                <a:pos x="95" y="467"/>
              </a:cxn>
              <a:cxn ang="0">
                <a:pos x="175" y="343"/>
              </a:cxn>
              <a:cxn ang="0">
                <a:pos x="273" y="237"/>
              </a:cxn>
              <a:cxn ang="0">
                <a:pos x="391" y="150"/>
              </a:cxn>
              <a:cxn ang="0">
                <a:pos x="525" y="82"/>
              </a:cxn>
              <a:cxn ang="0">
                <a:pos x="670" y="33"/>
              </a:cxn>
              <a:cxn ang="0">
                <a:pos x="825" y="6"/>
              </a:cxn>
              <a:cxn ang="0">
                <a:pos x="979" y="0"/>
              </a:cxn>
              <a:cxn ang="0">
                <a:pos x="1095" y="7"/>
              </a:cxn>
              <a:cxn ang="0">
                <a:pos x="1213" y="23"/>
              </a:cxn>
              <a:cxn ang="0">
                <a:pos x="1328" y="52"/>
              </a:cxn>
              <a:cxn ang="0">
                <a:pos x="1438" y="90"/>
              </a:cxn>
              <a:cxn ang="0">
                <a:pos x="1486" y="158"/>
              </a:cxn>
              <a:cxn ang="0">
                <a:pos x="1453" y="282"/>
              </a:cxn>
              <a:cxn ang="0">
                <a:pos x="1366" y="253"/>
              </a:cxn>
              <a:cxn ang="0">
                <a:pos x="1263" y="183"/>
              </a:cxn>
              <a:cxn ang="0">
                <a:pos x="1142" y="128"/>
              </a:cxn>
              <a:cxn ang="0">
                <a:pos x="1005" y="98"/>
              </a:cxn>
              <a:cxn ang="0">
                <a:pos x="864" y="100"/>
              </a:cxn>
              <a:cxn ang="0">
                <a:pos x="739" y="123"/>
              </a:cxn>
              <a:cxn ang="0">
                <a:pos x="628" y="168"/>
              </a:cxn>
              <a:cxn ang="0">
                <a:pos x="528" y="232"/>
              </a:cxn>
              <a:cxn ang="0">
                <a:pos x="444" y="315"/>
              </a:cxn>
              <a:cxn ang="0">
                <a:pos x="374" y="413"/>
              </a:cxn>
              <a:cxn ang="0">
                <a:pos x="319" y="525"/>
              </a:cxn>
              <a:cxn ang="0">
                <a:pos x="279" y="647"/>
              </a:cxn>
              <a:cxn ang="0">
                <a:pos x="256" y="774"/>
              </a:cxn>
              <a:cxn ang="0">
                <a:pos x="249" y="906"/>
              </a:cxn>
            </a:cxnLst>
            <a:rect l="0" t="0" r="r" b="b"/>
            <a:pathLst>
              <a:path w="1501" h="1807">
                <a:moveTo>
                  <a:pt x="249" y="906"/>
                </a:moveTo>
                <a:lnTo>
                  <a:pt x="249" y="936"/>
                </a:lnTo>
                <a:lnTo>
                  <a:pt x="250" y="965"/>
                </a:lnTo>
                <a:lnTo>
                  <a:pt x="252" y="995"/>
                </a:lnTo>
                <a:lnTo>
                  <a:pt x="254" y="1022"/>
                </a:lnTo>
                <a:lnTo>
                  <a:pt x="257" y="1050"/>
                </a:lnTo>
                <a:lnTo>
                  <a:pt x="260" y="1077"/>
                </a:lnTo>
                <a:lnTo>
                  <a:pt x="265" y="1104"/>
                </a:lnTo>
                <a:lnTo>
                  <a:pt x="270" y="1130"/>
                </a:lnTo>
                <a:lnTo>
                  <a:pt x="275" y="1157"/>
                </a:lnTo>
                <a:lnTo>
                  <a:pt x="282" y="1182"/>
                </a:lnTo>
                <a:lnTo>
                  <a:pt x="288" y="1208"/>
                </a:lnTo>
                <a:lnTo>
                  <a:pt x="296" y="1232"/>
                </a:lnTo>
                <a:lnTo>
                  <a:pt x="305" y="1257"/>
                </a:lnTo>
                <a:lnTo>
                  <a:pt x="313" y="1280"/>
                </a:lnTo>
                <a:lnTo>
                  <a:pt x="323" y="1303"/>
                </a:lnTo>
                <a:lnTo>
                  <a:pt x="333" y="1326"/>
                </a:lnTo>
                <a:lnTo>
                  <a:pt x="344" y="1348"/>
                </a:lnTo>
                <a:lnTo>
                  <a:pt x="356" y="1370"/>
                </a:lnTo>
                <a:lnTo>
                  <a:pt x="368" y="1392"/>
                </a:lnTo>
                <a:lnTo>
                  <a:pt x="381" y="1412"/>
                </a:lnTo>
                <a:lnTo>
                  <a:pt x="394" y="1432"/>
                </a:lnTo>
                <a:lnTo>
                  <a:pt x="408" y="1451"/>
                </a:lnTo>
                <a:lnTo>
                  <a:pt x="422" y="1469"/>
                </a:lnTo>
                <a:lnTo>
                  <a:pt x="437" y="1487"/>
                </a:lnTo>
                <a:lnTo>
                  <a:pt x="452" y="1505"/>
                </a:lnTo>
                <a:lnTo>
                  <a:pt x="468" y="1521"/>
                </a:lnTo>
                <a:lnTo>
                  <a:pt x="485" y="1537"/>
                </a:lnTo>
                <a:lnTo>
                  <a:pt x="502" y="1553"/>
                </a:lnTo>
                <a:lnTo>
                  <a:pt x="519" y="1567"/>
                </a:lnTo>
                <a:lnTo>
                  <a:pt x="537" y="1580"/>
                </a:lnTo>
                <a:lnTo>
                  <a:pt x="556" y="1594"/>
                </a:lnTo>
                <a:lnTo>
                  <a:pt x="575" y="1607"/>
                </a:lnTo>
                <a:lnTo>
                  <a:pt x="594" y="1619"/>
                </a:lnTo>
                <a:lnTo>
                  <a:pt x="614" y="1630"/>
                </a:lnTo>
                <a:lnTo>
                  <a:pt x="634" y="1641"/>
                </a:lnTo>
                <a:lnTo>
                  <a:pt x="654" y="1651"/>
                </a:lnTo>
                <a:lnTo>
                  <a:pt x="676" y="1659"/>
                </a:lnTo>
                <a:lnTo>
                  <a:pt x="697" y="1668"/>
                </a:lnTo>
                <a:lnTo>
                  <a:pt x="719" y="1675"/>
                </a:lnTo>
                <a:lnTo>
                  <a:pt x="740" y="1681"/>
                </a:lnTo>
                <a:lnTo>
                  <a:pt x="762" y="1688"/>
                </a:lnTo>
                <a:lnTo>
                  <a:pt x="785" y="1693"/>
                </a:lnTo>
                <a:lnTo>
                  <a:pt x="808" y="1697"/>
                </a:lnTo>
                <a:lnTo>
                  <a:pt x="831" y="1700"/>
                </a:lnTo>
                <a:lnTo>
                  <a:pt x="855" y="1703"/>
                </a:lnTo>
                <a:lnTo>
                  <a:pt x="879" y="1705"/>
                </a:lnTo>
                <a:lnTo>
                  <a:pt x="903" y="1706"/>
                </a:lnTo>
                <a:lnTo>
                  <a:pt x="928" y="1707"/>
                </a:lnTo>
                <a:lnTo>
                  <a:pt x="960" y="1706"/>
                </a:lnTo>
                <a:lnTo>
                  <a:pt x="990" y="1705"/>
                </a:lnTo>
                <a:lnTo>
                  <a:pt x="1020" y="1701"/>
                </a:lnTo>
                <a:lnTo>
                  <a:pt x="1050" y="1697"/>
                </a:lnTo>
                <a:lnTo>
                  <a:pt x="1079" y="1692"/>
                </a:lnTo>
                <a:lnTo>
                  <a:pt x="1108" y="1686"/>
                </a:lnTo>
                <a:lnTo>
                  <a:pt x="1136" y="1678"/>
                </a:lnTo>
                <a:lnTo>
                  <a:pt x="1165" y="1669"/>
                </a:lnTo>
                <a:lnTo>
                  <a:pt x="1192" y="1659"/>
                </a:lnTo>
                <a:lnTo>
                  <a:pt x="1218" y="1649"/>
                </a:lnTo>
                <a:lnTo>
                  <a:pt x="1242" y="1639"/>
                </a:lnTo>
                <a:lnTo>
                  <a:pt x="1266" y="1629"/>
                </a:lnTo>
                <a:lnTo>
                  <a:pt x="1288" y="1619"/>
                </a:lnTo>
                <a:lnTo>
                  <a:pt x="1309" y="1608"/>
                </a:lnTo>
                <a:lnTo>
                  <a:pt x="1329" y="1596"/>
                </a:lnTo>
                <a:lnTo>
                  <a:pt x="1347" y="1585"/>
                </a:lnTo>
                <a:lnTo>
                  <a:pt x="1382" y="1562"/>
                </a:lnTo>
                <a:lnTo>
                  <a:pt x="1414" y="1541"/>
                </a:lnTo>
                <a:lnTo>
                  <a:pt x="1442" y="1521"/>
                </a:lnTo>
                <a:lnTo>
                  <a:pt x="1467" y="1502"/>
                </a:lnTo>
                <a:lnTo>
                  <a:pt x="1452" y="1661"/>
                </a:lnTo>
                <a:lnTo>
                  <a:pt x="1434" y="1674"/>
                </a:lnTo>
                <a:lnTo>
                  <a:pt x="1414" y="1686"/>
                </a:lnTo>
                <a:lnTo>
                  <a:pt x="1395" y="1696"/>
                </a:lnTo>
                <a:lnTo>
                  <a:pt x="1374" y="1707"/>
                </a:lnTo>
                <a:lnTo>
                  <a:pt x="1353" y="1717"/>
                </a:lnTo>
                <a:lnTo>
                  <a:pt x="1330" y="1727"/>
                </a:lnTo>
                <a:lnTo>
                  <a:pt x="1308" y="1735"/>
                </a:lnTo>
                <a:lnTo>
                  <a:pt x="1285" y="1744"/>
                </a:lnTo>
                <a:lnTo>
                  <a:pt x="1263" y="1751"/>
                </a:lnTo>
                <a:lnTo>
                  <a:pt x="1240" y="1758"/>
                </a:lnTo>
                <a:lnTo>
                  <a:pt x="1218" y="1764"/>
                </a:lnTo>
                <a:lnTo>
                  <a:pt x="1195" y="1769"/>
                </a:lnTo>
                <a:lnTo>
                  <a:pt x="1170" y="1776"/>
                </a:lnTo>
                <a:lnTo>
                  <a:pt x="1146" y="1781"/>
                </a:lnTo>
                <a:lnTo>
                  <a:pt x="1122" y="1785"/>
                </a:lnTo>
                <a:lnTo>
                  <a:pt x="1096" y="1791"/>
                </a:lnTo>
                <a:lnTo>
                  <a:pt x="1072" y="1794"/>
                </a:lnTo>
                <a:lnTo>
                  <a:pt x="1046" y="1797"/>
                </a:lnTo>
                <a:lnTo>
                  <a:pt x="1021" y="1799"/>
                </a:lnTo>
                <a:lnTo>
                  <a:pt x="996" y="1802"/>
                </a:lnTo>
                <a:lnTo>
                  <a:pt x="970" y="1803"/>
                </a:lnTo>
                <a:lnTo>
                  <a:pt x="945" y="1804"/>
                </a:lnTo>
                <a:lnTo>
                  <a:pt x="918" y="1806"/>
                </a:lnTo>
                <a:lnTo>
                  <a:pt x="893" y="1807"/>
                </a:lnTo>
                <a:lnTo>
                  <a:pt x="842" y="1806"/>
                </a:lnTo>
                <a:lnTo>
                  <a:pt x="791" y="1802"/>
                </a:lnTo>
                <a:lnTo>
                  <a:pt x="742" y="1797"/>
                </a:lnTo>
                <a:lnTo>
                  <a:pt x="696" y="1791"/>
                </a:lnTo>
                <a:lnTo>
                  <a:pt x="672" y="1786"/>
                </a:lnTo>
                <a:lnTo>
                  <a:pt x="649" y="1782"/>
                </a:lnTo>
                <a:lnTo>
                  <a:pt x="627" y="1777"/>
                </a:lnTo>
                <a:lnTo>
                  <a:pt x="605" y="1770"/>
                </a:lnTo>
                <a:lnTo>
                  <a:pt x="582" y="1764"/>
                </a:lnTo>
                <a:lnTo>
                  <a:pt x="561" y="1758"/>
                </a:lnTo>
                <a:lnTo>
                  <a:pt x="540" y="1750"/>
                </a:lnTo>
                <a:lnTo>
                  <a:pt x="519" y="1743"/>
                </a:lnTo>
                <a:lnTo>
                  <a:pt x="499" y="1734"/>
                </a:lnTo>
                <a:lnTo>
                  <a:pt x="479" y="1727"/>
                </a:lnTo>
                <a:lnTo>
                  <a:pt x="458" y="1717"/>
                </a:lnTo>
                <a:lnTo>
                  <a:pt x="439" y="1708"/>
                </a:lnTo>
                <a:lnTo>
                  <a:pt x="420" y="1698"/>
                </a:lnTo>
                <a:lnTo>
                  <a:pt x="402" y="1689"/>
                </a:lnTo>
                <a:lnTo>
                  <a:pt x="383" y="1678"/>
                </a:lnTo>
                <a:lnTo>
                  <a:pt x="366" y="1666"/>
                </a:lnTo>
                <a:lnTo>
                  <a:pt x="348" y="1655"/>
                </a:lnTo>
                <a:lnTo>
                  <a:pt x="331" y="1643"/>
                </a:lnTo>
                <a:lnTo>
                  <a:pt x="315" y="1630"/>
                </a:lnTo>
                <a:lnTo>
                  <a:pt x="300" y="1618"/>
                </a:lnTo>
                <a:lnTo>
                  <a:pt x="284" y="1604"/>
                </a:lnTo>
                <a:lnTo>
                  <a:pt x="268" y="1590"/>
                </a:lnTo>
                <a:lnTo>
                  <a:pt x="253" y="1576"/>
                </a:lnTo>
                <a:lnTo>
                  <a:pt x="239" y="1561"/>
                </a:lnTo>
                <a:lnTo>
                  <a:pt x="224" y="1547"/>
                </a:lnTo>
                <a:lnTo>
                  <a:pt x="211" y="1532"/>
                </a:lnTo>
                <a:lnTo>
                  <a:pt x="198" y="1516"/>
                </a:lnTo>
                <a:lnTo>
                  <a:pt x="184" y="1499"/>
                </a:lnTo>
                <a:lnTo>
                  <a:pt x="172" y="1483"/>
                </a:lnTo>
                <a:lnTo>
                  <a:pt x="160" y="1465"/>
                </a:lnTo>
                <a:lnTo>
                  <a:pt x="148" y="1448"/>
                </a:lnTo>
                <a:lnTo>
                  <a:pt x="136" y="1430"/>
                </a:lnTo>
                <a:lnTo>
                  <a:pt x="126" y="1412"/>
                </a:lnTo>
                <a:lnTo>
                  <a:pt x="115" y="1393"/>
                </a:lnTo>
                <a:lnTo>
                  <a:pt x="106" y="1373"/>
                </a:lnTo>
                <a:lnTo>
                  <a:pt x="96" y="1353"/>
                </a:lnTo>
                <a:lnTo>
                  <a:pt x="87" y="1334"/>
                </a:lnTo>
                <a:lnTo>
                  <a:pt x="78" y="1313"/>
                </a:lnTo>
                <a:lnTo>
                  <a:pt x="70" y="1293"/>
                </a:lnTo>
                <a:lnTo>
                  <a:pt x="61" y="1272"/>
                </a:lnTo>
                <a:lnTo>
                  <a:pt x="47" y="1228"/>
                </a:lnTo>
                <a:lnTo>
                  <a:pt x="35" y="1183"/>
                </a:lnTo>
                <a:lnTo>
                  <a:pt x="24" y="1138"/>
                </a:lnTo>
                <a:lnTo>
                  <a:pt x="15" y="1092"/>
                </a:lnTo>
                <a:lnTo>
                  <a:pt x="8" y="1044"/>
                </a:lnTo>
                <a:lnTo>
                  <a:pt x="3" y="997"/>
                </a:lnTo>
                <a:lnTo>
                  <a:pt x="1" y="947"/>
                </a:lnTo>
                <a:lnTo>
                  <a:pt x="0" y="897"/>
                </a:lnTo>
                <a:lnTo>
                  <a:pt x="0" y="862"/>
                </a:lnTo>
                <a:lnTo>
                  <a:pt x="2" y="828"/>
                </a:lnTo>
                <a:lnTo>
                  <a:pt x="4" y="795"/>
                </a:lnTo>
                <a:lnTo>
                  <a:pt x="7" y="762"/>
                </a:lnTo>
                <a:lnTo>
                  <a:pt x="11" y="730"/>
                </a:lnTo>
                <a:lnTo>
                  <a:pt x="17" y="698"/>
                </a:lnTo>
                <a:lnTo>
                  <a:pt x="23" y="668"/>
                </a:lnTo>
                <a:lnTo>
                  <a:pt x="30" y="637"/>
                </a:lnTo>
                <a:lnTo>
                  <a:pt x="39" y="607"/>
                </a:lnTo>
                <a:lnTo>
                  <a:pt x="48" y="577"/>
                </a:lnTo>
                <a:lnTo>
                  <a:pt x="58" y="550"/>
                </a:lnTo>
                <a:lnTo>
                  <a:pt x="70" y="521"/>
                </a:lnTo>
                <a:lnTo>
                  <a:pt x="82" y="494"/>
                </a:lnTo>
                <a:lnTo>
                  <a:pt x="95" y="467"/>
                </a:lnTo>
                <a:lnTo>
                  <a:pt x="109" y="440"/>
                </a:lnTo>
                <a:lnTo>
                  <a:pt x="125" y="415"/>
                </a:lnTo>
                <a:lnTo>
                  <a:pt x="141" y="391"/>
                </a:lnTo>
                <a:lnTo>
                  <a:pt x="158" y="366"/>
                </a:lnTo>
                <a:lnTo>
                  <a:pt x="175" y="343"/>
                </a:lnTo>
                <a:lnTo>
                  <a:pt x="194" y="319"/>
                </a:lnTo>
                <a:lnTo>
                  <a:pt x="212" y="297"/>
                </a:lnTo>
                <a:lnTo>
                  <a:pt x="232" y="276"/>
                </a:lnTo>
                <a:lnTo>
                  <a:pt x="252" y="256"/>
                </a:lnTo>
                <a:lnTo>
                  <a:pt x="273" y="237"/>
                </a:lnTo>
                <a:lnTo>
                  <a:pt x="295" y="218"/>
                </a:lnTo>
                <a:lnTo>
                  <a:pt x="318" y="200"/>
                </a:lnTo>
                <a:lnTo>
                  <a:pt x="341" y="183"/>
                </a:lnTo>
                <a:lnTo>
                  <a:pt x="365" y="166"/>
                </a:lnTo>
                <a:lnTo>
                  <a:pt x="391" y="150"/>
                </a:lnTo>
                <a:lnTo>
                  <a:pt x="416" y="135"/>
                </a:lnTo>
                <a:lnTo>
                  <a:pt x="443" y="120"/>
                </a:lnTo>
                <a:lnTo>
                  <a:pt x="469" y="106"/>
                </a:lnTo>
                <a:lnTo>
                  <a:pt x="497" y="93"/>
                </a:lnTo>
                <a:lnTo>
                  <a:pt x="525" y="82"/>
                </a:lnTo>
                <a:lnTo>
                  <a:pt x="553" y="70"/>
                </a:lnTo>
                <a:lnTo>
                  <a:pt x="581" y="59"/>
                </a:lnTo>
                <a:lnTo>
                  <a:pt x="611" y="50"/>
                </a:lnTo>
                <a:lnTo>
                  <a:pt x="641" y="41"/>
                </a:lnTo>
                <a:lnTo>
                  <a:pt x="670" y="33"/>
                </a:lnTo>
                <a:lnTo>
                  <a:pt x="700" y="27"/>
                </a:lnTo>
                <a:lnTo>
                  <a:pt x="731" y="20"/>
                </a:lnTo>
                <a:lnTo>
                  <a:pt x="761" y="15"/>
                </a:lnTo>
                <a:lnTo>
                  <a:pt x="793" y="10"/>
                </a:lnTo>
                <a:lnTo>
                  <a:pt x="825" y="6"/>
                </a:lnTo>
                <a:lnTo>
                  <a:pt x="857" y="3"/>
                </a:lnTo>
                <a:lnTo>
                  <a:pt x="890" y="1"/>
                </a:lnTo>
                <a:lnTo>
                  <a:pt x="922" y="0"/>
                </a:lnTo>
                <a:lnTo>
                  <a:pt x="955" y="0"/>
                </a:lnTo>
                <a:lnTo>
                  <a:pt x="979" y="0"/>
                </a:lnTo>
                <a:lnTo>
                  <a:pt x="1002" y="1"/>
                </a:lnTo>
                <a:lnTo>
                  <a:pt x="1025" y="2"/>
                </a:lnTo>
                <a:lnTo>
                  <a:pt x="1049" y="3"/>
                </a:lnTo>
                <a:lnTo>
                  <a:pt x="1072" y="5"/>
                </a:lnTo>
                <a:lnTo>
                  <a:pt x="1095" y="7"/>
                </a:lnTo>
                <a:lnTo>
                  <a:pt x="1119" y="10"/>
                </a:lnTo>
                <a:lnTo>
                  <a:pt x="1143" y="13"/>
                </a:lnTo>
                <a:lnTo>
                  <a:pt x="1166" y="16"/>
                </a:lnTo>
                <a:lnTo>
                  <a:pt x="1189" y="20"/>
                </a:lnTo>
                <a:lnTo>
                  <a:pt x="1213" y="23"/>
                </a:lnTo>
                <a:lnTo>
                  <a:pt x="1236" y="29"/>
                </a:lnTo>
                <a:lnTo>
                  <a:pt x="1259" y="34"/>
                </a:lnTo>
                <a:lnTo>
                  <a:pt x="1283" y="39"/>
                </a:lnTo>
                <a:lnTo>
                  <a:pt x="1306" y="46"/>
                </a:lnTo>
                <a:lnTo>
                  <a:pt x="1328" y="52"/>
                </a:lnTo>
                <a:lnTo>
                  <a:pt x="1350" y="59"/>
                </a:lnTo>
                <a:lnTo>
                  <a:pt x="1373" y="66"/>
                </a:lnTo>
                <a:lnTo>
                  <a:pt x="1395" y="74"/>
                </a:lnTo>
                <a:lnTo>
                  <a:pt x="1417" y="82"/>
                </a:lnTo>
                <a:lnTo>
                  <a:pt x="1438" y="90"/>
                </a:lnTo>
                <a:lnTo>
                  <a:pt x="1460" y="99"/>
                </a:lnTo>
                <a:lnTo>
                  <a:pt x="1480" y="107"/>
                </a:lnTo>
                <a:lnTo>
                  <a:pt x="1501" y="117"/>
                </a:lnTo>
                <a:lnTo>
                  <a:pt x="1493" y="137"/>
                </a:lnTo>
                <a:lnTo>
                  <a:pt x="1486" y="158"/>
                </a:lnTo>
                <a:lnTo>
                  <a:pt x="1479" y="182"/>
                </a:lnTo>
                <a:lnTo>
                  <a:pt x="1472" y="205"/>
                </a:lnTo>
                <a:lnTo>
                  <a:pt x="1466" y="229"/>
                </a:lnTo>
                <a:lnTo>
                  <a:pt x="1460" y="256"/>
                </a:lnTo>
                <a:lnTo>
                  <a:pt x="1453" y="282"/>
                </a:lnTo>
                <a:lnTo>
                  <a:pt x="1447" y="311"/>
                </a:lnTo>
                <a:lnTo>
                  <a:pt x="1430" y="314"/>
                </a:lnTo>
                <a:lnTo>
                  <a:pt x="1413" y="295"/>
                </a:lnTo>
                <a:lnTo>
                  <a:pt x="1392" y="275"/>
                </a:lnTo>
                <a:lnTo>
                  <a:pt x="1366" y="253"/>
                </a:lnTo>
                <a:lnTo>
                  <a:pt x="1337" y="228"/>
                </a:lnTo>
                <a:lnTo>
                  <a:pt x="1321" y="217"/>
                </a:lnTo>
                <a:lnTo>
                  <a:pt x="1303" y="205"/>
                </a:lnTo>
                <a:lnTo>
                  <a:pt x="1283" y="193"/>
                </a:lnTo>
                <a:lnTo>
                  <a:pt x="1263" y="183"/>
                </a:lnTo>
                <a:lnTo>
                  <a:pt x="1240" y="171"/>
                </a:lnTo>
                <a:lnTo>
                  <a:pt x="1218" y="160"/>
                </a:lnTo>
                <a:lnTo>
                  <a:pt x="1194" y="150"/>
                </a:lnTo>
                <a:lnTo>
                  <a:pt x="1168" y="138"/>
                </a:lnTo>
                <a:lnTo>
                  <a:pt x="1142" y="128"/>
                </a:lnTo>
                <a:lnTo>
                  <a:pt x="1115" y="119"/>
                </a:lnTo>
                <a:lnTo>
                  <a:pt x="1089" y="111"/>
                </a:lnTo>
                <a:lnTo>
                  <a:pt x="1061" y="106"/>
                </a:lnTo>
                <a:lnTo>
                  <a:pt x="1034" y="102"/>
                </a:lnTo>
                <a:lnTo>
                  <a:pt x="1005" y="98"/>
                </a:lnTo>
                <a:lnTo>
                  <a:pt x="975" y="97"/>
                </a:lnTo>
                <a:lnTo>
                  <a:pt x="946" y="96"/>
                </a:lnTo>
                <a:lnTo>
                  <a:pt x="918" y="96"/>
                </a:lnTo>
                <a:lnTo>
                  <a:pt x="891" y="98"/>
                </a:lnTo>
                <a:lnTo>
                  <a:pt x="864" y="100"/>
                </a:lnTo>
                <a:lnTo>
                  <a:pt x="839" y="103"/>
                </a:lnTo>
                <a:lnTo>
                  <a:pt x="813" y="106"/>
                </a:lnTo>
                <a:lnTo>
                  <a:pt x="788" y="111"/>
                </a:lnTo>
                <a:lnTo>
                  <a:pt x="764" y="117"/>
                </a:lnTo>
                <a:lnTo>
                  <a:pt x="739" y="123"/>
                </a:lnTo>
                <a:lnTo>
                  <a:pt x="716" y="131"/>
                </a:lnTo>
                <a:lnTo>
                  <a:pt x="694" y="138"/>
                </a:lnTo>
                <a:lnTo>
                  <a:pt x="670" y="146"/>
                </a:lnTo>
                <a:lnTo>
                  <a:pt x="649" y="157"/>
                </a:lnTo>
                <a:lnTo>
                  <a:pt x="628" y="168"/>
                </a:lnTo>
                <a:lnTo>
                  <a:pt x="607" y="178"/>
                </a:lnTo>
                <a:lnTo>
                  <a:pt x="587" y="191"/>
                </a:lnTo>
                <a:lnTo>
                  <a:pt x="567" y="204"/>
                </a:lnTo>
                <a:lnTo>
                  <a:pt x="547" y="218"/>
                </a:lnTo>
                <a:lnTo>
                  <a:pt x="528" y="232"/>
                </a:lnTo>
                <a:lnTo>
                  <a:pt x="510" y="247"/>
                </a:lnTo>
                <a:lnTo>
                  <a:pt x="493" y="263"/>
                </a:lnTo>
                <a:lnTo>
                  <a:pt x="476" y="280"/>
                </a:lnTo>
                <a:lnTo>
                  <a:pt x="460" y="297"/>
                </a:lnTo>
                <a:lnTo>
                  <a:pt x="444" y="315"/>
                </a:lnTo>
                <a:lnTo>
                  <a:pt x="429" y="333"/>
                </a:lnTo>
                <a:lnTo>
                  <a:pt x="414" y="352"/>
                </a:lnTo>
                <a:lnTo>
                  <a:pt x="400" y="371"/>
                </a:lnTo>
                <a:lnTo>
                  <a:pt x="386" y="392"/>
                </a:lnTo>
                <a:lnTo>
                  <a:pt x="374" y="413"/>
                </a:lnTo>
                <a:lnTo>
                  <a:pt x="362" y="434"/>
                </a:lnTo>
                <a:lnTo>
                  <a:pt x="350" y="455"/>
                </a:lnTo>
                <a:lnTo>
                  <a:pt x="339" y="479"/>
                </a:lnTo>
                <a:lnTo>
                  <a:pt x="328" y="502"/>
                </a:lnTo>
                <a:lnTo>
                  <a:pt x="319" y="525"/>
                </a:lnTo>
                <a:lnTo>
                  <a:pt x="310" y="550"/>
                </a:lnTo>
                <a:lnTo>
                  <a:pt x="302" y="573"/>
                </a:lnTo>
                <a:lnTo>
                  <a:pt x="293" y="598"/>
                </a:lnTo>
                <a:lnTo>
                  <a:pt x="286" y="622"/>
                </a:lnTo>
                <a:lnTo>
                  <a:pt x="279" y="647"/>
                </a:lnTo>
                <a:lnTo>
                  <a:pt x="274" y="672"/>
                </a:lnTo>
                <a:lnTo>
                  <a:pt x="269" y="697"/>
                </a:lnTo>
                <a:lnTo>
                  <a:pt x="264" y="723"/>
                </a:lnTo>
                <a:lnTo>
                  <a:pt x="259" y="748"/>
                </a:lnTo>
                <a:lnTo>
                  <a:pt x="256" y="774"/>
                </a:lnTo>
                <a:lnTo>
                  <a:pt x="254" y="800"/>
                </a:lnTo>
                <a:lnTo>
                  <a:pt x="251" y="826"/>
                </a:lnTo>
                <a:lnTo>
                  <a:pt x="250" y="852"/>
                </a:lnTo>
                <a:lnTo>
                  <a:pt x="249" y="880"/>
                </a:lnTo>
                <a:lnTo>
                  <a:pt x="249" y="90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Freeform 11"/>
          <p:cNvSpPr>
            <a:spLocks/>
          </p:cNvSpPr>
          <p:nvPr/>
        </p:nvSpPr>
        <p:spPr bwMode="auto">
          <a:xfrm>
            <a:off x="837665" y="256496"/>
            <a:ext cx="100973" cy="116102"/>
          </a:xfrm>
          <a:custGeom>
            <a:avLst/>
            <a:gdLst/>
            <a:ahLst/>
            <a:cxnLst>
              <a:cxn ang="0">
                <a:pos x="222" y="729"/>
              </a:cxn>
              <a:cxn ang="0">
                <a:pos x="758" y="742"/>
              </a:cxn>
              <a:cxn ang="0">
                <a:pos x="788" y="741"/>
              </a:cxn>
              <a:cxn ang="0">
                <a:pos x="818" y="740"/>
              </a:cxn>
              <a:cxn ang="0">
                <a:pos x="850" y="739"/>
              </a:cxn>
              <a:cxn ang="0">
                <a:pos x="883" y="738"/>
              </a:cxn>
              <a:cxn ang="0">
                <a:pos x="917" y="737"/>
              </a:cxn>
              <a:cxn ang="0">
                <a:pos x="952" y="736"/>
              </a:cxn>
              <a:cxn ang="0">
                <a:pos x="989" y="735"/>
              </a:cxn>
              <a:cxn ang="0">
                <a:pos x="1026" y="734"/>
              </a:cxn>
              <a:cxn ang="0">
                <a:pos x="1064" y="733"/>
              </a:cxn>
              <a:cxn ang="0">
                <a:pos x="1101" y="731"/>
              </a:cxn>
              <a:cxn ang="0">
                <a:pos x="1136" y="731"/>
              </a:cxn>
              <a:cxn ang="0">
                <a:pos x="1170" y="730"/>
              </a:cxn>
              <a:cxn ang="0">
                <a:pos x="1203" y="730"/>
              </a:cxn>
              <a:cxn ang="0">
                <a:pos x="1234" y="730"/>
              </a:cxn>
              <a:cxn ang="0">
                <a:pos x="1263" y="729"/>
              </a:cxn>
              <a:cxn ang="0">
                <a:pos x="1292" y="729"/>
              </a:cxn>
              <a:cxn ang="0">
                <a:pos x="1292" y="0"/>
              </a:cxn>
              <a:cxn ang="0">
                <a:pos x="1357" y="5"/>
              </a:cxn>
              <a:cxn ang="0">
                <a:pos x="1404" y="8"/>
              </a:cxn>
              <a:cxn ang="0">
                <a:pos x="1448" y="5"/>
              </a:cxn>
              <a:cxn ang="0">
                <a:pos x="1514" y="0"/>
              </a:cxn>
              <a:cxn ang="0">
                <a:pos x="1514" y="1739"/>
              </a:cxn>
              <a:cxn ang="0">
                <a:pos x="1469" y="1735"/>
              </a:cxn>
              <a:cxn ang="0">
                <a:pos x="1459" y="1735"/>
              </a:cxn>
              <a:cxn ang="0">
                <a:pos x="1451" y="1735"/>
              </a:cxn>
              <a:cxn ang="0">
                <a:pos x="1445" y="1733"/>
              </a:cxn>
              <a:cxn ang="0">
                <a:pos x="1439" y="1732"/>
              </a:cxn>
              <a:cxn ang="0">
                <a:pos x="1404" y="1731"/>
              </a:cxn>
              <a:cxn ang="0">
                <a:pos x="1364" y="1732"/>
              </a:cxn>
              <a:cxn ang="0">
                <a:pos x="1332" y="1735"/>
              </a:cxn>
              <a:cxn ang="0">
                <a:pos x="1292" y="1739"/>
              </a:cxn>
              <a:cxn ang="0">
                <a:pos x="1292" y="866"/>
              </a:cxn>
              <a:cxn ang="0">
                <a:pos x="1114" y="860"/>
              </a:cxn>
              <a:cxn ang="0">
                <a:pos x="906" y="851"/>
              </a:cxn>
              <a:cxn ang="0">
                <a:pos x="610" y="851"/>
              </a:cxn>
              <a:cxn ang="0">
                <a:pos x="589" y="851"/>
              </a:cxn>
              <a:cxn ang="0">
                <a:pos x="563" y="852"/>
              </a:cxn>
              <a:cxn ang="0">
                <a:pos x="532" y="854"/>
              </a:cxn>
              <a:cxn ang="0">
                <a:pos x="497" y="857"/>
              </a:cxn>
              <a:cxn ang="0">
                <a:pos x="464" y="858"/>
              </a:cxn>
              <a:cxn ang="0">
                <a:pos x="437" y="859"/>
              </a:cxn>
              <a:cxn ang="0">
                <a:pos x="416" y="860"/>
              </a:cxn>
              <a:cxn ang="0">
                <a:pos x="402" y="860"/>
              </a:cxn>
              <a:cxn ang="0">
                <a:pos x="222" y="866"/>
              </a:cxn>
              <a:cxn ang="0">
                <a:pos x="222" y="1739"/>
              </a:cxn>
              <a:cxn ang="0">
                <a:pos x="178" y="1735"/>
              </a:cxn>
              <a:cxn ang="0">
                <a:pos x="167" y="1735"/>
              </a:cxn>
              <a:cxn ang="0">
                <a:pos x="158" y="1735"/>
              </a:cxn>
              <a:cxn ang="0">
                <a:pos x="151" y="1733"/>
              </a:cxn>
              <a:cxn ang="0">
                <a:pos x="146" y="1732"/>
              </a:cxn>
              <a:cxn ang="0">
                <a:pos x="111" y="1731"/>
              </a:cxn>
              <a:cxn ang="0">
                <a:pos x="60" y="1733"/>
              </a:cxn>
              <a:cxn ang="0">
                <a:pos x="0" y="1739"/>
              </a:cxn>
              <a:cxn ang="0">
                <a:pos x="0" y="0"/>
              </a:cxn>
              <a:cxn ang="0">
                <a:pos x="63" y="5"/>
              </a:cxn>
              <a:cxn ang="0">
                <a:pos x="111" y="8"/>
              </a:cxn>
              <a:cxn ang="0">
                <a:pos x="154" y="5"/>
              </a:cxn>
              <a:cxn ang="0">
                <a:pos x="222" y="0"/>
              </a:cxn>
              <a:cxn ang="0">
                <a:pos x="222" y="729"/>
              </a:cxn>
            </a:cxnLst>
            <a:rect l="0" t="0" r="r" b="b"/>
            <a:pathLst>
              <a:path w="1514" h="1739">
                <a:moveTo>
                  <a:pt x="222" y="729"/>
                </a:moveTo>
                <a:lnTo>
                  <a:pt x="758" y="742"/>
                </a:lnTo>
                <a:lnTo>
                  <a:pt x="788" y="741"/>
                </a:lnTo>
                <a:lnTo>
                  <a:pt x="818" y="740"/>
                </a:lnTo>
                <a:lnTo>
                  <a:pt x="850" y="739"/>
                </a:lnTo>
                <a:lnTo>
                  <a:pt x="883" y="738"/>
                </a:lnTo>
                <a:lnTo>
                  <a:pt x="917" y="737"/>
                </a:lnTo>
                <a:lnTo>
                  <a:pt x="952" y="736"/>
                </a:lnTo>
                <a:lnTo>
                  <a:pt x="989" y="735"/>
                </a:lnTo>
                <a:lnTo>
                  <a:pt x="1026" y="734"/>
                </a:lnTo>
                <a:lnTo>
                  <a:pt x="1064" y="733"/>
                </a:lnTo>
                <a:lnTo>
                  <a:pt x="1101" y="731"/>
                </a:lnTo>
                <a:lnTo>
                  <a:pt x="1136" y="731"/>
                </a:lnTo>
                <a:lnTo>
                  <a:pt x="1170" y="730"/>
                </a:lnTo>
                <a:lnTo>
                  <a:pt x="1203" y="730"/>
                </a:lnTo>
                <a:lnTo>
                  <a:pt x="1234" y="730"/>
                </a:lnTo>
                <a:lnTo>
                  <a:pt x="1263" y="729"/>
                </a:lnTo>
                <a:lnTo>
                  <a:pt x="1292" y="729"/>
                </a:lnTo>
                <a:lnTo>
                  <a:pt x="1292" y="0"/>
                </a:lnTo>
                <a:lnTo>
                  <a:pt x="1357" y="5"/>
                </a:lnTo>
                <a:lnTo>
                  <a:pt x="1404" y="8"/>
                </a:lnTo>
                <a:lnTo>
                  <a:pt x="1448" y="5"/>
                </a:lnTo>
                <a:lnTo>
                  <a:pt x="1514" y="0"/>
                </a:lnTo>
                <a:lnTo>
                  <a:pt x="1514" y="1739"/>
                </a:lnTo>
                <a:lnTo>
                  <a:pt x="1469" y="1735"/>
                </a:lnTo>
                <a:lnTo>
                  <a:pt x="1459" y="1735"/>
                </a:lnTo>
                <a:lnTo>
                  <a:pt x="1451" y="1735"/>
                </a:lnTo>
                <a:lnTo>
                  <a:pt x="1445" y="1733"/>
                </a:lnTo>
                <a:lnTo>
                  <a:pt x="1439" y="1732"/>
                </a:lnTo>
                <a:lnTo>
                  <a:pt x="1404" y="1731"/>
                </a:lnTo>
                <a:lnTo>
                  <a:pt x="1364" y="1732"/>
                </a:lnTo>
                <a:lnTo>
                  <a:pt x="1332" y="1735"/>
                </a:lnTo>
                <a:lnTo>
                  <a:pt x="1292" y="1739"/>
                </a:lnTo>
                <a:lnTo>
                  <a:pt x="1292" y="866"/>
                </a:lnTo>
                <a:lnTo>
                  <a:pt x="1114" y="860"/>
                </a:lnTo>
                <a:lnTo>
                  <a:pt x="906" y="851"/>
                </a:lnTo>
                <a:lnTo>
                  <a:pt x="610" y="851"/>
                </a:lnTo>
                <a:lnTo>
                  <a:pt x="589" y="851"/>
                </a:lnTo>
                <a:lnTo>
                  <a:pt x="563" y="852"/>
                </a:lnTo>
                <a:lnTo>
                  <a:pt x="532" y="854"/>
                </a:lnTo>
                <a:lnTo>
                  <a:pt x="497" y="857"/>
                </a:lnTo>
                <a:lnTo>
                  <a:pt x="464" y="858"/>
                </a:lnTo>
                <a:lnTo>
                  <a:pt x="437" y="859"/>
                </a:lnTo>
                <a:lnTo>
                  <a:pt x="416" y="860"/>
                </a:lnTo>
                <a:lnTo>
                  <a:pt x="402" y="860"/>
                </a:lnTo>
                <a:lnTo>
                  <a:pt x="222" y="866"/>
                </a:lnTo>
                <a:lnTo>
                  <a:pt x="222" y="1739"/>
                </a:lnTo>
                <a:lnTo>
                  <a:pt x="178" y="1735"/>
                </a:lnTo>
                <a:lnTo>
                  <a:pt x="167" y="1735"/>
                </a:lnTo>
                <a:lnTo>
                  <a:pt x="158" y="1735"/>
                </a:lnTo>
                <a:lnTo>
                  <a:pt x="151" y="1733"/>
                </a:lnTo>
                <a:lnTo>
                  <a:pt x="146" y="1732"/>
                </a:lnTo>
                <a:lnTo>
                  <a:pt x="111" y="1731"/>
                </a:lnTo>
                <a:lnTo>
                  <a:pt x="60" y="1733"/>
                </a:lnTo>
                <a:lnTo>
                  <a:pt x="0" y="1739"/>
                </a:lnTo>
                <a:lnTo>
                  <a:pt x="0" y="0"/>
                </a:lnTo>
                <a:lnTo>
                  <a:pt x="63" y="5"/>
                </a:lnTo>
                <a:lnTo>
                  <a:pt x="111" y="8"/>
                </a:lnTo>
                <a:lnTo>
                  <a:pt x="154" y="5"/>
                </a:lnTo>
                <a:lnTo>
                  <a:pt x="222" y="0"/>
                </a:lnTo>
                <a:lnTo>
                  <a:pt x="222" y="7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Freeform 12"/>
          <p:cNvSpPr>
            <a:spLocks/>
          </p:cNvSpPr>
          <p:nvPr/>
        </p:nvSpPr>
        <p:spPr bwMode="auto">
          <a:xfrm>
            <a:off x="706060" y="256496"/>
            <a:ext cx="100973" cy="116102"/>
          </a:xfrm>
          <a:custGeom>
            <a:avLst/>
            <a:gdLst/>
            <a:ahLst/>
            <a:cxnLst>
              <a:cxn ang="0">
                <a:pos x="209" y="1583"/>
              </a:cxn>
              <a:cxn ang="0">
                <a:pos x="169" y="1627"/>
              </a:cxn>
              <a:cxn ang="0">
                <a:pos x="135" y="1668"/>
              </a:cxn>
              <a:cxn ang="0">
                <a:pos x="104" y="1705"/>
              </a:cxn>
              <a:cxn ang="0">
                <a:pos x="77" y="1739"/>
              </a:cxn>
              <a:cxn ang="0">
                <a:pos x="0" y="1739"/>
              </a:cxn>
              <a:cxn ang="0">
                <a:pos x="0" y="0"/>
              </a:cxn>
              <a:cxn ang="0">
                <a:pos x="17" y="3"/>
              </a:cxn>
              <a:cxn ang="0">
                <a:pos x="41" y="5"/>
              </a:cxn>
              <a:cxn ang="0">
                <a:pos x="73" y="8"/>
              </a:cxn>
              <a:cxn ang="0">
                <a:pos x="111" y="8"/>
              </a:cxn>
              <a:cxn ang="0">
                <a:pos x="224" y="0"/>
              </a:cxn>
              <a:cxn ang="0">
                <a:pos x="224" y="1327"/>
              </a:cxn>
              <a:cxn ang="0">
                <a:pos x="249" y="1327"/>
              </a:cxn>
              <a:cxn ang="0">
                <a:pos x="1404" y="0"/>
              </a:cxn>
              <a:cxn ang="0">
                <a:pos x="1515" y="0"/>
              </a:cxn>
              <a:cxn ang="0">
                <a:pos x="1515" y="1739"/>
              </a:cxn>
              <a:cxn ang="0">
                <a:pos x="1483" y="1736"/>
              </a:cxn>
              <a:cxn ang="0">
                <a:pos x="1454" y="1733"/>
              </a:cxn>
              <a:cxn ang="0">
                <a:pos x="1428" y="1731"/>
              </a:cxn>
              <a:cxn ang="0">
                <a:pos x="1404" y="1731"/>
              </a:cxn>
              <a:cxn ang="0">
                <a:pos x="1384" y="1731"/>
              </a:cxn>
              <a:cxn ang="0">
                <a:pos x="1357" y="1733"/>
              </a:cxn>
              <a:cxn ang="0">
                <a:pos x="1327" y="1736"/>
              </a:cxn>
              <a:cxn ang="0">
                <a:pos x="1292" y="1739"/>
              </a:cxn>
              <a:cxn ang="0">
                <a:pos x="1292" y="351"/>
              </a:cxn>
              <a:cxn ang="0">
                <a:pos x="1266" y="351"/>
              </a:cxn>
              <a:cxn ang="0">
                <a:pos x="209" y="1583"/>
              </a:cxn>
            </a:cxnLst>
            <a:rect l="0" t="0" r="r" b="b"/>
            <a:pathLst>
              <a:path w="1515" h="1739">
                <a:moveTo>
                  <a:pt x="209" y="1583"/>
                </a:moveTo>
                <a:lnTo>
                  <a:pt x="169" y="1627"/>
                </a:lnTo>
                <a:lnTo>
                  <a:pt x="135" y="1668"/>
                </a:lnTo>
                <a:lnTo>
                  <a:pt x="104" y="1705"/>
                </a:lnTo>
                <a:lnTo>
                  <a:pt x="77" y="1739"/>
                </a:lnTo>
                <a:lnTo>
                  <a:pt x="0" y="1739"/>
                </a:lnTo>
                <a:lnTo>
                  <a:pt x="0" y="0"/>
                </a:lnTo>
                <a:lnTo>
                  <a:pt x="17" y="3"/>
                </a:lnTo>
                <a:lnTo>
                  <a:pt x="41" y="5"/>
                </a:lnTo>
                <a:lnTo>
                  <a:pt x="73" y="8"/>
                </a:lnTo>
                <a:lnTo>
                  <a:pt x="111" y="8"/>
                </a:lnTo>
                <a:lnTo>
                  <a:pt x="224" y="0"/>
                </a:lnTo>
                <a:lnTo>
                  <a:pt x="224" y="1327"/>
                </a:lnTo>
                <a:lnTo>
                  <a:pt x="249" y="1327"/>
                </a:lnTo>
                <a:lnTo>
                  <a:pt x="1404" y="0"/>
                </a:lnTo>
                <a:lnTo>
                  <a:pt x="1515" y="0"/>
                </a:lnTo>
                <a:lnTo>
                  <a:pt x="1515" y="1739"/>
                </a:lnTo>
                <a:lnTo>
                  <a:pt x="1483" y="1736"/>
                </a:lnTo>
                <a:lnTo>
                  <a:pt x="1454" y="1733"/>
                </a:lnTo>
                <a:lnTo>
                  <a:pt x="1428" y="1731"/>
                </a:lnTo>
                <a:lnTo>
                  <a:pt x="1404" y="1731"/>
                </a:lnTo>
                <a:lnTo>
                  <a:pt x="1384" y="1731"/>
                </a:lnTo>
                <a:lnTo>
                  <a:pt x="1357" y="1733"/>
                </a:lnTo>
                <a:lnTo>
                  <a:pt x="1327" y="1736"/>
                </a:lnTo>
                <a:lnTo>
                  <a:pt x="1292" y="1739"/>
                </a:lnTo>
                <a:lnTo>
                  <a:pt x="1292" y="351"/>
                </a:lnTo>
                <a:lnTo>
                  <a:pt x="1266" y="351"/>
                </a:lnTo>
                <a:lnTo>
                  <a:pt x="209" y="158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Freeform 13"/>
          <p:cNvSpPr>
            <a:spLocks/>
          </p:cNvSpPr>
          <p:nvPr/>
        </p:nvSpPr>
        <p:spPr bwMode="auto">
          <a:xfrm>
            <a:off x="1522920" y="550695"/>
            <a:ext cx="63533" cy="69887"/>
          </a:xfrm>
          <a:custGeom>
            <a:avLst/>
            <a:gdLst/>
            <a:ahLst/>
            <a:cxnLst>
              <a:cxn ang="0">
                <a:pos x="786" y="218"/>
              </a:cxn>
              <a:cxn ang="0">
                <a:pos x="129" y="985"/>
              </a:cxn>
              <a:cxn ang="0">
                <a:pos x="105" y="1011"/>
              </a:cxn>
              <a:cxn ang="0">
                <a:pos x="84" y="1037"/>
              </a:cxn>
              <a:cxn ang="0">
                <a:pos x="64" y="1060"/>
              </a:cxn>
              <a:cxn ang="0">
                <a:pos x="48" y="1081"/>
              </a:cxn>
              <a:cxn ang="0">
                <a:pos x="0" y="1081"/>
              </a:cxn>
              <a:cxn ang="0">
                <a:pos x="0" y="0"/>
              </a:cxn>
              <a:cxn ang="0">
                <a:pos x="11" y="2"/>
              </a:cxn>
              <a:cxn ang="0">
                <a:pos x="26" y="4"/>
              </a:cxn>
              <a:cxn ang="0">
                <a:pos x="45" y="5"/>
              </a:cxn>
              <a:cxn ang="0">
                <a:pos x="69" y="5"/>
              </a:cxn>
              <a:cxn ang="0">
                <a:pos x="138" y="0"/>
              </a:cxn>
              <a:cxn ang="0">
                <a:pos x="138" y="826"/>
              </a:cxn>
              <a:cxn ang="0">
                <a:pos x="156" y="826"/>
              </a:cxn>
              <a:cxn ang="0">
                <a:pos x="872" y="0"/>
              </a:cxn>
              <a:cxn ang="0">
                <a:pos x="942" y="0"/>
              </a:cxn>
              <a:cxn ang="0">
                <a:pos x="942" y="1081"/>
              </a:cxn>
              <a:cxn ang="0">
                <a:pos x="922" y="1078"/>
              </a:cxn>
              <a:cxn ang="0">
                <a:pos x="904" y="1077"/>
              </a:cxn>
              <a:cxn ang="0">
                <a:pos x="887" y="1076"/>
              </a:cxn>
              <a:cxn ang="0">
                <a:pos x="872" y="1076"/>
              </a:cxn>
              <a:cxn ang="0">
                <a:pos x="859" y="1076"/>
              </a:cxn>
              <a:cxn ang="0">
                <a:pos x="843" y="1077"/>
              </a:cxn>
              <a:cxn ang="0">
                <a:pos x="824" y="1078"/>
              </a:cxn>
              <a:cxn ang="0">
                <a:pos x="803" y="1081"/>
              </a:cxn>
              <a:cxn ang="0">
                <a:pos x="803" y="218"/>
              </a:cxn>
              <a:cxn ang="0">
                <a:pos x="786" y="218"/>
              </a:cxn>
            </a:cxnLst>
            <a:rect l="0" t="0" r="r" b="b"/>
            <a:pathLst>
              <a:path w="942" h="1081">
                <a:moveTo>
                  <a:pt x="786" y="218"/>
                </a:moveTo>
                <a:lnTo>
                  <a:pt x="129" y="985"/>
                </a:lnTo>
                <a:lnTo>
                  <a:pt x="105" y="1011"/>
                </a:lnTo>
                <a:lnTo>
                  <a:pt x="84" y="1037"/>
                </a:lnTo>
                <a:lnTo>
                  <a:pt x="64" y="1060"/>
                </a:lnTo>
                <a:lnTo>
                  <a:pt x="48" y="1081"/>
                </a:lnTo>
                <a:lnTo>
                  <a:pt x="0" y="1081"/>
                </a:lnTo>
                <a:lnTo>
                  <a:pt x="0" y="0"/>
                </a:lnTo>
                <a:lnTo>
                  <a:pt x="11" y="2"/>
                </a:lnTo>
                <a:lnTo>
                  <a:pt x="26" y="4"/>
                </a:lnTo>
                <a:lnTo>
                  <a:pt x="45" y="5"/>
                </a:lnTo>
                <a:lnTo>
                  <a:pt x="69" y="5"/>
                </a:lnTo>
                <a:lnTo>
                  <a:pt x="138" y="0"/>
                </a:lnTo>
                <a:lnTo>
                  <a:pt x="138" y="826"/>
                </a:lnTo>
                <a:lnTo>
                  <a:pt x="156" y="826"/>
                </a:lnTo>
                <a:lnTo>
                  <a:pt x="872" y="0"/>
                </a:lnTo>
                <a:lnTo>
                  <a:pt x="942" y="0"/>
                </a:lnTo>
                <a:lnTo>
                  <a:pt x="942" y="1081"/>
                </a:lnTo>
                <a:lnTo>
                  <a:pt x="922" y="1078"/>
                </a:lnTo>
                <a:lnTo>
                  <a:pt x="904" y="1077"/>
                </a:lnTo>
                <a:lnTo>
                  <a:pt x="887" y="1076"/>
                </a:lnTo>
                <a:lnTo>
                  <a:pt x="872" y="1076"/>
                </a:lnTo>
                <a:lnTo>
                  <a:pt x="859" y="1076"/>
                </a:lnTo>
                <a:lnTo>
                  <a:pt x="843" y="1077"/>
                </a:lnTo>
                <a:lnTo>
                  <a:pt x="824" y="1078"/>
                </a:lnTo>
                <a:lnTo>
                  <a:pt x="803" y="1081"/>
                </a:lnTo>
                <a:lnTo>
                  <a:pt x="803" y="218"/>
                </a:lnTo>
                <a:lnTo>
                  <a:pt x="786" y="21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Freeform 14"/>
          <p:cNvSpPr>
            <a:spLocks/>
          </p:cNvSpPr>
          <p:nvPr/>
        </p:nvSpPr>
        <p:spPr bwMode="auto">
          <a:xfrm>
            <a:off x="1441234" y="550695"/>
            <a:ext cx="63533" cy="69887"/>
          </a:xfrm>
          <a:custGeom>
            <a:avLst/>
            <a:gdLst/>
            <a:ahLst/>
            <a:cxnLst>
              <a:cxn ang="0">
                <a:pos x="129" y="985"/>
              </a:cxn>
              <a:cxn ang="0">
                <a:pos x="104" y="1011"/>
              </a:cxn>
              <a:cxn ang="0">
                <a:pos x="82" y="1037"/>
              </a:cxn>
              <a:cxn ang="0">
                <a:pos x="63" y="1060"/>
              </a:cxn>
              <a:cxn ang="0">
                <a:pos x="47" y="1081"/>
              </a:cxn>
              <a:cxn ang="0">
                <a:pos x="0" y="1081"/>
              </a:cxn>
              <a:cxn ang="0">
                <a:pos x="0" y="0"/>
              </a:cxn>
              <a:cxn ang="0">
                <a:pos x="10" y="2"/>
              </a:cxn>
              <a:cxn ang="0">
                <a:pos x="25" y="4"/>
              </a:cxn>
              <a:cxn ang="0">
                <a:pos x="44" y="5"/>
              </a:cxn>
              <a:cxn ang="0">
                <a:pos x="67" y="5"/>
              </a:cxn>
              <a:cxn ang="0">
                <a:pos x="138" y="0"/>
              </a:cxn>
              <a:cxn ang="0">
                <a:pos x="138" y="826"/>
              </a:cxn>
              <a:cxn ang="0">
                <a:pos x="154" y="826"/>
              </a:cxn>
              <a:cxn ang="0">
                <a:pos x="872" y="0"/>
              </a:cxn>
              <a:cxn ang="0">
                <a:pos x="940" y="0"/>
              </a:cxn>
              <a:cxn ang="0">
                <a:pos x="940" y="1081"/>
              </a:cxn>
              <a:cxn ang="0">
                <a:pos x="920" y="1078"/>
              </a:cxn>
              <a:cxn ang="0">
                <a:pos x="903" y="1077"/>
              </a:cxn>
              <a:cxn ang="0">
                <a:pos x="886" y="1076"/>
              </a:cxn>
              <a:cxn ang="0">
                <a:pos x="872" y="1076"/>
              </a:cxn>
              <a:cxn ang="0">
                <a:pos x="859" y="1076"/>
              </a:cxn>
              <a:cxn ang="0">
                <a:pos x="843" y="1077"/>
              </a:cxn>
              <a:cxn ang="0">
                <a:pos x="824" y="1078"/>
              </a:cxn>
              <a:cxn ang="0">
                <a:pos x="801" y="1081"/>
              </a:cxn>
              <a:cxn ang="0">
                <a:pos x="801" y="218"/>
              </a:cxn>
              <a:cxn ang="0">
                <a:pos x="786" y="218"/>
              </a:cxn>
              <a:cxn ang="0">
                <a:pos x="129" y="985"/>
              </a:cxn>
            </a:cxnLst>
            <a:rect l="0" t="0" r="r" b="b"/>
            <a:pathLst>
              <a:path w="940" h="1081">
                <a:moveTo>
                  <a:pt x="129" y="985"/>
                </a:moveTo>
                <a:lnTo>
                  <a:pt x="104" y="1011"/>
                </a:lnTo>
                <a:lnTo>
                  <a:pt x="82" y="1037"/>
                </a:lnTo>
                <a:lnTo>
                  <a:pt x="63" y="1060"/>
                </a:lnTo>
                <a:lnTo>
                  <a:pt x="47" y="1081"/>
                </a:lnTo>
                <a:lnTo>
                  <a:pt x="0" y="1081"/>
                </a:lnTo>
                <a:lnTo>
                  <a:pt x="0" y="0"/>
                </a:lnTo>
                <a:lnTo>
                  <a:pt x="10" y="2"/>
                </a:lnTo>
                <a:lnTo>
                  <a:pt x="25" y="4"/>
                </a:lnTo>
                <a:lnTo>
                  <a:pt x="44" y="5"/>
                </a:lnTo>
                <a:lnTo>
                  <a:pt x="67" y="5"/>
                </a:lnTo>
                <a:lnTo>
                  <a:pt x="138" y="0"/>
                </a:lnTo>
                <a:lnTo>
                  <a:pt x="138" y="826"/>
                </a:lnTo>
                <a:lnTo>
                  <a:pt x="154" y="826"/>
                </a:lnTo>
                <a:lnTo>
                  <a:pt x="872" y="0"/>
                </a:lnTo>
                <a:lnTo>
                  <a:pt x="940" y="0"/>
                </a:lnTo>
                <a:lnTo>
                  <a:pt x="940" y="1081"/>
                </a:lnTo>
                <a:lnTo>
                  <a:pt x="920" y="1078"/>
                </a:lnTo>
                <a:lnTo>
                  <a:pt x="903" y="1077"/>
                </a:lnTo>
                <a:lnTo>
                  <a:pt x="886" y="1076"/>
                </a:lnTo>
                <a:lnTo>
                  <a:pt x="872" y="1076"/>
                </a:lnTo>
                <a:lnTo>
                  <a:pt x="859" y="1076"/>
                </a:lnTo>
                <a:lnTo>
                  <a:pt x="843" y="1077"/>
                </a:lnTo>
                <a:lnTo>
                  <a:pt x="824" y="1078"/>
                </a:lnTo>
                <a:lnTo>
                  <a:pt x="801" y="1081"/>
                </a:lnTo>
                <a:lnTo>
                  <a:pt x="801" y="218"/>
                </a:lnTo>
                <a:lnTo>
                  <a:pt x="786" y="218"/>
                </a:lnTo>
                <a:lnTo>
                  <a:pt x="129" y="98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Freeform 15"/>
          <p:cNvSpPr>
            <a:spLocks/>
          </p:cNvSpPr>
          <p:nvPr/>
        </p:nvSpPr>
        <p:spPr bwMode="auto">
          <a:xfrm>
            <a:off x="1359548" y="550695"/>
            <a:ext cx="68072" cy="75523"/>
          </a:xfrm>
          <a:custGeom>
            <a:avLst/>
            <a:gdLst/>
            <a:ahLst/>
            <a:cxnLst>
              <a:cxn ang="0">
                <a:pos x="139" y="1003"/>
              </a:cxn>
              <a:cxn ang="0">
                <a:pos x="794" y="1003"/>
              </a:cxn>
              <a:cxn ang="0">
                <a:pos x="794" y="0"/>
              </a:cxn>
              <a:cxn ang="0">
                <a:pos x="809" y="1"/>
              </a:cxn>
              <a:cxn ang="0">
                <a:pos x="826" y="2"/>
              </a:cxn>
              <a:cxn ang="0">
                <a:pos x="844" y="3"/>
              </a:cxn>
              <a:cxn ang="0">
                <a:pos x="864" y="3"/>
              </a:cxn>
              <a:cxn ang="0">
                <a:pos x="880" y="3"/>
              </a:cxn>
              <a:cxn ang="0">
                <a:pos x="897" y="2"/>
              </a:cxn>
              <a:cxn ang="0">
                <a:pos x="915" y="1"/>
              </a:cxn>
              <a:cxn ang="0">
                <a:pos x="933" y="0"/>
              </a:cxn>
              <a:cxn ang="0">
                <a:pos x="933" y="1003"/>
              </a:cxn>
              <a:cxn ang="0">
                <a:pos x="1022" y="1003"/>
              </a:cxn>
              <a:cxn ang="0">
                <a:pos x="1018" y="1037"/>
              </a:cxn>
              <a:cxn ang="0">
                <a:pos x="1017" y="1065"/>
              </a:cxn>
              <a:cxn ang="0">
                <a:pos x="1018" y="1082"/>
              </a:cxn>
              <a:cxn ang="0">
                <a:pos x="1019" y="1116"/>
              </a:cxn>
              <a:cxn ang="0">
                <a:pos x="1022" y="1146"/>
              </a:cxn>
              <a:cxn ang="0">
                <a:pos x="1007" y="1146"/>
              </a:cxn>
              <a:cxn ang="0">
                <a:pos x="1002" y="1138"/>
              </a:cxn>
              <a:cxn ang="0">
                <a:pos x="996" y="1131"/>
              </a:cxn>
              <a:cxn ang="0">
                <a:pos x="989" y="1124"/>
              </a:cxn>
              <a:cxn ang="0">
                <a:pos x="982" y="1117"/>
              </a:cxn>
              <a:cxn ang="0">
                <a:pos x="974" y="1112"/>
              </a:cxn>
              <a:cxn ang="0">
                <a:pos x="966" y="1108"/>
              </a:cxn>
              <a:cxn ang="0">
                <a:pos x="956" y="1104"/>
              </a:cxn>
              <a:cxn ang="0">
                <a:pos x="947" y="1099"/>
              </a:cxn>
              <a:cxn ang="0">
                <a:pos x="936" y="1096"/>
              </a:cxn>
              <a:cxn ang="0">
                <a:pos x="926" y="1093"/>
              </a:cxn>
              <a:cxn ang="0">
                <a:pos x="914" y="1091"/>
              </a:cxn>
              <a:cxn ang="0">
                <a:pos x="901" y="1088"/>
              </a:cxn>
              <a:cxn ang="0">
                <a:pos x="890" y="1085"/>
              </a:cxn>
              <a:cxn ang="0">
                <a:pos x="877" y="1083"/>
              </a:cxn>
              <a:cxn ang="0">
                <a:pos x="865" y="1083"/>
              </a:cxn>
              <a:cxn ang="0">
                <a:pos x="854" y="1082"/>
              </a:cxn>
              <a:cxn ang="0">
                <a:pos x="692" y="1079"/>
              </a:cxn>
              <a:cxn ang="0">
                <a:pos x="465" y="1079"/>
              </a:cxn>
              <a:cxn ang="0">
                <a:pos x="428" y="1079"/>
              </a:cxn>
              <a:cxn ang="0">
                <a:pos x="392" y="1079"/>
              </a:cxn>
              <a:cxn ang="0">
                <a:pos x="358" y="1079"/>
              </a:cxn>
              <a:cxn ang="0">
                <a:pos x="326" y="1079"/>
              </a:cxn>
              <a:cxn ang="0">
                <a:pos x="296" y="1080"/>
              </a:cxn>
              <a:cxn ang="0">
                <a:pos x="268" y="1080"/>
              </a:cxn>
              <a:cxn ang="0">
                <a:pos x="241" y="1080"/>
              </a:cxn>
              <a:cxn ang="0">
                <a:pos x="217" y="1080"/>
              </a:cxn>
              <a:cxn ang="0">
                <a:pos x="193" y="1080"/>
              </a:cxn>
              <a:cxn ang="0">
                <a:pos x="168" y="1081"/>
              </a:cxn>
              <a:cxn ang="0">
                <a:pos x="143" y="1081"/>
              </a:cxn>
              <a:cxn ang="0">
                <a:pos x="116" y="1082"/>
              </a:cxn>
              <a:cxn ang="0">
                <a:pos x="89" y="1082"/>
              </a:cxn>
              <a:cxn ang="0">
                <a:pos x="60" y="1083"/>
              </a:cxn>
              <a:cxn ang="0">
                <a:pos x="31" y="1083"/>
              </a:cxn>
              <a:cxn ang="0">
                <a:pos x="0" y="1084"/>
              </a:cxn>
              <a:cxn ang="0">
                <a:pos x="0" y="0"/>
              </a:cxn>
              <a:cxn ang="0">
                <a:pos x="16" y="1"/>
              </a:cxn>
              <a:cxn ang="0">
                <a:pos x="33" y="2"/>
              </a:cxn>
              <a:cxn ang="0">
                <a:pos x="51" y="3"/>
              </a:cxn>
              <a:cxn ang="0">
                <a:pos x="69" y="3"/>
              </a:cxn>
              <a:cxn ang="0">
                <a:pos x="87" y="3"/>
              </a:cxn>
              <a:cxn ang="0">
                <a:pos x="104" y="2"/>
              </a:cxn>
              <a:cxn ang="0">
                <a:pos x="121" y="1"/>
              </a:cxn>
              <a:cxn ang="0">
                <a:pos x="139" y="0"/>
              </a:cxn>
              <a:cxn ang="0">
                <a:pos x="139" y="1003"/>
              </a:cxn>
            </a:cxnLst>
            <a:rect l="0" t="0" r="r" b="b"/>
            <a:pathLst>
              <a:path w="1022" h="1146">
                <a:moveTo>
                  <a:pt x="139" y="1003"/>
                </a:moveTo>
                <a:lnTo>
                  <a:pt x="794" y="1003"/>
                </a:lnTo>
                <a:lnTo>
                  <a:pt x="794" y="0"/>
                </a:lnTo>
                <a:lnTo>
                  <a:pt x="809" y="1"/>
                </a:lnTo>
                <a:lnTo>
                  <a:pt x="826" y="2"/>
                </a:lnTo>
                <a:lnTo>
                  <a:pt x="844" y="3"/>
                </a:lnTo>
                <a:lnTo>
                  <a:pt x="864" y="3"/>
                </a:lnTo>
                <a:lnTo>
                  <a:pt x="880" y="3"/>
                </a:lnTo>
                <a:lnTo>
                  <a:pt x="897" y="2"/>
                </a:lnTo>
                <a:lnTo>
                  <a:pt x="915" y="1"/>
                </a:lnTo>
                <a:lnTo>
                  <a:pt x="933" y="0"/>
                </a:lnTo>
                <a:lnTo>
                  <a:pt x="933" y="1003"/>
                </a:lnTo>
                <a:lnTo>
                  <a:pt x="1022" y="1003"/>
                </a:lnTo>
                <a:lnTo>
                  <a:pt x="1018" y="1037"/>
                </a:lnTo>
                <a:lnTo>
                  <a:pt x="1017" y="1065"/>
                </a:lnTo>
                <a:lnTo>
                  <a:pt x="1018" y="1082"/>
                </a:lnTo>
                <a:lnTo>
                  <a:pt x="1019" y="1116"/>
                </a:lnTo>
                <a:lnTo>
                  <a:pt x="1022" y="1146"/>
                </a:lnTo>
                <a:lnTo>
                  <a:pt x="1007" y="1146"/>
                </a:lnTo>
                <a:lnTo>
                  <a:pt x="1002" y="1138"/>
                </a:lnTo>
                <a:lnTo>
                  <a:pt x="996" y="1131"/>
                </a:lnTo>
                <a:lnTo>
                  <a:pt x="989" y="1124"/>
                </a:lnTo>
                <a:lnTo>
                  <a:pt x="982" y="1117"/>
                </a:lnTo>
                <a:lnTo>
                  <a:pt x="974" y="1112"/>
                </a:lnTo>
                <a:lnTo>
                  <a:pt x="966" y="1108"/>
                </a:lnTo>
                <a:lnTo>
                  <a:pt x="956" y="1104"/>
                </a:lnTo>
                <a:lnTo>
                  <a:pt x="947" y="1099"/>
                </a:lnTo>
                <a:lnTo>
                  <a:pt x="936" y="1096"/>
                </a:lnTo>
                <a:lnTo>
                  <a:pt x="926" y="1093"/>
                </a:lnTo>
                <a:lnTo>
                  <a:pt x="914" y="1091"/>
                </a:lnTo>
                <a:lnTo>
                  <a:pt x="901" y="1088"/>
                </a:lnTo>
                <a:lnTo>
                  <a:pt x="890" y="1085"/>
                </a:lnTo>
                <a:lnTo>
                  <a:pt x="877" y="1083"/>
                </a:lnTo>
                <a:lnTo>
                  <a:pt x="865" y="1083"/>
                </a:lnTo>
                <a:lnTo>
                  <a:pt x="854" y="1082"/>
                </a:lnTo>
                <a:lnTo>
                  <a:pt x="692" y="1079"/>
                </a:lnTo>
                <a:lnTo>
                  <a:pt x="465" y="1079"/>
                </a:lnTo>
                <a:lnTo>
                  <a:pt x="428" y="1079"/>
                </a:lnTo>
                <a:lnTo>
                  <a:pt x="392" y="1079"/>
                </a:lnTo>
                <a:lnTo>
                  <a:pt x="358" y="1079"/>
                </a:lnTo>
                <a:lnTo>
                  <a:pt x="326" y="1079"/>
                </a:lnTo>
                <a:lnTo>
                  <a:pt x="296" y="1080"/>
                </a:lnTo>
                <a:lnTo>
                  <a:pt x="268" y="1080"/>
                </a:lnTo>
                <a:lnTo>
                  <a:pt x="241" y="1080"/>
                </a:lnTo>
                <a:lnTo>
                  <a:pt x="217" y="1080"/>
                </a:lnTo>
                <a:lnTo>
                  <a:pt x="193" y="1080"/>
                </a:lnTo>
                <a:lnTo>
                  <a:pt x="168" y="1081"/>
                </a:lnTo>
                <a:lnTo>
                  <a:pt x="143" y="1081"/>
                </a:lnTo>
                <a:lnTo>
                  <a:pt x="116" y="1082"/>
                </a:lnTo>
                <a:lnTo>
                  <a:pt x="89" y="1082"/>
                </a:lnTo>
                <a:lnTo>
                  <a:pt x="60" y="1083"/>
                </a:lnTo>
                <a:lnTo>
                  <a:pt x="31" y="1083"/>
                </a:lnTo>
                <a:lnTo>
                  <a:pt x="0" y="1084"/>
                </a:lnTo>
                <a:lnTo>
                  <a:pt x="0" y="0"/>
                </a:lnTo>
                <a:lnTo>
                  <a:pt x="16" y="1"/>
                </a:lnTo>
                <a:lnTo>
                  <a:pt x="33" y="2"/>
                </a:lnTo>
                <a:lnTo>
                  <a:pt x="51" y="3"/>
                </a:lnTo>
                <a:lnTo>
                  <a:pt x="69" y="3"/>
                </a:lnTo>
                <a:lnTo>
                  <a:pt x="87" y="3"/>
                </a:lnTo>
                <a:lnTo>
                  <a:pt x="104" y="2"/>
                </a:lnTo>
                <a:lnTo>
                  <a:pt x="121" y="1"/>
                </a:lnTo>
                <a:lnTo>
                  <a:pt x="139" y="0"/>
                </a:lnTo>
                <a:lnTo>
                  <a:pt x="139" y="100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Freeform 16"/>
          <p:cNvSpPr>
            <a:spLocks noEditPoints="1"/>
          </p:cNvSpPr>
          <p:nvPr/>
        </p:nvSpPr>
        <p:spPr bwMode="auto">
          <a:xfrm>
            <a:off x="1282400" y="548441"/>
            <a:ext cx="66937" cy="73268"/>
          </a:xfrm>
          <a:custGeom>
            <a:avLst/>
            <a:gdLst/>
            <a:ahLst/>
            <a:cxnLst>
              <a:cxn ang="0">
                <a:pos x="0" y="1103"/>
              </a:cxn>
              <a:cxn ang="0">
                <a:pos x="493" y="0"/>
              </a:cxn>
              <a:cxn ang="0">
                <a:pos x="528" y="0"/>
              </a:cxn>
              <a:cxn ang="0">
                <a:pos x="1001" y="1103"/>
              </a:cxn>
              <a:cxn ang="0">
                <a:pos x="968" y="1100"/>
              </a:cxn>
              <a:cxn ang="0">
                <a:pos x="959" y="1100"/>
              </a:cxn>
              <a:cxn ang="0">
                <a:pos x="954" y="1100"/>
              </a:cxn>
              <a:cxn ang="0">
                <a:pos x="945" y="1099"/>
              </a:cxn>
              <a:cxn ang="0">
                <a:pos x="920" y="1098"/>
              </a:cxn>
              <a:cxn ang="0">
                <a:pos x="894" y="1098"/>
              </a:cxn>
              <a:cxn ang="0">
                <a:pos x="871" y="1099"/>
              </a:cxn>
              <a:cxn ang="0">
                <a:pos x="836" y="1103"/>
              </a:cxn>
              <a:cxn ang="0">
                <a:pos x="820" y="1057"/>
              </a:cxn>
              <a:cxn ang="0">
                <a:pos x="805" y="1016"/>
              </a:cxn>
              <a:cxn ang="0">
                <a:pos x="794" y="983"/>
              </a:cxn>
              <a:cxn ang="0">
                <a:pos x="784" y="957"/>
              </a:cxn>
              <a:cxn ang="0">
                <a:pos x="778" y="940"/>
              </a:cxn>
              <a:cxn ang="0">
                <a:pos x="771" y="922"/>
              </a:cxn>
              <a:cxn ang="0">
                <a:pos x="763" y="902"/>
              </a:cxn>
              <a:cxn ang="0">
                <a:pos x="753" y="879"/>
              </a:cxn>
              <a:cxn ang="0">
                <a:pos x="744" y="855"/>
              </a:cxn>
              <a:cxn ang="0">
                <a:pos x="734" y="831"/>
              </a:cxn>
              <a:cxn ang="0">
                <a:pos x="725" y="805"/>
              </a:cxn>
              <a:cxn ang="0">
                <a:pos x="714" y="780"/>
              </a:cxn>
              <a:cxn ang="0">
                <a:pos x="705" y="754"/>
              </a:cxn>
              <a:cxn ang="0">
                <a:pos x="693" y="729"/>
              </a:cxn>
              <a:cxn ang="0">
                <a:pos x="682" y="702"/>
              </a:cxn>
              <a:cxn ang="0">
                <a:pos x="671" y="676"/>
              </a:cxn>
              <a:cxn ang="0">
                <a:pos x="270" y="676"/>
              </a:cxn>
              <a:cxn ang="0">
                <a:pos x="231" y="775"/>
              </a:cxn>
              <a:cxn ang="0">
                <a:pos x="183" y="900"/>
              </a:cxn>
              <a:cxn ang="0">
                <a:pos x="148" y="998"/>
              </a:cxn>
              <a:cxn ang="0">
                <a:pos x="115" y="1103"/>
              </a:cxn>
              <a:cxn ang="0">
                <a:pos x="90" y="1100"/>
              </a:cxn>
              <a:cxn ang="0">
                <a:pos x="81" y="1100"/>
              </a:cxn>
              <a:cxn ang="0">
                <a:pos x="75" y="1099"/>
              </a:cxn>
              <a:cxn ang="0">
                <a:pos x="56" y="1098"/>
              </a:cxn>
              <a:cxn ang="0">
                <a:pos x="39" y="1098"/>
              </a:cxn>
              <a:cxn ang="0">
                <a:pos x="23" y="1099"/>
              </a:cxn>
              <a:cxn ang="0">
                <a:pos x="0" y="1103"/>
              </a:cxn>
              <a:cxn ang="0">
                <a:pos x="646" y="611"/>
              </a:cxn>
              <a:cxn ang="0">
                <a:pos x="473" y="207"/>
              </a:cxn>
              <a:cxn ang="0">
                <a:pos x="300" y="611"/>
              </a:cxn>
              <a:cxn ang="0">
                <a:pos x="646" y="611"/>
              </a:cxn>
            </a:cxnLst>
            <a:rect l="0" t="0" r="r" b="b"/>
            <a:pathLst>
              <a:path w="1001" h="1103">
                <a:moveTo>
                  <a:pt x="0" y="1103"/>
                </a:moveTo>
                <a:lnTo>
                  <a:pt x="493" y="0"/>
                </a:lnTo>
                <a:lnTo>
                  <a:pt x="528" y="0"/>
                </a:lnTo>
                <a:lnTo>
                  <a:pt x="1001" y="1103"/>
                </a:lnTo>
                <a:lnTo>
                  <a:pt x="968" y="1100"/>
                </a:lnTo>
                <a:lnTo>
                  <a:pt x="959" y="1100"/>
                </a:lnTo>
                <a:lnTo>
                  <a:pt x="954" y="1100"/>
                </a:lnTo>
                <a:lnTo>
                  <a:pt x="945" y="1099"/>
                </a:lnTo>
                <a:lnTo>
                  <a:pt x="920" y="1098"/>
                </a:lnTo>
                <a:lnTo>
                  <a:pt x="894" y="1098"/>
                </a:lnTo>
                <a:lnTo>
                  <a:pt x="871" y="1099"/>
                </a:lnTo>
                <a:lnTo>
                  <a:pt x="836" y="1103"/>
                </a:lnTo>
                <a:lnTo>
                  <a:pt x="820" y="1057"/>
                </a:lnTo>
                <a:lnTo>
                  <a:pt x="805" y="1016"/>
                </a:lnTo>
                <a:lnTo>
                  <a:pt x="794" y="983"/>
                </a:lnTo>
                <a:lnTo>
                  <a:pt x="784" y="957"/>
                </a:lnTo>
                <a:lnTo>
                  <a:pt x="778" y="940"/>
                </a:lnTo>
                <a:lnTo>
                  <a:pt x="771" y="922"/>
                </a:lnTo>
                <a:lnTo>
                  <a:pt x="763" y="902"/>
                </a:lnTo>
                <a:lnTo>
                  <a:pt x="753" y="879"/>
                </a:lnTo>
                <a:lnTo>
                  <a:pt x="744" y="855"/>
                </a:lnTo>
                <a:lnTo>
                  <a:pt x="734" y="831"/>
                </a:lnTo>
                <a:lnTo>
                  <a:pt x="725" y="805"/>
                </a:lnTo>
                <a:lnTo>
                  <a:pt x="714" y="780"/>
                </a:lnTo>
                <a:lnTo>
                  <a:pt x="705" y="754"/>
                </a:lnTo>
                <a:lnTo>
                  <a:pt x="693" y="729"/>
                </a:lnTo>
                <a:lnTo>
                  <a:pt x="682" y="702"/>
                </a:lnTo>
                <a:lnTo>
                  <a:pt x="671" y="676"/>
                </a:lnTo>
                <a:lnTo>
                  <a:pt x="270" y="676"/>
                </a:lnTo>
                <a:lnTo>
                  <a:pt x="231" y="775"/>
                </a:lnTo>
                <a:lnTo>
                  <a:pt x="183" y="900"/>
                </a:lnTo>
                <a:lnTo>
                  <a:pt x="148" y="998"/>
                </a:lnTo>
                <a:lnTo>
                  <a:pt x="115" y="1103"/>
                </a:lnTo>
                <a:lnTo>
                  <a:pt x="90" y="1100"/>
                </a:lnTo>
                <a:lnTo>
                  <a:pt x="81" y="1100"/>
                </a:lnTo>
                <a:lnTo>
                  <a:pt x="75" y="1099"/>
                </a:lnTo>
                <a:lnTo>
                  <a:pt x="56" y="1098"/>
                </a:lnTo>
                <a:lnTo>
                  <a:pt x="39" y="1098"/>
                </a:lnTo>
                <a:lnTo>
                  <a:pt x="23" y="1099"/>
                </a:lnTo>
                <a:lnTo>
                  <a:pt x="0" y="1103"/>
                </a:lnTo>
                <a:close/>
                <a:moveTo>
                  <a:pt x="646" y="611"/>
                </a:moveTo>
                <a:lnTo>
                  <a:pt x="473" y="207"/>
                </a:lnTo>
                <a:lnTo>
                  <a:pt x="300" y="611"/>
                </a:lnTo>
                <a:lnTo>
                  <a:pt x="646" y="61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Freeform 17"/>
          <p:cNvSpPr>
            <a:spLocks/>
          </p:cNvSpPr>
          <p:nvPr/>
        </p:nvSpPr>
        <p:spPr bwMode="auto">
          <a:xfrm>
            <a:off x="1227943" y="550695"/>
            <a:ext cx="52188" cy="69887"/>
          </a:xfrm>
          <a:custGeom>
            <a:avLst/>
            <a:gdLst/>
            <a:ahLst/>
            <a:cxnLst>
              <a:cxn ang="0">
                <a:pos x="509" y="937"/>
              </a:cxn>
              <a:cxn ang="0">
                <a:pos x="164" y="535"/>
              </a:cxn>
              <a:cxn ang="0">
                <a:pos x="160" y="531"/>
              </a:cxn>
              <a:cxn ang="0">
                <a:pos x="154" y="528"/>
              </a:cxn>
              <a:cxn ang="0">
                <a:pos x="149" y="527"/>
              </a:cxn>
              <a:cxn ang="0">
                <a:pos x="143" y="526"/>
              </a:cxn>
              <a:cxn ang="0">
                <a:pos x="142" y="527"/>
              </a:cxn>
              <a:cxn ang="0">
                <a:pos x="141" y="527"/>
              </a:cxn>
              <a:cxn ang="0">
                <a:pos x="138" y="528"/>
              </a:cxn>
              <a:cxn ang="0">
                <a:pos x="137" y="531"/>
              </a:cxn>
              <a:cxn ang="0">
                <a:pos x="137" y="1081"/>
              </a:cxn>
              <a:cxn ang="0">
                <a:pos x="110" y="1078"/>
              </a:cxn>
              <a:cxn ang="0">
                <a:pos x="98" y="1078"/>
              </a:cxn>
              <a:cxn ang="0">
                <a:pos x="90" y="1077"/>
              </a:cxn>
              <a:cxn ang="0">
                <a:pos x="69" y="1076"/>
              </a:cxn>
              <a:cxn ang="0">
                <a:pos x="37" y="1077"/>
              </a:cxn>
              <a:cxn ang="0">
                <a:pos x="0" y="1081"/>
              </a:cxn>
              <a:cxn ang="0">
                <a:pos x="0" y="0"/>
              </a:cxn>
              <a:cxn ang="0">
                <a:pos x="39" y="4"/>
              </a:cxn>
              <a:cxn ang="0">
                <a:pos x="69" y="5"/>
              </a:cxn>
              <a:cxn ang="0">
                <a:pos x="95" y="4"/>
              </a:cxn>
              <a:cxn ang="0">
                <a:pos x="137" y="0"/>
              </a:cxn>
              <a:cxn ang="0">
                <a:pos x="137" y="489"/>
              </a:cxn>
              <a:cxn ang="0">
                <a:pos x="142" y="491"/>
              </a:cxn>
              <a:cxn ang="0">
                <a:pos x="145" y="492"/>
              </a:cxn>
              <a:cxn ang="0">
                <a:pos x="151" y="491"/>
              </a:cxn>
              <a:cxn ang="0">
                <a:pos x="160" y="489"/>
              </a:cxn>
              <a:cxn ang="0">
                <a:pos x="168" y="485"/>
              </a:cxn>
              <a:cxn ang="0">
                <a:pos x="178" y="480"/>
              </a:cxn>
              <a:cxn ang="0">
                <a:pos x="184" y="473"/>
              </a:cxn>
              <a:cxn ang="0">
                <a:pos x="192" y="467"/>
              </a:cxn>
              <a:cxn ang="0">
                <a:pos x="201" y="459"/>
              </a:cxn>
              <a:cxn ang="0">
                <a:pos x="210" y="451"/>
              </a:cxn>
              <a:cxn ang="0">
                <a:pos x="221" y="440"/>
              </a:cxn>
              <a:cxn ang="0">
                <a:pos x="234" y="430"/>
              </a:cxn>
              <a:cxn ang="0">
                <a:pos x="247" y="417"/>
              </a:cxn>
              <a:cxn ang="0">
                <a:pos x="261" y="402"/>
              </a:cxn>
              <a:cxn ang="0">
                <a:pos x="650" y="0"/>
              </a:cxn>
              <a:cxn ang="0">
                <a:pos x="685" y="4"/>
              </a:cxn>
              <a:cxn ang="0">
                <a:pos x="712" y="5"/>
              </a:cxn>
              <a:cxn ang="0">
                <a:pos x="736" y="4"/>
              </a:cxn>
              <a:cxn ang="0">
                <a:pos x="773" y="0"/>
              </a:cxn>
              <a:cxn ang="0">
                <a:pos x="416" y="346"/>
              </a:cxn>
              <a:cxn ang="0">
                <a:pos x="283" y="481"/>
              </a:cxn>
              <a:cxn ang="0">
                <a:pos x="414" y="632"/>
              </a:cxn>
              <a:cxn ang="0">
                <a:pos x="569" y="803"/>
              </a:cxn>
              <a:cxn ang="0">
                <a:pos x="665" y="916"/>
              </a:cxn>
              <a:cxn ang="0">
                <a:pos x="791" y="1074"/>
              </a:cxn>
              <a:cxn ang="0">
                <a:pos x="791" y="1081"/>
              </a:cxn>
              <a:cxn ang="0">
                <a:pos x="758" y="1078"/>
              </a:cxn>
              <a:cxn ang="0">
                <a:pos x="748" y="1078"/>
              </a:cxn>
              <a:cxn ang="0">
                <a:pos x="741" y="1078"/>
              </a:cxn>
              <a:cxn ang="0">
                <a:pos x="733" y="1077"/>
              </a:cxn>
              <a:cxn ang="0">
                <a:pos x="706" y="1076"/>
              </a:cxn>
              <a:cxn ang="0">
                <a:pos x="665" y="1077"/>
              </a:cxn>
              <a:cxn ang="0">
                <a:pos x="618" y="1081"/>
              </a:cxn>
              <a:cxn ang="0">
                <a:pos x="588" y="1039"/>
              </a:cxn>
              <a:cxn ang="0">
                <a:pos x="560" y="1002"/>
              </a:cxn>
              <a:cxn ang="0">
                <a:pos x="534" y="968"/>
              </a:cxn>
              <a:cxn ang="0">
                <a:pos x="509" y="937"/>
              </a:cxn>
            </a:cxnLst>
            <a:rect l="0" t="0" r="r" b="b"/>
            <a:pathLst>
              <a:path w="791" h="1081">
                <a:moveTo>
                  <a:pt x="509" y="937"/>
                </a:moveTo>
                <a:lnTo>
                  <a:pt x="164" y="535"/>
                </a:lnTo>
                <a:lnTo>
                  <a:pt x="160" y="531"/>
                </a:lnTo>
                <a:lnTo>
                  <a:pt x="154" y="528"/>
                </a:lnTo>
                <a:lnTo>
                  <a:pt x="149" y="527"/>
                </a:lnTo>
                <a:lnTo>
                  <a:pt x="143" y="526"/>
                </a:lnTo>
                <a:lnTo>
                  <a:pt x="142" y="527"/>
                </a:lnTo>
                <a:lnTo>
                  <a:pt x="141" y="527"/>
                </a:lnTo>
                <a:lnTo>
                  <a:pt x="138" y="528"/>
                </a:lnTo>
                <a:lnTo>
                  <a:pt x="137" y="531"/>
                </a:lnTo>
                <a:lnTo>
                  <a:pt x="137" y="1081"/>
                </a:lnTo>
                <a:lnTo>
                  <a:pt x="110" y="1078"/>
                </a:lnTo>
                <a:lnTo>
                  <a:pt x="98" y="1078"/>
                </a:lnTo>
                <a:lnTo>
                  <a:pt x="90" y="1077"/>
                </a:lnTo>
                <a:lnTo>
                  <a:pt x="69" y="1076"/>
                </a:lnTo>
                <a:lnTo>
                  <a:pt x="37" y="1077"/>
                </a:lnTo>
                <a:lnTo>
                  <a:pt x="0" y="1081"/>
                </a:lnTo>
                <a:lnTo>
                  <a:pt x="0" y="0"/>
                </a:lnTo>
                <a:lnTo>
                  <a:pt x="39" y="4"/>
                </a:lnTo>
                <a:lnTo>
                  <a:pt x="69" y="5"/>
                </a:lnTo>
                <a:lnTo>
                  <a:pt x="95" y="4"/>
                </a:lnTo>
                <a:lnTo>
                  <a:pt x="137" y="0"/>
                </a:lnTo>
                <a:lnTo>
                  <a:pt x="137" y="489"/>
                </a:lnTo>
                <a:lnTo>
                  <a:pt x="142" y="491"/>
                </a:lnTo>
                <a:lnTo>
                  <a:pt x="145" y="492"/>
                </a:lnTo>
                <a:lnTo>
                  <a:pt x="151" y="491"/>
                </a:lnTo>
                <a:lnTo>
                  <a:pt x="160" y="489"/>
                </a:lnTo>
                <a:lnTo>
                  <a:pt x="168" y="485"/>
                </a:lnTo>
                <a:lnTo>
                  <a:pt x="178" y="480"/>
                </a:lnTo>
                <a:lnTo>
                  <a:pt x="184" y="473"/>
                </a:lnTo>
                <a:lnTo>
                  <a:pt x="192" y="467"/>
                </a:lnTo>
                <a:lnTo>
                  <a:pt x="201" y="459"/>
                </a:lnTo>
                <a:lnTo>
                  <a:pt x="210" y="451"/>
                </a:lnTo>
                <a:lnTo>
                  <a:pt x="221" y="440"/>
                </a:lnTo>
                <a:lnTo>
                  <a:pt x="234" y="430"/>
                </a:lnTo>
                <a:lnTo>
                  <a:pt x="247" y="417"/>
                </a:lnTo>
                <a:lnTo>
                  <a:pt x="261" y="402"/>
                </a:lnTo>
                <a:lnTo>
                  <a:pt x="650" y="0"/>
                </a:lnTo>
                <a:lnTo>
                  <a:pt x="685" y="4"/>
                </a:lnTo>
                <a:lnTo>
                  <a:pt x="712" y="5"/>
                </a:lnTo>
                <a:lnTo>
                  <a:pt x="736" y="4"/>
                </a:lnTo>
                <a:lnTo>
                  <a:pt x="773" y="0"/>
                </a:lnTo>
                <a:lnTo>
                  <a:pt x="416" y="346"/>
                </a:lnTo>
                <a:lnTo>
                  <a:pt x="283" y="481"/>
                </a:lnTo>
                <a:lnTo>
                  <a:pt x="414" y="632"/>
                </a:lnTo>
                <a:lnTo>
                  <a:pt x="569" y="803"/>
                </a:lnTo>
                <a:lnTo>
                  <a:pt x="665" y="916"/>
                </a:lnTo>
                <a:lnTo>
                  <a:pt x="791" y="1074"/>
                </a:lnTo>
                <a:lnTo>
                  <a:pt x="791" y="1081"/>
                </a:lnTo>
                <a:lnTo>
                  <a:pt x="758" y="1078"/>
                </a:lnTo>
                <a:lnTo>
                  <a:pt x="748" y="1078"/>
                </a:lnTo>
                <a:lnTo>
                  <a:pt x="741" y="1078"/>
                </a:lnTo>
                <a:lnTo>
                  <a:pt x="733" y="1077"/>
                </a:lnTo>
                <a:lnTo>
                  <a:pt x="706" y="1076"/>
                </a:lnTo>
                <a:lnTo>
                  <a:pt x="665" y="1077"/>
                </a:lnTo>
                <a:lnTo>
                  <a:pt x="618" y="1081"/>
                </a:lnTo>
                <a:lnTo>
                  <a:pt x="588" y="1039"/>
                </a:lnTo>
                <a:lnTo>
                  <a:pt x="560" y="1002"/>
                </a:lnTo>
                <a:lnTo>
                  <a:pt x="534" y="968"/>
                </a:lnTo>
                <a:lnTo>
                  <a:pt x="509" y="93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Freeform 18"/>
          <p:cNvSpPr>
            <a:spLocks/>
          </p:cNvSpPr>
          <p:nvPr/>
        </p:nvSpPr>
        <p:spPr bwMode="auto">
          <a:xfrm>
            <a:off x="1145122" y="550695"/>
            <a:ext cx="63533" cy="69887"/>
          </a:xfrm>
          <a:custGeom>
            <a:avLst/>
            <a:gdLst/>
            <a:ahLst/>
            <a:cxnLst>
              <a:cxn ang="0">
                <a:pos x="786" y="218"/>
              </a:cxn>
              <a:cxn ang="0">
                <a:pos x="128" y="985"/>
              </a:cxn>
              <a:cxn ang="0">
                <a:pos x="105" y="1011"/>
              </a:cxn>
              <a:cxn ang="0">
                <a:pos x="83" y="1037"/>
              </a:cxn>
              <a:cxn ang="0">
                <a:pos x="64" y="1060"/>
              </a:cxn>
              <a:cxn ang="0">
                <a:pos x="48" y="1081"/>
              </a:cxn>
              <a:cxn ang="0">
                <a:pos x="0" y="1081"/>
              </a:cxn>
              <a:cxn ang="0">
                <a:pos x="0" y="0"/>
              </a:cxn>
              <a:cxn ang="0">
                <a:pos x="10" y="2"/>
              </a:cxn>
              <a:cxn ang="0">
                <a:pos x="24" y="4"/>
              </a:cxn>
              <a:cxn ang="0">
                <a:pos x="45" y="5"/>
              </a:cxn>
              <a:cxn ang="0">
                <a:pos x="68" y="5"/>
              </a:cxn>
              <a:cxn ang="0">
                <a:pos x="138" y="0"/>
              </a:cxn>
              <a:cxn ang="0">
                <a:pos x="138" y="826"/>
              </a:cxn>
              <a:cxn ang="0">
                <a:pos x="154" y="826"/>
              </a:cxn>
              <a:cxn ang="0">
                <a:pos x="871" y="0"/>
              </a:cxn>
              <a:cxn ang="0">
                <a:pos x="942" y="0"/>
              </a:cxn>
              <a:cxn ang="0">
                <a:pos x="942" y="1081"/>
              </a:cxn>
              <a:cxn ang="0">
                <a:pos x="922" y="1078"/>
              </a:cxn>
              <a:cxn ang="0">
                <a:pos x="903" y="1077"/>
              </a:cxn>
              <a:cxn ang="0">
                <a:pos x="887" y="1076"/>
              </a:cxn>
              <a:cxn ang="0">
                <a:pos x="871" y="1076"/>
              </a:cxn>
              <a:cxn ang="0">
                <a:pos x="858" y="1076"/>
              </a:cxn>
              <a:cxn ang="0">
                <a:pos x="842" y="1077"/>
              </a:cxn>
              <a:cxn ang="0">
                <a:pos x="823" y="1078"/>
              </a:cxn>
              <a:cxn ang="0">
                <a:pos x="802" y="1081"/>
              </a:cxn>
              <a:cxn ang="0">
                <a:pos x="802" y="218"/>
              </a:cxn>
              <a:cxn ang="0">
                <a:pos x="786" y="218"/>
              </a:cxn>
            </a:cxnLst>
            <a:rect l="0" t="0" r="r" b="b"/>
            <a:pathLst>
              <a:path w="942" h="1081">
                <a:moveTo>
                  <a:pt x="786" y="218"/>
                </a:moveTo>
                <a:lnTo>
                  <a:pt x="128" y="985"/>
                </a:lnTo>
                <a:lnTo>
                  <a:pt x="105" y="1011"/>
                </a:lnTo>
                <a:lnTo>
                  <a:pt x="83" y="1037"/>
                </a:lnTo>
                <a:lnTo>
                  <a:pt x="64" y="1060"/>
                </a:lnTo>
                <a:lnTo>
                  <a:pt x="48" y="1081"/>
                </a:lnTo>
                <a:lnTo>
                  <a:pt x="0" y="1081"/>
                </a:lnTo>
                <a:lnTo>
                  <a:pt x="0" y="0"/>
                </a:lnTo>
                <a:lnTo>
                  <a:pt x="10" y="2"/>
                </a:lnTo>
                <a:lnTo>
                  <a:pt x="24" y="4"/>
                </a:lnTo>
                <a:lnTo>
                  <a:pt x="45" y="5"/>
                </a:lnTo>
                <a:lnTo>
                  <a:pt x="68" y="5"/>
                </a:lnTo>
                <a:lnTo>
                  <a:pt x="138" y="0"/>
                </a:lnTo>
                <a:lnTo>
                  <a:pt x="138" y="826"/>
                </a:lnTo>
                <a:lnTo>
                  <a:pt x="154" y="826"/>
                </a:lnTo>
                <a:lnTo>
                  <a:pt x="871" y="0"/>
                </a:lnTo>
                <a:lnTo>
                  <a:pt x="942" y="0"/>
                </a:lnTo>
                <a:lnTo>
                  <a:pt x="942" y="1081"/>
                </a:lnTo>
                <a:lnTo>
                  <a:pt x="922" y="1078"/>
                </a:lnTo>
                <a:lnTo>
                  <a:pt x="903" y="1077"/>
                </a:lnTo>
                <a:lnTo>
                  <a:pt x="887" y="1076"/>
                </a:lnTo>
                <a:lnTo>
                  <a:pt x="871" y="1076"/>
                </a:lnTo>
                <a:lnTo>
                  <a:pt x="858" y="1076"/>
                </a:lnTo>
                <a:lnTo>
                  <a:pt x="842" y="1077"/>
                </a:lnTo>
                <a:lnTo>
                  <a:pt x="823" y="1078"/>
                </a:lnTo>
                <a:lnTo>
                  <a:pt x="802" y="1081"/>
                </a:lnTo>
                <a:lnTo>
                  <a:pt x="802" y="218"/>
                </a:lnTo>
                <a:lnTo>
                  <a:pt x="786" y="21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Freeform 19"/>
          <p:cNvSpPr>
            <a:spLocks noEditPoints="1"/>
          </p:cNvSpPr>
          <p:nvPr/>
        </p:nvSpPr>
        <p:spPr bwMode="auto">
          <a:xfrm>
            <a:off x="1047553" y="550695"/>
            <a:ext cx="83955" cy="69887"/>
          </a:xfrm>
          <a:custGeom>
            <a:avLst/>
            <a:gdLst/>
            <a:ahLst/>
            <a:cxnLst>
              <a:cxn ang="0">
                <a:pos x="494" y="139"/>
              </a:cxn>
              <a:cxn ang="0">
                <a:pos x="390" y="165"/>
              </a:cxn>
              <a:cxn ang="0">
                <a:pos x="303" y="213"/>
              </a:cxn>
              <a:cxn ang="0">
                <a:pos x="239" y="277"/>
              </a:cxn>
              <a:cxn ang="0">
                <a:pos x="191" y="358"/>
              </a:cxn>
              <a:cxn ang="0">
                <a:pos x="161" y="452"/>
              </a:cxn>
              <a:cxn ang="0">
                <a:pos x="155" y="560"/>
              </a:cxn>
              <a:cxn ang="0">
                <a:pos x="184" y="688"/>
              </a:cxn>
              <a:cxn ang="0">
                <a:pos x="249" y="797"/>
              </a:cxn>
              <a:cxn ang="0">
                <a:pos x="350" y="878"/>
              </a:cxn>
              <a:cxn ang="0">
                <a:pos x="478" y="922"/>
              </a:cxn>
              <a:cxn ang="0">
                <a:pos x="565" y="0"/>
              </a:cxn>
              <a:cxn ang="0">
                <a:pos x="654" y="5"/>
              </a:cxn>
              <a:cxn ang="0">
                <a:pos x="746" y="84"/>
              </a:cxn>
              <a:cxn ang="0">
                <a:pos x="938" y="116"/>
              </a:cxn>
              <a:cxn ang="0">
                <a:pos x="1035" y="156"/>
              </a:cxn>
              <a:cxn ang="0">
                <a:pos x="1118" y="209"/>
              </a:cxn>
              <a:cxn ang="0">
                <a:pos x="1173" y="263"/>
              </a:cxn>
              <a:cxn ang="0">
                <a:pos x="1229" y="352"/>
              </a:cxn>
              <a:cxn ang="0">
                <a:pos x="1255" y="423"/>
              </a:cxn>
              <a:cxn ang="0">
                <a:pos x="1267" y="501"/>
              </a:cxn>
              <a:cxn ang="0">
                <a:pos x="1263" y="602"/>
              </a:cxn>
              <a:cxn ang="0">
                <a:pos x="1230" y="710"/>
              </a:cxn>
              <a:cxn ang="0">
                <a:pos x="1169" y="805"/>
              </a:cxn>
              <a:cxn ang="0">
                <a:pos x="1081" y="886"/>
              </a:cxn>
              <a:cxn ang="0">
                <a:pos x="965" y="945"/>
              </a:cxn>
              <a:cxn ang="0">
                <a:pos x="828" y="978"/>
              </a:cxn>
              <a:cxn ang="0">
                <a:pos x="703" y="1081"/>
              </a:cxn>
              <a:cxn ang="0">
                <a:pos x="612" y="1076"/>
              </a:cxn>
              <a:cxn ang="0">
                <a:pos x="521" y="986"/>
              </a:cxn>
              <a:cxn ang="0">
                <a:pos x="365" y="965"/>
              </a:cxn>
              <a:cxn ang="0">
                <a:pos x="279" y="935"/>
              </a:cxn>
              <a:cxn ang="0">
                <a:pos x="175" y="877"/>
              </a:cxn>
              <a:cxn ang="0">
                <a:pos x="116" y="825"/>
              </a:cxn>
              <a:cxn ang="0">
                <a:pos x="67" y="764"/>
              </a:cxn>
              <a:cxn ang="0">
                <a:pos x="32" y="696"/>
              </a:cxn>
              <a:cxn ang="0">
                <a:pos x="10" y="625"/>
              </a:cxn>
              <a:cxn ang="0">
                <a:pos x="1" y="501"/>
              </a:cxn>
              <a:cxn ang="0">
                <a:pos x="16" y="410"/>
              </a:cxn>
              <a:cxn ang="0">
                <a:pos x="44" y="339"/>
              </a:cxn>
              <a:cxn ang="0">
                <a:pos x="84" y="276"/>
              </a:cxn>
              <a:cxn ang="0">
                <a:pos x="136" y="220"/>
              </a:cxn>
              <a:cxn ang="0">
                <a:pos x="201" y="173"/>
              </a:cxn>
              <a:cxn ang="0">
                <a:pos x="310" y="121"/>
              </a:cxn>
              <a:cxn ang="0">
                <a:pos x="479" y="87"/>
              </a:cxn>
              <a:cxn ang="0">
                <a:pos x="1112" y="493"/>
              </a:cxn>
              <a:cxn ang="0">
                <a:pos x="1092" y="399"/>
              </a:cxn>
              <a:cxn ang="0">
                <a:pos x="1052" y="313"/>
              </a:cxn>
              <a:cxn ang="0">
                <a:pos x="993" y="241"/>
              </a:cxn>
              <a:cxn ang="0">
                <a:pos x="913" y="185"/>
              </a:cxn>
              <a:cxn ang="0">
                <a:pos x="816" y="147"/>
              </a:cxn>
              <a:cxn ang="0">
                <a:pos x="703" y="136"/>
              </a:cxn>
              <a:cxn ang="0">
                <a:pos x="817" y="917"/>
              </a:cxn>
              <a:cxn ang="0">
                <a:pos x="940" y="864"/>
              </a:cxn>
              <a:cxn ang="0">
                <a:pos x="1033" y="778"/>
              </a:cxn>
              <a:cxn ang="0">
                <a:pos x="1092" y="664"/>
              </a:cxn>
              <a:cxn ang="0">
                <a:pos x="1113" y="533"/>
              </a:cxn>
            </a:cxnLst>
            <a:rect l="0" t="0" r="r" b="b"/>
            <a:pathLst>
              <a:path w="1268" h="1081">
                <a:moveTo>
                  <a:pt x="565" y="930"/>
                </a:moveTo>
                <a:lnTo>
                  <a:pt x="565" y="136"/>
                </a:lnTo>
                <a:lnTo>
                  <a:pt x="541" y="136"/>
                </a:lnTo>
                <a:lnTo>
                  <a:pt x="517" y="137"/>
                </a:lnTo>
                <a:lnTo>
                  <a:pt x="494" y="139"/>
                </a:lnTo>
                <a:lnTo>
                  <a:pt x="472" y="143"/>
                </a:lnTo>
                <a:lnTo>
                  <a:pt x="451" y="146"/>
                </a:lnTo>
                <a:lnTo>
                  <a:pt x="429" y="152"/>
                </a:lnTo>
                <a:lnTo>
                  <a:pt x="409" y="158"/>
                </a:lnTo>
                <a:lnTo>
                  <a:pt x="390" y="165"/>
                </a:lnTo>
                <a:lnTo>
                  <a:pt x="371" y="174"/>
                </a:lnTo>
                <a:lnTo>
                  <a:pt x="352" y="182"/>
                </a:lnTo>
                <a:lnTo>
                  <a:pt x="335" y="192"/>
                </a:lnTo>
                <a:lnTo>
                  <a:pt x="319" y="202"/>
                </a:lnTo>
                <a:lnTo>
                  <a:pt x="303" y="213"/>
                </a:lnTo>
                <a:lnTo>
                  <a:pt x="288" y="224"/>
                </a:lnTo>
                <a:lnTo>
                  <a:pt x="275" y="237"/>
                </a:lnTo>
                <a:lnTo>
                  <a:pt x="262" y="249"/>
                </a:lnTo>
                <a:lnTo>
                  <a:pt x="250" y="263"/>
                </a:lnTo>
                <a:lnTo>
                  <a:pt x="239" y="277"/>
                </a:lnTo>
                <a:lnTo>
                  <a:pt x="227" y="292"/>
                </a:lnTo>
                <a:lnTo>
                  <a:pt x="217" y="308"/>
                </a:lnTo>
                <a:lnTo>
                  <a:pt x="208" y="324"/>
                </a:lnTo>
                <a:lnTo>
                  <a:pt x="198" y="341"/>
                </a:lnTo>
                <a:lnTo>
                  <a:pt x="191" y="358"/>
                </a:lnTo>
                <a:lnTo>
                  <a:pt x="184" y="376"/>
                </a:lnTo>
                <a:lnTo>
                  <a:pt x="176" y="395"/>
                </a:lnTo>
                <a:lnTo>
                  <a:pt x="171" y="413"/>
                </a:lnTo>
                <a:lnTo>
                  <a:pt x="166" y="432"/>
                </a:lnTo>
                <a:lnTo>
                  <a:pt x="161" y="452"/>
                </a:lnTo>
                <a:lnTo>
                  <a:pt x="158" y="472"/>
                </a:lnTo>
                <a:lnTo>
                  <a:pt x="156" y="492"/>
                </a:lnTo>
                <a:lnTo>
                  <a:pt x="155" y="513"/>
                </a:lnTo>
                <a:lnTo>
                  <a:pt x="155" y="533"/>
                </a:lnTo>
                <a:lnTo>
                  <a:pt x="155" y="560"/>
                </a:lnTo>
                <a:lnTo>
                  <a:pt x="158" y="587"/>
                </a:lnTo>
                <a:lnTo>
                  <a:pt x="161" y="613"/>
                </a:lnTo>
                <a:lnTo>
                  <a:pt x="168" y="639"/>
                </a:lnTo>
                <a:lnTo>
                  <a:pt x="174" y="663"/>
                </a:lnTo>
                <a:lnTo>
                  <a:pt x="184" y="688"/>
                </a:lnTo>
                <a:lnTo>
                  <a:pt x="193" y="711"/>
                </a:lnTo>
                <a:lnTo>
                  <a:pt x="206" y="734"/>
                </a:lnTo>
                <a:lnTo>
                  <a:pt x="219" y="757"/>
                </a:lnTo>
                <a:lnTo>
                  <a:pt x="233" y="777"/>
                </a:lnTo>
                <a:lnTo>
                  <a:pt x="249" y="797"/>
                </a:lnTo>
                <a:lnTo>
                  <a:pt x="266" y="815"/>
                </a:lnTo>
                <a:lnTo>
                  <a:pt x="285" y="833"/>
                </a:lnTo>
                <a:lnTo>
                  <a:pt x="305" y="849"/>
                </a:lnTo>
                <a:lnTo>
                  <a:pt x="327" y="864"/>
                </a:lnTo>
                <a:lnTo>
                  <a:pt x="350" y="878"/>
                </a:lnTo>
                <a:lnTo>
                  <a:pt x="374" y="890"/>
                </a:lnTo>
                <a:lnTo>
                  <a:pt x="399" y="901"/>
                </a:lnTo>
                <a:lnTo>
                  <a:pt x="424" y="909"/>
                </a:lnTo>
                <a:lnTo>
                  <a:pt x="451" y="917"/>
                </a:lnTo>
                <a:lnTo>
                  <a:pt x="478" y="922"/>
                </a:lnTo>
                <a:lnTo>
                  <a:pt x="507" y="926"/>
                </a:lnTo>
                <a:lnTo>
                  <a:pt x="535" y="930"/>
                </a:lnTo>
                <a:lnTo>
                  <a:pt x="565" y="930"/>
                </a:lnTo>
                <a:close/>
                <a:moveTo>
                  <a:pt x="565" y="83"/>
                </a:moveTo>
                <a:lnTo>
                  <a:pt x="565" y="0"/>
                </a:lnTo>
                <a:lnTo>
                  <a:pt x="577" y="2"/>
                </a:lnTo>
                <a:lnTo>
                  <a:pt x="591" y="4"/>
                </a:lnTo>
                <a:lnTo>
                  <a:pt x="610" y="5"/>
                </a:lnTo>
                <a:lnTo>
                  <a:pt x="633" y="5"/>
                </a:lnTo>
                <a:lnTo>
                  <a:pt x="654" y="5"/>
                </a:lnTo>
                <a:lnTo>
                  <a:pt x="673" y="4"/>
                </a:lnTo>
                <a:lnTo>
                  <a:pt x="690" y="2"/>
                </a:lnTo>
                <a:lnTo>
                  <a:pt x="703" y="0"/>
                </a:lnTo>
                <a:lnTo>
                  <a:pt x="703" y="83"/>
                </a:lnTo>
                <a:lnTo>
                  <a:pt x="746" y="84"/>
                </a:lnTo>
                <a:lnTo>
                  <a:pt x="787" y="87"/>
                </a:lnTo>
                <a:lnTo>
                  <a:pt x="828" y="91"/>
                </a:lnTo>
                <a:lnTo>
                  <a:pt x="866" y="97"/>
                </a:lnTo>
                <a:lnTo>
                  <a:pt x="903" y="106"/>
                </a:lnTo>
                <a:lnTo>
                  <a:pt x="938" y="116"/>
                </a:lnTo>
                <a:lnTo>
                  <a:pt x="956" y="121"/>
                </a:lnTo>
                <a:lnTo>
                  <a:pt x="973" y="127"/>
                </a:lnTo>
                <a:lnTo>
                  <a:pt x="989" y="135"/>
                </a:lnTo>
                <a:lnTo>
                  <a:pt x="1005" y="141"/>
                </a:lnTo>
                <a:lnTo>
                  <a:pt x="1035" y="156"/>
                </a:lnTo>
                <a:lnTo>
                  <a:pt x="1065" y="173"/>
                </a:lnTo>
                <a:lnTo>
                  <a:pt x="1079" y="181"/>
                </a:lnTo>
                <a:lnTo>
                  <a:pt x="1092" y="190"/>
                </a:lnTo>
                <a:lnTo>
                  <a:pt x="1105" y="199"/>
                </a:lnTo>
                <a:lnTo>
                  <a:pt x="1118" y="209"/>
                </a:lnTo>
                <a:lnTo>
                  <a:pt x="1130" y="220"/>
                </a:lnTo>
                <a:lnTo>
                  <a:pt x="1141" y="230"/>
                </a:lnTo>
                <a:lnTo>
                  <a:pt x="1152" y="241"/>
                </a:lnTo>
                <a:lnTo>
                  <a:pt x="1162" y="251"/>
                </a:lnTo>
                <a:lnTo>
                  <a:pt x="1173" y="263"/>
                </a:lnTo>
                <a:lnTo>
                  <a:pt x="1183" y="275"/>
                </a:lnTo>
                <a:lnTo>
                  <a:pt x="1191" y="286"/>
                </a:lnTo>
                <a:lnTo>
                  <a:pt x="1201" y="299"/>
                </a:lnTo>
                <a:lnTo>
                  <a:pt x="1215" y="326"/>
                </a:lnTo>
                <a:lnTo>
                  <a:pt x="1229" y="352"/>
                </a:lnTo>
                <a:lnTo>
                  <a:pt x="1235" y="366"/>
                </a:lnTo>
                <a:lnTo>
                  <a:pt x="1241" y="380"/>
                </a:lnTo>
                <a:lnTo>
                  <a:pt x="1246" y="395"/>
                </a:lnTo>
                <a:lnTo>
                  <a:pt x="1250" y="408"/>
                </a:lnTo>
                <a:lnTo>
                  <a:pt x="1255" y="423"/>
                </a:lnTo>
                <a:lnTo>
                  <a:pt x="1258" y="438"/>
                </a:lnTo>
                <a:lnTo>
                  <a:pt x="1261" y="453"/>
                </a:lnTo>
                <a:lnTo>
                  <a:pt x="1264" y="469"/>
                </a:lnTo>
                <a:lnTo>
                  <a:pt x="1265" y="485"/>
                </a:lnTo>
                <a:lnTo>
                  <a:pt x="1267" y="501"/>
                </a:lnTo>
                <a:lnTo>
                  <a:pt x="1268" y="517"/>
                </a:lnTo>
                <a:lnTo>
                  <a:pt x="1268" y="533"/>
                </a:lnTo>
                <a:lnTo>
                  <a:pt x="1267" y="556"/>
                </a:lnTo>
                <a:lnTo>
                  <a:pt x="1265" y="578"/>
                </a:lnTo>
                <a:lnTo>
                  <a:pt x="1263" y="602"/>
                </a:lnTo>
                <a:lnTo>
                  <a:pt x="1259" y="624"/>
                </a:lnTo>
                <a:lnTo>
                  <a:pt x="1253" y="645"/>
                </a:lnTo>
                <a:lnTo>
                  <a:pt x="1246" y="667"/>
                </a:lnTo>
                <a:lnTo>
                  <a:pt x="1239" y="689"/>
                </a:lnTo>
                <a:lnTo>
                  <a:pt x="1230" y="710"/>
                </a:lnTo>
                <a:lnTo>
                  <a:pt x="1221" y="730"/>
                </a:lnTo>
                <a:lnTo>
                  <a:pt x="1209" y="750"/>
                </a:lnTo>
                <a:lnTo>
                  <a:pt x="1196" y="769"/>
                </a:lnTo>
                <a:lnTo>
                  <a:pt x="1184" y="787"/>
                </a:lnTo>
                <a:lnTo>
                  <a:pt x="1169" y="805"/>
                </a:lnTo>
                <a:lnTo>
                  <a:pt x="1153" y="822"/>
                </a:lnTo>
                <a:lnTo>
                  <a:pt x="1137" y="839"/>
                </a:lnTo>
                <a:lnTo>
                  <a:pt x="1119" y="856"/>
                </a:lnTo>
                <a:lnTo>
                  <a:pt x="1100" y="871"/>
                </a:lnTo>
                <a:lnTo>
                  <a:pt x="1081" y="886"/>
                </a:lnTo>
                <a:lnTo>
                  <a:pt x="1060" y="899"/>
                </a:lnTo>
                <a:lnTo>
                  <a:pt x="1037" y="912"/>
                </a:lnTo>
                <a:lnTo>
                  <a:pt x="1015" y="923"/>
                </a:lnTo>
                <a:lnTo>
                  <a:pt x="991" y="934"/>
                </a:lnTo>
                <a:lnTo>
                  <a:pt x="965" y="945"/>
                </a:lnTo>
                <a:lnTo>
                  <a:pt x="940" y="953"/>
                </a:lnTo>
                <a:lnTo>
                  <a:pt x="912" y="961"/>
                </a:lnTo>
                <a:lnTo>
                  <a:pt x="885" y="968"/>
                </a:lnTo>
                <a:lnTo>
                  <a:pt x="856" y="974"/>
                </a:lnTo>
                <a:lnTo>
                  <a:pt x="828" y="978"/>
                </a:lnTo>
                <a:lnTo>
                  <a:pt x="798" y="983"/>
                </a:lnTo>
                <a:lnTo>
                  <a:pt x="767" y="985"/>
                </a:lnTo>
                <a:lnTo>
                  <a:pt x="735" y="987"/>
                </a:lnTo>
                <a:lnTo>
                  <a:pt x="703" y="987"/>
                </a:lnTo>
                <a:lnTo>
                  <a:pt x="703" y="1081"/>
                </a:lnTo>
                <a:lnTo>
                  <a:pt x="690" y="1078"/>
                </a:lnTo>
                <a:lnTo>
                  <a:pt x="674" y="1077"/>
                </a:lnTo>
                <a:lnTo>
                  <a:pt x="655" y="1076"/>
                </a:lnTo>
                <a:lnTo>
                  <a:pt x="633" y="1076"/>
                </a:lnTo>
                <a:lnTo>
                  <a:pt x="612" y="1076"/>
                </a:lnTo>
                <a:lnTo>
                  <a:pt x="592" y="1077"/>
                </a:lnTo>
                <a:lnTo>
                  <a:pt x="577" y="1078"/>
                </a:lnTo>
                <a:lnTo>
                  <a:pt x="565" y="1081"/>
                </a:lnTo>
                <a:lnTo>
                  <a:pt x="565" y="987"/>
                </a:lnTo>
                <a:lnTo>
                  <a:pt x="521" y="986"/>
                </a:lnTo>
                <a:lnTo>
                  <a:pt x="480" y="984"/>
                </a:lnTo>
                <a:lnTo>
                  <a:pt x="440" y="978"/>
                </a:lnTo>
                <a:lnTo>
                  <a:pt x="402" y="972"/>
                </a:lnTo>
                <a:lnTo>
                  <a:pt x="383" y="969"/>
                </a:lnTo>
                <a:lnTo>
                  <a:pt x="365" y="965"/>
                </a:lnTo>
                <a:lnTo>
                  <a:pt x="347" y="959"/>
                </a:lnTo>
                <a:lnTo>
                  <a:pt x="329" y="954"/>
                </a:lnTo>
                <a:lnTo>
                  <a:pt x="312" y="948"/>
                </a:lnTo>
                <a:lnTo>
                  <a:pt x="295" y="941"/>
                </a:lnTo>
                <a:lnTo>
                  <a:pt x="279" y="935"/>
                </a:lnTo>
                <a:lnTo>
                  <a:pt x="262" y="928"/>
                </a:lnTo>
                <a:lnTo>
                  <a:pt x="231" y="912"/>
                </a:lnTo>
                <a:lnTo>
                  <a:pt x="203" y="895"/>
                </a:lnTo>
                <a:lnTo>
                  <a:pt x="189" y="886"/>
                </a:lnTo>
                <a:lnTo>
                  <a:pt x="175" y="877"/>
                </a:lnTo>
                <a:lnTo>
                  <a:pt x="162" y="867"/>
                </a:lnTo>
                <a:lnTo>
                  <a:pt x="150" y="856"/>
                </a:lnTo>
                <a:lnTo>
                  <a:pt x="138" y="846"/>
                </a:lnTo>
                <a:lnTo>
                  <a:pt x="126" y="835"/>
                </a:lnTo>
                <a:lnTo>
                  <a:pt x="116" y="825"/>
                </a:lnTo>
                <a:lnTo>
                  <a:pt x="105" y="813"/>
                </a:lnTo>
                <a:lnTo>
                  <a:pt x="95" y="801"/>
                </a:lnTo>
                <a:lnTo>
                  <a:pt x="85" y="788"/>
                </a:lnTo>
                <a:lnTo>
                  <a:pt x="76" y="777"/>
                </a:lnTo>
                <a:lnTo>
                  <a:pt x="67" y="764"/>
                </a:lnTo>
                <a:lnTo>
                  <a:pt x="59" y="750"/>
                </a:lnTo>
                <a:lnTo>
                  <a:pt x="51" y="738"/>
                </a:lnTo>
                <a:lnTo>
                  <a:pt x="44" y="724"/>
                </a:lnTo>
                <a:lnTo>
                  <a:pt x="37" y="710"/>
                </a:lnTo>
                <a:lnTo>
                  <a:pt x="32" y="696"/>
                </a:lnTo>
                <a:lnTo>
                  <a:pt x="26" y="682"/>
                </a:lnTo>
                <a:lnTo>
                  <a:pt x="21" y="669"/>
                </a:lnTo>
                <a:lnTo>
                  <a:pt x="17" y="654"/>
                </a:lnTo>
                <a:lnTo>
                  <a:pt x="13" y="640"/>
                </a:lnTo>
                <a:lnTo>
                  <a:pt x="10" y="625"/>
                </a:lnTo>
                <a:lnTo>
                  <a:pt x="7" y="610"/>
                </a:lnTo>
                <a:lnTo>
                  <a:pt x="5" y="595"/>
                </a:lnTo>
                <a:lnTo>
                  <a:pt x="1" y="565"/>
                </a:lnTo>
                <a:lnTo>
                  <a:pt x="0" y="533"/>
                </a:lnTo>
                <a:lnTo>
                  <a:pt x="1" y="501"/>
                </a:lnTo>
                <a:lnTo>
                  <a:pt x="5" y="469"/>
                </a:lnTo>
                <a:lnTo>
                  <a:pt x="7" y="454"/>
                </a:lnTo>
                <a:lnTo>
                  <a:pt x="10" y="439"/>
                </a:lnTo>
                <a:lnTo>
                  <a:pt x="13" y="424"/>
                </a:lnTo>
                <a:lnTo>
                  <a:pt x="16" y="410"/>
                </a:lnTo>
                <a:lnTo>
                  <a:pt x="21" y="395"/>
                </a:lnTo>
                <a:lnTo>
                  <a:pt x="26" y="381"/>
                </a:lnTo>
                <a:lnTo>
                  <a:pt x="31" y="367"/>
                </a:lnTo>
                <a:lnTo>
                  <a:pt x="37" y="353"/>
                </a:lnTo>
                <a:lnTo>
                  <a:pt x="44" y="339"/>
                </a:lnTo>
                <a:lnTo>
                  <a:pt x="50" y="327"/>
                </a:lnTo>
                <a:lnTo>
                  <a:pt x="57" y="313"/>
                </a:lnTo>
                <a:lnTo>
                  <a:pt x="66" y="300"/>
                </a:lnTo>
                <a:lnTo>
                  <a:pt x="74" y="287"/>
                </a:lnTo>
                <a:lnTo>
                  <a:pt x="84" y="276"/>
                </a:lnTo>
                <a:lnTo>
                  <a:pt x="94" y="264"/>
                </a:lnTo>
                <a:lnTo>
                  <a:pt x="103" y="252"/>
                </a:lnTo>
                <a:lnTo>
                  <a:pt x="114" y="241"/>
                </a:lnTo>
                <a:lnTo>
                  <a:pt x="124" y="230"/>
                </a:lnTo>
                <a:lnTo>
                  <a:pt x="136" y="220"/>
                </a:lnTo>
                <a:lnTo>
                  <a:pt x="148" y="210"/>
                </a:lnTo>
                <a:lnTo>
                  <a:pt x="160" y="200"/>
                </a:lnTo>
                <a:lnTo>
                  <a:pt x="173" y="191"/>
                </a:lnTo>
                <a:lnTo>
                  <a:pt x="187" y="181"/>
                </a:lnTo>
                <a:lnTo>
                  <a:pt x="201" y="173"/>
                </a:lnTo>
                <a:lnTo>
                  <a:pt x="229" y="157"/>
                </a:lnTo>
                <a:lnTo>
                  <a:pt x="260" y="141"/>
                </a:lnTo>
                <a:lnTo>
                  <a:pt x="276" y="135"/>
                </a:lnTo>
                <a:lnTo>
                  <a:pt x="293" y="127"/>
                </a:lnTo>
                <a:lnTo>
                  <a:pt x="310" y="121"/>
                </a:lnTo>
                <a:lnTo>
                  <a:pt x="327" y="116"/>
                </a:lnTo>
                <a:lnTo>
                  <a:pt x="363" y="106"/>
                </a:lnTo>
                <a:lnTo>
                  <a:pt x="400" y="97"/>
                </a:lnTo>
                <a:lnTo>
                  <a:pt x="439" y="91"/>
                </a:lnTo>
                <a:lnTo>
                  <a:pt x="479" y="87"/>
                </a:lnTo>
                <a:lnTo>
                  <a:pt x="521" y="84"/>
                </a:lnTo>
                <a:lnTo>
                  <a:pt x="565" y="83"/>
                </a:lnTo>
                <a:close/>
                <a:moveTo>
                  <a:pt x="1113" y="533"/>
                </a:moveTo>
                <a:lnTo>
                  <a:pt x="1113" y="513"/>
                </a:lnTo>
                <a:lnTo>
                  <a:pt x="1112" y="493"/>
                </a:lnTo>
                <a:lnTo>
                  <a:pt x="1109" y="473"/>
                </a:lnTo>
                <a:lnTo>
                  <a:pt x="1106" y="454"/>
                </a:lnTo>
                <a:lnTo>
                  <a:pt x="1102" y="435"/>
                </a:lnTo>
                <a:lnTo>
                  <a:pt x="1098" y="417"/>
                </a:lnTo>
                <a:lnTo>
                  <a:pt x="1092" y="399"/>
                </a:lnTo>
                <a:lnTo>
                  <a:pt x="1086" y="381"/>
                </a:lnTo>
                <a:lnTo>
                  <a:pt x="1079" y="363"/>
                </a:lnTo>
                <a:lnTo>
                  <a:pt x="1070" y="346"/>
                </a:lnTo>
                <a:lnTo>
                  <a:pt x="1062" y="329"/>
                </a:lnTo>
                <a:lnTo>
                  <a:pt x="1052" y="313"/>
                </a:lnTo>
                <a:lnTo>
                  <a:pt x="1042" y="298"/>
                </a:lnTo>
                <a:lnTo>
                  <a:pt x="1031" y="282"/>
                </a:lnTo>
                <a:lnTo>
                  <a:pt x="1018" y="268"/>
                </a:lnTo>
                <a:lnTo>
                  <a:pt x="1006" y="255"/>
                </a:lnTo>
                <a:lnTo>
                  <a:pt x="993" y="241"/>
                </a:lnTo>
                <a:lnTo>
                  <a:pt x="979" y="228"/>
                </a:lnTo>
                <a:lnTo>
                  <a:pt x="964" y="216"/>
                </a:lnTo>
                <a:lnTo>
                  <a:pt x="948" y="205"/>
                </a:lnTo>
                <a:lnTo>
                  <a:pt x="931" y="194"/>
                </a:lnTo>
                <a:lnTo>
                  <a:pt x="913" y="185"/>
                </a:lnTo>
                <a:lnTo>
                  <a:pt x="895" y="175"/>
                </a:lnTo>
                <a:lnTo>
                  <a:pt x="876" y="166"/>
                </a:lnTo>
                <a:lnTo>
                  <a:pt x="856" y="159"/>
                </a:lnTo>
                <a:lnTo>
                  <a:pt x="837" y="153"/>
                </a:lnTo>
                <a:lnTo>
                  <a:pt x="816" y="147"/>
                </a:lnTo>
                <a:lnTo>
                  <a:pt x="795" y="143"/>
                </a:lnTo>
                <a:lnTo>
                  <a:pt x="773" y="140"/>
                </a:lnTo>
                <a:lnTo>
                  <a:pt x="750" y="137"/>
                </a:lnTo>
                <a:lnTo>
                  <a:pt x="727" y="136"/>
                </a:lnTo>
                <a:lnTo>
                  <a:pt x="703" y="136"/>
                </a:lnTo>
                <a:lnTo>
                  <a:pt x="703" y="930"/>
                </a:lnTo>
                <a:lnTo>
                  <a:pt x="732" y="930"/>
                </a:lnTo>
                <a:lnTo>
                  <a:pt x="761" y="926"/>
                </a:lnTo>
                <a:lnTo>
                  <a:pt x="790" y="923"/>
                </a:lnTo>
                <a:lnTo>
                  <a:pt x="817" y="917"/>
                </a:lnTo>
                <a:lnTo>
                  <a:pt x="844" y="909"/>
                </a:lnTo>
                <a:lnTo>
                  <a:pt x="869" y="901"/>
                </a:lnTo>
                <a:lnTo>
                  <a:pt x="893" y="890"/>
                </a:lnTo>
                <a:lnTo>
                  <a:pt x="918" y="878"/>
                </a:lnTo>
                <a:lnTo>
                  <a:pt x="940" y="864"/>
                </a:lnTo>
                <a:lnTo>
                  <a:pt x="961" y="849"/>
                </a:lnTo>
                <a:lnTo>
                  <a:pt x="980" y="833"/>
                </a:lnTo>
                <a:lnTo>
                  <a:pt x="999" y="816"/>
                </a:lnTo>
                <a:lnTo>
                  <a:pt x="1016" y="797"/>
                </a:lnTo>
                <a:lnTo>
                  <a:pt x="1033" y="778"/>
                </a:lnTo>
                <a:lnTo>
                  <a:pt x="1048" y="757"/>
                </a:lnTo>
                <a:lnTo>
                  <a:pt x="1062" y="734"/>
                </a:lnTo>
                <a:lnTo>
                  <a:pt x="1073" y="712"/>
                </a:lnTo>
                <a:lnTo>
                  <a:pt x="1084" y="688"/>
                </a:lnTo>
                <a:lnTo>
                  <a:pt x="1092" y="664"/>
                </a:lnTo>
                <a:lnTo>
                  <a:pt x="1100" y="639"/>
                </a:lnTo>
                <a:lnTo>
                  <a:pt x="1106" y="613"/>
                </a:lnTo>
                <a:lnTo>
                  <a:pt x="1109" y="587"/>
                </a:lnTo>
                <a:lnTo>
                  <a:pt x="1112" y="560"/>
                </a:lnTo>
                <a:lnTo>
                  <a:pt x="1113" y="53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Freeform 20"/>
          <p:cNvSpPr>
            <a:spLocks/>
          </p:cNvSpPr>
          <p:nvPr/>
        </p:nvSpPr>
        <p:spPr bwMode="auto">
          <a:xfrm>
            <a:off x="970405" y="550695"/>
            <a:ext cx="62399" cy="69887"/>
          </a:xfrm>
          <a:custGeom>
            <a:avLst/>
            <a:gdLst/>
            <a:ahLst/>
            <a:cxnLst>
              <a:cxn ang="0">
                <a:pos x="139" y="826"/>
              </a:cxn>
              <a:cxn ang="0">
                <a:pos x="156" y="826"/>
              </a:cxn>
              <a:cxn ang="0">
                <a:pos x="873" y="0"/>
              </a:cxn>
              <a:cxn ang="0">
                <a:pos x="942" y="0"/>
              </a:cxn>
              <a:cxn ang="0">
                <a:pos x="942" y="1081"/>
              </a:cxn>
              <a:cxn ang="0">
                <a:pos x="921" y="1078"/>
              </a:cxn>
              <a:cxn ang="0">
                <a:pos x="903" y="1077"/>
              </a:cxn>
              <a:cxn ang="0">
                <a:pos x="888" y="1076"/>
              </a:cxn>
              <a:cxn ang="0">
                <a:pos x="873" y="1076"/>
              </a:cxn>
              <a:cxn ang="0">
                <a:pos x="859" y="1076"/>
              </a:cxn>
              <a:cxn ang="0">
                <a:pos x="843" y="1077"/>
              </a:cxn>
              <a:cxn ang="0">
                <a:pos x="824" y="1078"/>
              </a:cxn>
              <a:cxn ang="0">
                <a:pos x="803" y="1081"/>
              </a:cxn>
              <a:cxn ang="0">
                <a:pos x="803" y="218"/>
              </a:cxn>
              <a:cxn ang="0">
                <a:pos x="786" y="218"/>
              </a:cxn>
              <a:cxn ang="0">
                <a:pos x="130" y="985"/>
              </a:cxn>
              <a:cxn ang="0">
                <a:pos x="106" y="1011"/>
              </a:cxn>
              <a:cxn ang="0">
                <a:pos x="83" y="1037"/>
              </a:cxn>
              <a:cxn ang="0">
                <a:pos x="64" y="1060"/>
              </a:cxn>
              <a:cxn ang="0">
                <a:pos x="49" y="1081"/>
              </a:cxn>
              <a:cxn ang="0">
                <a:pos x="0" y="1081"/>
              </a:cxn>
              <a:cxn ang="0">
                <a:pos x="0" y="0"/>
              </a:cxn>
              <a:cxn ang="0">
                <a:pos x="10" y="2"/>
              </a:cxn>
              <a:cxn ang="0">
                <a:pos x="25" y="4"/>
              </a:cxn>
              <a:cxn ang="0">
                <a:pos x="45" y="5"/>
              </a:cxn>
              <a:cxn ang="0">
                <a:pos x="69" y="5"/>
              </a:cxn>
              <a:cxn ang="0">
                <a:pos x="139" y="0"/>
              </a:cxn>
              <a:cxn ang="0">
                <a:pos x="139" y="826"/>
              </a:cxn>
            </a:cxnLst>
            <a:rect l="0" t="0" r="r" b="b"/>
            <a:pathLst>
              <a:path w="942" h="1081">
                <a:moveTo>
                  <a:pt x="139" y="826"/>
                </a:moveTo>
                <a:lnTo>
                  <a:pt x="156" y="826"/>
                </a:lnTo>
                <a:lnTo>
                  <a:pt x="873" y="0"/>
                </a:lnTo>
                <a:lnTo>
                  <a:pt x="942" y="0"/>
                </a:lnTo>
                <a:lnTo>
                  <a:pt x="942" y="1081"/>
                </a:lnTo>
                <a:lnTo>
                  <a:pt x="921" y="1078"/>
                </a:lnTo>
                <a:lnTo>
                  <a:pt x="903" y="1077"/>
                </a:lnTo>
                <a:lnTo>
                  <a:pt x="888" y="1076"/>
                </a:lnTo>
                <a:lnTo>
                  <a:pt x="873" y="1076"/>
                </a:lnTo>
                <a:lnTo>
                  <a:pt x="859" y="1076"/>
                </a:lnTo>
                <a:lnTo>
                  <a:pt x="843" y="1077"/>
                </a:lnTo>
                <a:lnTo>
                  <a:pt x="824" y="1078"/>
                </a:lnTo>
                <a:lnTo>
                  <a:pt x="803" y="1081"/>
                </a:lnTo>
                <a:lnTo>
                  <a:pt x="803" y="218"/>
                </a:lnTo>
                <a:lnTo>
                  <a:pt x="786" y="218"/>
                </a:lnTo>
                <a:lnTo>
                  <a:pt x="130" y="985"/>
                </a:lnTo>
                <a:lnTo>
                  <a:pt x="106" y="1011"/>
                </a:lnTo>
                <a:lnTo>
                  <a:pt x="83" y="1037"/>
                </a:lnTo>
                <a:lnTo>
                  <a:pt x="64" y="1060"/>
                </a:lnTo>
                <a:lnTo>
                  <a:pt x="49" y="1081"/>
                </a:lnTo>
                <a:lnTo>
                  <a:pt x="0" y="1081"/>
                </a:lnTo>
                <a:lnTo>
                  <a:pt x="0" y="0"/>
                </a:lnTo>
                <a:lnTo>
                  <a:pt x="10" y="2"/>
                </a:lnTo>
                <a:lnTo>
                  <a:pt x="25" y="4"/>
                </a:lnTo>
                <a:lnTo>
                  <a:pt x="45" y="5"/>
                </a:lnTo>
                <a:lnTo>
                  <a:pt x="69" y="5"/>
                </a:lnTo>
                <a:lnTo>
                  <a:pt x="139" y="0"/>
                </a:lnTo>
                <a:lnTo>
                  <a:pt x="139" y="82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Freeform 21"/>
          <p:cNvSpPr>
            <a:spLocks/>
          </p:cNvSpPr>
          <p:nvPr/>
        </p:nvSpPr>
        <p:spPr bwMode="auto">
          <a:xfrm>
            <a:off x="893257" y="550695"/>
            <a:ext cx="66937" cy="69887"/>
          </a:xfrm>
          <a:custGeom>
            <a:avLst/>
            <a:gdLst/>
            <a:ahLst/>
            <a:cxnLst>
              <a:cxn ang="0">
                <a:pos x="251" y="523"/>
              </a:cxn>
              <a:cxn ang="0">
                <a:pos x="277" y="466"/>
              </a:cxn>
              <a:cxn ang="0">
                <a:pos x="302" y="407"/>
              </a:cxn>
              <a:cxn ang="0">
                <a:pos x="329" y="346"/>
              </a:cxn>
              <a:cxn ang="0">
                <a:pos x="366" y="260"/>
              </a:cxn>
              <a:cxn ang="0">
                <a:pos x="405" y="164"/>
              </a:cxn>
              <a:cxn ang="0">
                <a:pos x="437" y="86"/>
              </a:cxn>
              <a:cxn ang="0">
                <a:pos x="460" y="24"/>
              </a:cxn>
              <a:cxn ang="0">
                <a:pos x="543" y="0"/>
              </a:cxn>
              <a:cxn ang="0">
                <a:pos x="863" y="773"/>
              </a:cxn>
              <a:cxn ang="0">
                <a:pos x="912" y="888"/>
              </a:cxn>
              <a:cxn ang="0">
                <a:pos x="952" y="977"/>
              </a:cxn>
              <a:cxn ang="0">
                <a:pos x="980" y="1042"/>
              </a:cxn>
              <a:cxn ang="0">
                <a:pos x="1000" y="1081"/>
              </a:cxn>
              <a:cxn ang="0">
                <a:pos x="950" y="1077"/>
              </a:cxn>
              <a:cxn ang="0">
                <a:pos x="944" y="1076"/>
              </a:cxn>
              <a:cxn ang="0">
                <a:pos x="897" y="1077"/>
              </a:cxn>
              <a:cxn ang="0">
                <a:pos x="846" y="1081"/>
              </a:cxn>
              <a:cxn ang="0">
                <a:pos x="667" y="624"/>
              </a:cxn>
              <a:cxn ang="0">
                <a:pos x="490" y="173"/>
              </a:cxn>
              <a:cxn ang="0">
                <a:pos x="472" y="182"/>
              </a:cxn>
              <a:cxn ang="0">
                <a:pos x="444" y="244"/>
              </a:cxn>
              <a:cxn ang="0">
                <a:pos x="409" y="327"/>
              </a:cxn>
              <a:cxn ang="0">
                <a:pos x="385" y="383"/>
              </a:cxn>
              <a:cxn ang="0">
                <a:pos x="361" y="439"/>
              </a:cxn>
              <a:cxn ang="0">
                <a:pos x="338" y="492"/>
              </a:cxn>
              <a:cxn ang="0">
                <a:pos x="312" y="554"/>
              </a:cxn>
              <a:cxn ang="0">
                <a:pos x="283" y="625"/>
              </a:cxn>
              <a:cxn ang="0">
                <a:pos x="254" y="697"/>
              </a:cxn>
              <a:cxn ang="0">
                <a:pos x="226" y="769"/>
              </a:cxn>
              <a:cxn ang="0">
                <a:pos x="199" y="842"/>
              </a:cxn>
              <a:cxn ang="0">
                <a:pos x="174" y="912"/>
              </a:cxn>
              <a:cxn ang="0">
                <a:pos x="150" y="980"/>
              </a:cxn>
              <a:cxn ang="0">
                <a:pos x="126" y="1047"/>
              </a:cxn>
              <a:cxn ang="0">
                <a:pos x="84" y="1077"/>
              </a:cxn>
              <a:cxn ang="0">
                <a:pos x="39" y="1077"/>
              </a:cxn>
              <a:cxn ang="0">
                <a:pos x="0" y="1081"/>
              </a:cxn>
              <a:cxn ang="0">
                <a:pos x="145" y="763"/>
              </a:cxn>
              <a:cxn ang="0">
                <a:pos x="172" y="705"/>
              </a:cxn>
              <a:cxn ang="0">
                <a:pos x="198" y="644"/>
              </a:cxn>
              <a:cxn ang="0">
                <a:pos x="226" y="583"/>
              </a:cxn>
            </a:cxnLst>
            <a:rect l="0" t="0" r="r" b="b"/>
            <a:pathLst>
              <a:path w="1000" h="1081">
                <a:moveTo>
                  <a:pt x="240" y="551"/>
                </a:moveTo>
                <a:lnTo>
                  <a:pt x="251" y="523"/>
                </a:lnTo>
                <a:lnTo>
                  <a:pt x="264" y="496"/>
                </a:lnTo>
                <a:lnTo>
                  <a:pt x="277" y="466"/>
                </a:lnTo>
                <a:lnTo>
                  <a:pt x="289" y="437"/>
                </a:lnTo>
                <a:lnTo>
                  <a:pt x="302" y="407"/>
                </a:lnTo>
                <a:lnTo>
                  <a:pt x="316" y="377"/>
                </a:lnTo>
                <a:lnTo>
                  <a:pt x="329" y="346"/>
                </a:lnTo>
                <a:lnTo>
                  <a:pt x="342" y="314"/>
                </a:lnTo>
                <a:lnTo>
                  <a:pt x="366" y="260"/>
                </a:lnTo>
                <a:lnTo>
                  <a:pt x="386" y="210"/>
                </a:lnTo>
                <a:lnTo>
                  <a:pt x="405" y="164"/>
                </a:lnTo>
                <a:lnTo>
                  <a:pt x="422" y="123"/>
                </a:lnTo>
                <a:lnTo>
                  <a:pt x="437" y="86"/>
                </a:lnTo>
                <a:lnTo>
                  <a:pt x="449" y="53"/>
                </a:lnTo>
                <a:lnTo>
                  <a:pt x="460" y="24"/>
                </a:lnTo>
                <a:lnTo>
                  <a:pt x="468" y="0"/>
                </a:lnTo>
                <a:lnTo>
                  <a:pt x="543" y="0"/>
                </a:lnTo>
                <a:lnTo>
                  <a:pt x="669" y="310"/>
                </a:lnTo>
                <a:lnTo>
                  <a:pt x="863" y="773"/>
                </a:lnTo>
                <a:lnTo>
                  <a:pt x="889" y="833"/>
                </a:lnTo>
                <a:lnTo>
                  <a:pt x="912" y="888"/>
                </a:lnTo>
                <a:lnTo>
                  <a:pt x="933" y="936"/>
                </a:lnTo>
                <a:lnTo>
                  <a:pt x="952" y="977"/>
                </a:lnTo>
                <a:lnTo>
                  <a:pt x="967" y="1012"/>
                </a:lnTo>
                <a:lnTo>
                  <a:pt x="980" y="1042"/>
                </a:lnTo>
                <a:lnTo>
                  <a:pt x="992" y="1064"/>
                </a:lnTo>
                <a:lnTo>
                  <a:pt x="1000" y="1081"/>
                </a:lnTo>
                <a:lnTo>
                  <a:pt x="967" y="1077"/>
                </a:lnTo>
                <a:lnTo>
                  <a:pt x="950" y="1077"/>
                </a:lnTo>
                <a:lnTo>
                  <a:pt x="947" y="1076"/>
                </a:lnTo>
                <a:lnTo>
                  <a:pt x="944" y="1076"/>
                </a:lnTo>
                <a:lnTo>
                  <a:pt x="924" y="1076"/>
                </a:lnTo>
                <a:lnTo>
                  <a:pt x="897" y="1077"/>
                </a:lnTo>
                <a:lnTo>
                  <a:pt x="876" y="1078"/>
                </a:lnTo>
                <a:lnTo>
                  <a:pt x="846" y="1081"/>
                </a:lnTo>
                <a:lnTo>
                  <a:pt x="785" y="928"/>
                </a:lnTo>
                <a:lnTo>
                  <a:pt x="667" y="624"/>
                </a:lnTo>
                <a:lnTo>
                  <a:pt x="556" y="344"/>
                </a:lnTo>
                <a:lnTo>
                  <a:pt x="490" y="173"/>
                </a:lnTo>
                <a:lnTo>
                  <a:pt x="475" y="174"/>
                </a:lnTo>
                <a:lnTo>
                  <a:pt x="472" y="182"/>
                </a:lnTo>
                <a:lnTo>
                  <a:pt x="461" y="206"/>
                </a:lnTo>
                <a:lnTo>
                  <a:pt x="444" y="244"/>
                </a:lnTo>
                <a:lnTo>
                  <a:pt x="421" y="298"/>
                </a:lnTo>
                <a:lnTo>
                  <a:pt x="409" y="327"/>
                </a:lnTo>
                <a:lnTo>
                  <a:pt x="396" y="355"/>
                </a:lnTo>
                <a:lnTo>
                  <a:pt x="385" y="383"/>
                </a:lnTo>
                <a:lnTo>
                  <a:pt x="373" y="411"/>
                </a:lnTo>
                <a:lnTo>
                  <a:pt x="361" y="439"/>
                </a:lnTo>
                <a:lnTo>
                  <a:pt x="349" y="466"/>
                </a:lnTo>
                <a:lnTo>
                  <a:pt x="338" y="492"/>
                </a:lnTo>
                <a:lnTo>
                  <a:pt x="326" y="519"/>
                </a:lnTo>
                <a:lnTo>
                  <a:pt x="312" y="554"/>
                </a:lnTo>
                <a:lnTo>
                  <a:pt x="298" y="590"/>
                </a:lnTo>
                <a:lnTo>
                  <a:pt x="283" y="625"/>
                </a:lnTo>
                <a:lnTo>
                  <a:pt x="268" y="661"/>
                </a:lnTo>
                <a:lnTo>
                  <a:pt x="254" y="697"/>
                </a:lnTo>
                <a:lnTo>
                  <a:pt x="241" y="733"/>
                </a:lnTo>
                <a:lnTo>
                  <a:pt x="226" y="769"/>
                </a:lnTo>
                <a:lnTo>
                  <a:pt x="212" y="807"/>
                </a:lnTo>
                <a:lnTo>
                  <a:pt x="199" y="842"/>
                </a:lnTo>
                <a:lnTo>
                  <a:pt x="187" y="877"/>
                </a:lnTo>
                <a:lnTo>
                  <a:pt x="174" y="912"/>
                </a:lnTo>
                <a:lnTo>
                  <a:pt x="161" y="946"/>
                </a:lnTo>
                <a:lnTo>
                  <a:pt x="150" y="980"/>
                </a:lnTo>
                <a:lnTo>
                  <a:pt x="138" y="1014"/>
                </a:lnTo>
                <a:lnTo>
                  <a:pt x="126" y="1047"/>
                </a:lnTo>
                <a:lnTo>
                  <a:pt x="116" y="1081"/>
                </a:lnTo>
                <a:lnTo>
                  <a:pt x="84" y="1077"/>
                </a:lnTo>
                <a:lnTo>
                  <a:pt x="56" y="1076"/>
                </a:lnTo>
                <a:lnTo>
                  <a:pt x="39" y="1077"/>
                </a:lnTo>
                <a:lnTo>
                  <a:pt x="22" y="1078"/>
                </a:lnTo>
                <a:lnTo>
                  <a:pt x="0" y="1081"/>
                </a:lnTo>
                <a:lnTo>
                  <a:pt x="133" y="792"/>
                </a:lnTo>
                <a:lnTo>
                  <a:pt x="145" y="763"/>
                </a:lnTo>
                <a:lnTo>
                  <a:pt x="159" y="734"/>
                </a:lnTo>
                <a:lnTo>
                  <a:pt x="172" y="705"/>
                </a:lnTo>
                <a:lnTo>
                  <a:pt x="185" y="675"/>
                </a:lnTo>
                <a:lnTo>
                  <a:pt x="198" y="644"/>
                </a:lnTo>
                <a:lnTo>
                  <a:pt x="212" y="613"/>
                </a:lnTo>
                <a:lnTo>
                  <a:pt x="226" y="583"/>
                </a:lnTo>
                <a:lnTo>
                  <a:pt x="240" y="5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Freeform 22"/>
          <p:cNvSpPr>
            <a:spLocks noEditPoints="1"/>
          </p:cNvSpPr>
          <p:nvPr/>
        </p:nvSpPr>
        <p:spPr bwMode="auto">
          <a:xfrm>
            <a:off x="825185" y="548441"/>
            <a:ext cx="66937" cy="73268"/>
          </a:xfrm>
          <a:custGeom>
            <a:avLst/>
            <a:gdLst/>
            <a:ahLst/>
            <a:cxnLst>
              <a:cxn ang="0">
                <a:pos x="0" y="1103"/>
              </a:cxn>
              <a:cxn ang="0">
                <a:pos x="492" y="0"/>
              </a:cxn>
              <a:cxn ang="0">
                <a:pos x="528" y="0"/>
              </a:cxn>
              <a:cxn ang="0">
                <a:pos x="1001" y="1103"/>
              </a:cxn>
              <a:cxn ang="0">
                <a:pos x="966" y="1100"/>
              </a:cxn>
              <a:cxn ang="0">
                <a:pos x="957" y="1100"/>
              </a:cxn>
              <a:cxn ang="0">
                <a:pos x="952" y="1100"/>
              </a:cxn>
              <a:cxn ang="0">
                <a:pos x="945" y="1099"/>
              </a:cxn>
              <a:cxn ang="0">
                <a:pos x="918" y="1098"/>
              </a:cxn>
              <a:cxn ang="0">
                <a:pos x="893" y="1098"/>
              </a:cxn>
              <a:cxn ang="0">
                <a:pos x="871" y="1099"/>
              </a:cxn>
              <a:cxn ang="0">
                <a:pos x="836" y="1103"/>
              </a:cxn>
              <a:cxn ang="0">
                <a:pos x="819" y="1057"/>
              </a:cxn>
              <a:cxn ang="0">
                <a:pos x="805" y="1016"/>
              </a:cxn>
              <a:cxn ang="0">
                <a:pos x="793" y="983"/>
              </a:cxn>
              <a:cxn ang="0">
                <a:pos x="784" y="957"/>
              </a:cxn>
              <a:cxn ang="0">
                <a:pos x="777" y="940"/>
              </a:cxn>
              <a:cxn ang="0">
                <a:pos x="769" y="922"/>
              </a:cxn>
              <a:cxn ang="0">
                <a:pos x="762" y="902"/>
              </a:cxn>
              <a:cxn ang="0">
                <a:pos x="753" y="879"/>
              </a:cxn>
              <a:cxn ang="0">
                <a:pos x="744" y="855"/>
              </a:cxn>
              <a:cxn ang="0">
                <a:pos x="734" y="831"/>
              </a:cxn>
              <a:cxn ang="0">
                <a:pos x="725" y="805"/>
              </a:cxn>
              <a:cxn ang="0">
                <a:pos x="714" y="780"/>
              </a:cxn>
              <a:cxn ang="0">
                <a:pos x="703" y="754"/>
              </a:cxn>
              <a:cxn ang="0">
                <a:pos x="693" y="729"/>
              </a:cxn>
              <a:cxn ang="0">
                <a:pos x="681" y="702"/>
              </a:cxn>
              <a:cxn ang="0">
                <a:pos x="670" y="676"/>
              </a:cxn>
              <a:cxn ang="0">
                <a:pos x="269" y="676"/>
              </a:cxn>
              <a:cxn ang="0">
                <a:pos x="230" y="775"/>
              </a:cxn>
              <a:cxn ang="0">
                <a:pos x="183" y="900"/>
              </a:cxn>
              <a:cxn ang="0">
                <a:pos x="147" y="998"/>
              </a:cxn>
              <a:cxn ang="0">
                <a:pos x="113" y="1103"/>
              </a:cxn>
              <a:cxn ang="0">
                <a:pos x="89" y="1100"/>
              </a:cxn>
              <a:cxn ang="0">
                <a:pos x="79" y="1100"/>
              </a:cxn>
              <a:cxn ang="0">
                <a:pos x="73" y="1099"/>
              </a:cxn>
              <a:cxn ang="0">
                <a:pos x="54" y="1098"/>
              </a:cxn>
              <a:cxn ang="0">
                <a:pos x="37" y="1098"/>
              </a:cxn>
              <a:cxn ang="0">
                <a:pos x="22" y="1099"/>
              </a:cxn>
              <a:cxn ang="0">
                <a:pos x="0" y="1103"/>
              </a:cxn>
              <a:cxn ang="0">
                <a:pos x="646" y="611"/>
              </a:cxn>
              <a:cxn ang="0">
                <a:pos x="471" y="207"/>
              </a:cxn>
              <a:cxn ang="0">
                <a:pos x="300" y="611"/>
              </a:cxn>
              <a:cxn ang="0">
                <a:pos x="646" y="611"/>
              </a:cxn>
            </a:cxnLst>
            <a:rect l="0" t="0" r="r" b="b"/>
            <a:pathLst>
              <a:path w="1001" h="1103">
                <a:moveTo>
                  <a:pt x="0" y="1103"/>
                </a:moveTo>
                <a:lnTo>
                  <a:pt x="492" y="0"/>
                </a:lnTo>
                <a:lnTo>
                  <a:pt x="528" y="0"/>
                </a:lnTo>
                <a:lnTo>
                  <a:pt x="1001" y="1103"/>
                </a:lnTo>
                <a:lnTo>
                  <a:pt x="966" y="1100"/>
                </a:lnTo>
                <a:lnTo>
                  <a:pt x="957" y="1100"/>
                </a:lnTo>
                <a:lnTo>
                  <a:pt x="952" y="1100"/>
                </a:lnTo>
                <a:lnTo>
                  <a:pt x="945" y="1099"/>
                </a:lnTo>
                <a:lnTo>
                  <a:pt x="918" y="1098"/>
                </a:lnTo>
                <a:lnTo>
                  <a:pt x="893" y="1098"/>
                </a:lnTo>
                <a:lnTo>
                  <a:pt x="871" y="1099"/>
                </a:lnTo>
                <a:lnTo>
                  <a:pt x="836" y="1103"/>
                </a:lnTo>
                <a:lnTo>
                  <a:pt x="819" y="1057"/>
                </a:lnTo>
                <a:lnTo>
                  <a:pt x="805" y="1016"/>
                </a:lnTo>
                <a:lnTo>
                  <a:pt x="793" y="983"/>
                </a:lnTo>
                <a:lnTo>
                  <a:pt x="784" y="957"/>
                </a:lnTo>
                <a:lnTo>
                  <a:pt x="777" y="940"/>
                </a:lnTo>
                <a:lnTo>
                  <a:pt x="769" y="922"/>
                </a:lnTo>
                <a:lnTo>
                  <a:pt x="762" y="902"/>
                </a:lnTo>
                <a:lnTo>
                  <a:pt x="753" y="879"/>
                </a:lnTo>
                <a:lnTo>
                  <a:pt x="744" y="855"/>
                </a:lnTo>
                <a:lnTo>
                  <a:pt x="734" y="831"/>
                </a:lnTo>
                <a:lnTo>
                  <a:pt x="725" y="805"/>
                </a:lnTo>
                <a:lnTo>
                  <a:pt x="714" y="780"/>
                </a:lnTo>
                <a:lnTo>
                  <a:pt x="703" y="754"/>
                </a:lnTo>
                <a:lnTo>
                  <a:pt x="693" y="729"/>
                </a:lnTo>
                <a:lnTo>
                  <a:pt x="681" y="702"/>
                </a:lnTo>
                <a:lnTo>
                  <a:pt x="670" y="676"/>
                </a:lnTo>
                <a:lnTo>
                  <a:pt x="269" y="676"/>
                </a:lnTo>
                <a:lnTo>
                  <a:pt x="230" y="775"/>
                </a:lnTo>
                <a:lnTo>
                  <a:pt x="183" y="900"/>
                </a:lnTo>
                <a:lnTo>
                  <a:pt x="147" y="998"/>
                </a:lnTo>
                <a:lnTo>
                  <a:pt x="113" y="1103"/>
                </a:lnTo>
                <a:lnTo>
                  <a:pt x="89" y="1100"/>
                </a:lnTo>
                <a:lnTo>
                  <a:pt x="79" y="1100"/>
                </a:lnTo>
                <a:lnTo>
                  <a:pt x="73" y="1099"/>
                </a:lnTo>
                <a:lnTo>
                  <a:pt x="54" y="1098"/>
                </a:lnTo>
                <a:lnTo>
                  <a:pt x="37" y="1098"/>
                </a:lnTo>
                <a:lnTo>
                  <a:pt x="22" y="1099"/>
                </a:lnTo>
                <a:lnTo>
                  <a:pt x="0" y="1103"/>
                </a:lnTo>
                <a:close/>
                <a:moveTo>
                  <a:pt x="646" y="611"/>
                </a:moveTo>
                <a:lnTo>
                  <a:pt x="471" y="207"/>
                </a:lnTo>
                <a:lnTo>
                  <a:pt x="300" y="611"/>
                </a:lnTo>
                <a:lnTo>
                  <a:pt x="646" y="61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Freeform 23"/>
          <p:cNvSpPr>
            <a:spLocks noEditPoints="1"/>
          </p:cNvSpPr>
          <p:nvPr/>
        </p:nvSpPr>
        <p:spPr bwMode="auto">
          <a:xfrm>
            <a:off x="771863" y="550695"/>
            <a:ext cx="46516" cy="69887"/>
          </a:xfrm>
          <a:custGeom>
            <a:avLst/>
            <a:gdLst/>
            <a:ahLst/>
            <a:cxnLst>
              <a:cxn ang="0">
                <a:pos x="288" y="472"/>
              </a:cxn>
              <a:cxn ang="0">
                <a:pos x="386" y="452"/>
              </a:cxn>
              <a:cxn ang="0">
                <a:pos x="448" y="421"/>
              </a:cxn>
              <a:cxn ang="0">
                <a:pos x="489" y="380"/>
              </a:cxn>
              <a:cxn ang="0">
                <a:pos x="517" y="327"/>
              </a:cxn>
              <a:cxn ang="0">
                <a:pos x="530" y="267"/>
              </a:cxn>
              <a:cxn ang="0">
                <a:pos x="526" y="203"/>
              </a:cxn>
              <a:cxn ang="0">
                <a:pos x="505" y="148"/>
              </a:cxn>
              <a:cxn ang="0">
                <a:pos x="471" y="108"/>
              </a:cxn>
              <a:cxn ang="0">
                <a:pos x="423" y="82"/>
              </a:cxn>
              <a:cxn ang="0">
                <a:pos x="359" y="66"/>
              </a:cxn>
              <a:cxn ang="0">
                <a:pos x="283" y="60"/>
              </a:cxn>
              <a:cxn ang="0">
                <a:pos x="195" y="475"/>
              </a:cxn>
              <a:cxn ang="0">
                <a:pos x="0" y="0"/>
              </a:cxn>
              <a:cxn ang="0">
                <a:pos x="398" y="3"/>
              </a:cxn>
              <a:cxn ang="0">
                <a:pos x="491" y="17"/>
              </a:cxn>
              <a:cxn ang="0">
                <a:pos x="564" y="41"/>
              </a:cxn>
              <a:cxn ang="0">
                <a:pos x="618" y="78"/>
              </a:cxn>
              <a:cxn ang="0">
                <a:pos x="653" y="131"/>
              </a:cxn>
              <a:cxn ang="0">
                <a:pos x="667" y="199"/>
              </a:cxn>
              <a:cxn ang="0">
                <a:pos x="665" y="258"/>
              </a:cxn>
              <a:cxn ang="0">
                <a:pos x="654" y="306"/>
              </a:cxn>
              <a:cxn ang="0">
                <a:pos x="621" y="370"/>
              </a:cxn>
              <a:cxn ang="0">
                <a:pos x="581" y="416"/>
              </a:cxn>
              <a:cxn ang="0">
                <a:pos x="497" y="470"/>
              </a:cxn>
              <a:cxn ang="0">
                <a:pos x="430" y="499"/>
              </a:cxn>
              <a:cxn ang="0">
                <a:pos x="478" y="504"/>
              </a:cxn>
              <a:cxn ang="0">
                <a:pos x="532" y="519"/>
              </a:cxn>
              <a:cxn ang="0">
                <a:pos x="580" y="538"/>
              </a:cxn>
              <a:cxn ang="0">
                <a:pos x="622" y="566"/>
              </a:cxn>
              <a:cxn ang="0">
                <a:pos x="658" y="600"/>
              </a:cxn>
              <a:cxn ang="0">
                <a:pos x="687" y="644"/>
              </a:cxn>
              <a:cxn ang="0">
                <a:pos x="705" y="699"/>
              </a:cxn>
              <a:cxn ang="0">
                <a:pos x="708" y="767"/>
              </a:cxn>
              <a:cxn ang="0">
                <a:pos x="694" y="845"/>
              </a:cxn>
              <a:cxn ang="0">
                <a:pos x="663" y="914"/>
              </a:cxn>
              <a:cxn ang="0">
                <a:pos x="613" y="973"/>
              </a:cxn>
              <a:cxn ang="0">
                <a:pos x="555" y="1020"/>
              </a:cxn>
              <a:cxn ang="0">
                <a:pos x="510" y="1042"/>
              </a:cxn>
              <a:cxn ang="0">
                <a:pos x="443" y="1061"/>
              </a:cxn>
              <a:cxn ang="0">
                <a:pos x="234" y="536"/>
              </a:cxn>
              <a:cxn ang="0">
                <a:pos x="315" y="1018"/>
              </a:cxn>
              <a:cxn ang="0">
                <a:pos x="386" y="1006"/>
              </a:cxn>
              <a:cxn ang="0">
                <a:pos x="447" y="980"/>
              </a:cxn>
              <a:cxn ang="0">
                <a:pos x="498" y="938"/>
              </a:cxn>
              <a:cxn ang="0">
                <a:pos x="534" y="884"/>
              </a:cxn>
              <a:cxn ang="0">
                <a:pos x="555" y="824"/>
              </a:cxn>
              <a:cxn ang="0">
                <a:pos x="559" y="751"/>
              </a:cxn>
              <a:cxn ang="0">
                <a:pos x="545" y="676"/>
              </a:cxn>
              <a:cxn ang="0">
                <a:pos x="510" y="620"/>
              </a:cxn>
              <a:cxn ang="0">
                <a:pos x="458" y="578"/>
              </a:cxn>
              <a:cxn ang="0">
                <a:pos x="389" y="553"/>
              </a:cxn>
              <a:cxn ang="0">
                <a:pos x="306" y="539"/>
              </a:cxn>
            </a:cxnLst>
            <a:rect l="0" t="0" r="r" b="b"/>
            <a:pathLst>
              <a:path w="708" h="1076">
                <a:moveTo>
                  <a:pt x="195" y="475"/>
                </a:moveTo>
                <a:lnTo>
                  <a:pt x="229" y="475"/>
                </a:lnTo>
                <a:lnTo>
                  <a:pt x="260" y="474"/>
                </a:lnTo>
                <a:lnTo>
                  <a:pt x="288" y="472"/>
                </a:lnTo>
                <a:lnTo>
                  <a:pt x="315" y="470"/>
                </a:lnTo>
                <a:lnTo>
                  <a:pt x="339" y="466"/>
                </a:lnTo>
                <a:lnTo>
                  <a:pt x="362" y="459"/>
                </a:lnTo>
                <a:lnTo>
                  <a:pt x="386" y="452"/>
                </a:lnTo>
                <a:lnTo>
                  <a:pt x="410" y="442"/>
                </a:lnTo>
                <a:lnTo>
                  <a:pt x="424" y="436"/>
                </a:lnTo>
                <a:lnTo>
                  <a:pt x="437" y="429"/>
                </a:lnTo>
                <a:lnTo>
                  <a:pt x="448" y="421"/>
                </a:lnTo>
                <a:lnTo>
                  <a:pt x="460" y="412"/>
                </a:lnTo>
                <a:lnTo>
                  <a:pt x="470" y="402"/>
                </a:lnTo>
                <a:lnTo>
                  <a:pt x="481" y="392"/>
                </a:lnTo>
                <a:lnTo>
                  <a:pt x="489" y="380"/>
                </a:lnTo>
                <a:lnTo>
                  <a:pt x="498" y="367"/>
                </a:lnTo>
                <a:lnTo>
                  <a:pt x="505" y="354"/>
                </a:lnTo>
                <a:lnTo>
                  <a:pt x="512" y="341"/>
                </a:lnTo>
                <a:lnTo>
                  <a:pt x="517" y="327"/>
                </a:lnTo>
                <a:lnTo>
                  <a:pt x="521" y="313"/>
                </a:lnTo>
                <a:lnTo>
                  <a:pt x="526" y="298"/>
                </a:lnTo>
                <a:lnTo>
                  <a:pt x="528" y="283"/>
                </a:lnTo>
                <a:lnTo>
                  <a:pt x="530" y="267"/>
                </a:lnTo>
                <a:lnTo>
                  <a:pt x="530" y="251"/>
                </a:lnTo>
                <a:lnTo>
                  <a:pt x="530" y="234"/>
                </a:lnTo>
                <a:lnTo>
                  <a:pt x="528" y="218"/>
                </a:lnTo>
                <a:lnTo>
                  <a:pt x="526" y="203"/>
                </a:lnTo>
                <a:lnTo>
                  <a:pt x="521" y="188"/>
                </a:lnTo>
                <a:lnTo>
                  <a:pt x="517" y="174"/>
                </a:lnTo>
                <a:lnTo>
                  <a:pt x="512" y="161"/>
                </a:lnTo>
                <a:lnTo>
                  <a:pt x="505" y="148"/>
                </a:lnTo>
                <a:lnTo>
                  <a:pt x="498" y="138"/>
                </a:lnTo>
                <a:lnTo>
                  <a:pt x="491" y="127"/>
                </a:lnTo>
                <a:lnTo>
                  <a:pt x="481" y="118"/>
                </a:lnTo>
                <a:lnTo>
                  <a:pt x="471" y="108"/>
                </a:lnTo>
                <a:lnTo>
                  <a:pt x="461" y="101"/>
                </a:lnTo>
                <a:lnTo>
                  <a:pt x="449" y="93"/>
                </a:lnTo>
                <a:lnTo>
                  <a:pt x="437" y="87"/>
                </a:lnTo>
                <a:lnTo>
                  <a:pt x="423" y="82"/>
                </a:lnTo>
                <a:lnTo>
                  <a:pt x="409" y="76"/>
                </a:lnTo>
                <a:lnTo>
                  <a:pt x="393" y="72"/>
                </a:lnTo>
                <a:lnTo>
                  <a:pt x="377" y="69"/>
                </a:lnTo>
                <a:lnTo>
                  <a:pt x="359" y="66"/>
                </a:lnTo>
                <a:lnTo>
                  <a:pt x="342" y="64"/>
                </a:lnTo>
                <a:lnTo>
                  <a:pt x="323" y="62"/>
                </a:lnTo>
                <a:lnTo>
                  <a:pt x="303" y="60"/>
                </a:lnTo>
                <a:lnTo>
                  <a:pt x="283" y="60"/>
                </a:lnTo>
                <a:lnTo>
                  <a:pt x="262" y="60"/>
                </a:lnTo>
                <a:lnTo>
                  <a:pt x="138" y="60"/>
                </a:lnTo>
                <a:lnTo>
                  <a:pt x="138" y="475"/>
                </a:lnTo>
                <a:lnTo>
                  <a:pt x="195" y="475"/>
                </a:lnTo>
                <a:close/>
                <a:moveTo>
                  <a:pt x="360" y="1074"/>
                </a:moveTo>
                <a:lnTo>
                  <a:pt x="232" y="1076"/>
                </a:lnTo>
                <a:lnTo>
                  <a:pt x="0" y="1076"/>
                </a:lnTo>
                <a:lnTo>
                  <a:pt x="0" y="0"/>
                </a:lnTo>
                <a:lnTo>
                  <a:pt x="318" y="0"/>
                </a:lnTo>
                <a:lnTo>
                  <a:pt x="345" y="1"/>
                </a:lnTo>
                <a:lnTo>
                  <a:pt x="373" y="2"/>
                </a:lnTo>
                <a:lnTo>
                  <a:pt x="398" y="3"/>
                </a:lnTo>
                <a:lnTo>
                  <a:pt x="424" y="5"/>
                </a:lnTo>
                <a:lnTo>
                  <a:pt x="447" y="8"/>
                </a:lnTo>
                <a:lnTo>
                  <a:pt x="469" y="13"/>
                </a:lnTo>
                <a:lnTo>
                  <a:pt x="491" y="17"/>
                </a:lnTo>
                <a:lnTo>
                  <a:pt x="511" y="22"/>
                </a:lnTo>
                <a:lnTo>
                  <a:pt x="530" y="27"/>
                </a:lnTo>
                <a:lnTo>
                  <a:pt x="547" y="34"/>
                </a:lnTo>
                <a:lnTo>
                  <a:pt x="564" y="41"/>
                </a:lnTo>
                <a:lnTo>
                  <a:pt x="578" y="50"/>
                </a:lnTo>
                <a:lnTo>
                  <a:pt x="593" y="58"/>
                </a:lnTo>
                <a:lnTo>
                  <a:pt x="606" y="68"/>
                </a:lnTo>
                <a:lnTo>
                  <a:pt x="618" y="78"/>
                </a:lnTo>
                <a:lnTo>
                  <a:pt x="628" y="90"/>
                </a:lnTo>
                <a:lnTo>
                  <a:pt x="638" y="103"/>
                </a:lnTo>
                <a:lnTo>
                  <a:pt x="645" y="117"/>
                </a:lnTo>
                <a:lnTo>
                  <a:pt x="653" y="131"/>
                </a:lnTo>
                <a:lnTo>
                  <a:pt x="658" y="147"/>
                </a:lnTo>
                <a:lnTo>
                  <a:pt x="662" y="163"/>
                </a:lnTo>
                <a:lnTo>
                  <a:pt x="665" y="181"/>
                </a:lnTo>
                <a:lnTo>
                  <a:pt x="667" y="199"/>
                </a:lnTo>
                <a:lnTo>
                  <a:pt x="669" y="218"/>
                </a:lnTo>
                <a:lnTo>
                  <a:pt x="669" y="232"/>
                </a:lnTo>
                <a:lnTo>
                  <a:pt x="667" y="245"/>
                </a:lnTo>
                <a:lnTo>
                  <a:pt x="665" y="258"/>
                </a:lnTo>
                <a:lnTo>
                  <a:pt x="663" y="270"/>
                </a:lnTo>
                <a:lnTo>
                  <a:pt x="661" y="282"/>
                </a:lnTo>
                <a:lnTo>
                  <a:pt x="658" y="294"/>
                </a:lnTo>
                <a:lnTo>
                  <a:pt x="654" y="306"/>
                </a:lnTo>
                <a:lnTo>
                  <a:pt x="649" y="317"/>
                </a:lnTo>
                <a:lnTo>
                  <a:pt x="640" y="338"/>
                </a:lnTo>
                <a:lnTo>
                  <a:pt x="628" y="360"/>
                </a:lnTo>
                <a:lnTo>
                  <a:pt x="621" y="370"/>
                </a:lnTo>
                <a:lnTo>
                  <a:pt x="614" y="380"/>
                </a:lnTo>
                <a:lnTo>
                  <a:pt x="606" y="389"/>
                </a:lnTo>
                <a:lnTo>
                  <a:pt x="598" y="399"/>
                </a:lnTo>
                <a:lnTo>
                  <a:pt x="581" y="416"/>
                </a:lnTo>
                <a:lnTo>
                  <a:pt x="562" y="432"/>
                </a:lnTo>
                <a:lnTo>
                  <a:pt x="540" y="447"/>
                </a:lnTo>
                <a:lnTo>
                  <a:pt x="519" y="459"/>
                </a:lnTo>
                <a:lnTo>
                  <a:pt x="497" y="470"/>
                </a:lnTo>
                <a:lnTo>
                  <a:pt x="473" y="480"/>
                </a:lnTo>
                <a:lnTo>
                  <a:pt x="446" y="489"/>
                </a:lnTo>
                <a:lnTo>
                  <a:pt x="419" y="499"/>
                </a:lnTo>
                <a:lnTo>
                  <a:pt x="430" y="499"/>
                </a:lnTo>
                <a:lnTo>
                  <a:pt x="442" y="500"/>
                </a:lnTo>
                <a:lnTo>
                  <a:pt x="453" y="501"/>
                </a:lnTo>
                <a:lnTo>
                  <a:pt x="465" y="502"/>
                </a:lnTo>
                <a:lnTo>
                  <a:pt x="478" y="504"/>
                </a:lnTo>
                <a:lnTo>
                  <a:pt x="492" y="507"/>
                </a:lnTo>
                <a:lnTo>
                  <a:pt x="504" y="511"/>
                </a:lnTo>
                <a:lnTo>
                  <a:pt x="519" y="516"/>
                </a:lnTo>
                <a:lnTo>
                  <a:pt x="532" y="519"/>
                </a:lnTo>
                <a:lnTo>
                  <a:pt x="544" y="523"/>
                </a:lnTo>
                <a:lnTo>
                  <a:pt x="556" y="527"/>
                </a:lnTo>
                <a:lnTo>
                  <a:pt x="568" y="533"/>
                </a:lnTo>
                <a:lnTo>
                  <a:pt x="580" y="538"/>
                </a:lnTo>
                <a:lnTo>
                  <a:pt x="591" y="544"/>
                </a:lnTo>
                <a:lnTo>
                  <a:pt x="602" y="551"/>
                </a:lnTo>
                <a:lnTo>
                  <a:pt x="612" y="558"/>
                </a:lnTo>
                <a:lnTo>
                  <a:pt x="622" y="566"/>
                </a:lnTo>
                <a:lnTo>
                  <a:pt x="631" y="573"/>
                </a:lnTo>
                <a:lnTo>
                  <a:pt x="641" y="581"/>
                </a:lnTo>
                <a:lnTo>
                  <a:pt x="649" y="590"/>
                </a:lnTo>
                <a:lnTo>
                  <a:pt x="658" y="600"/>
                </a:lnTo>
                <a:lnTo>
                  <a:pt x="665" y="610"/>
                </a:lnTo>
                <a:lnTo>
                  <a:pt x="673" y="621"/>
                </a:lnTo>
                <a:lnTo>
                  <a:pt x="680" y="632"/>
                </a:lnTo>
                <a:lnTo>
                  <a:pt x="687" y="644"/>
                </a:lnTo>
                <a:lnTo>
                  <a:pt x="692" y="657"/>
                </a:lnTo>
                <a:lnTo>
                  <a:pt x="697" y="671"/>
                </a:lnTo>
                <a:lnTo>
                  <a:pt x="701" y="684"/>
                </a:lnTo>
                <a:lnTo>
                  <a:pt x="705" y="699"/>
                </a:lnTo>
                <a:lnTo>
                  <a:pt x="707" y="714"/>
                </a:lnTo>
                <a:lnTo>
                  <a:pt x="708" y="730"/>
                </a:lnTo>
                <a:lnTo>
                  <a:pt x="708" y="747"/>
                </a:lnTo>
                <a:lnTo>
                  <a:pt x="708" y="767"/>
                </a:lnTo>
                <a:lnTo>
                  <a:pt x="706" y="787"/>
                </a:lnTo>
                <a:lnTo>
                  <a:pt x="703" y="808"/>
                </a:lnTo>
                <a:lnTo>
                  <a:pt x="699" y="827"/>
                </a:lnTo>
                <a:lnTo>
                  <a:pt x="694" y="845"/>
                </a:lnTo>
                <a:lnTo>
                  <a:pt x="688" y="863"/>
                </a:lnTo>
                <a:lnTo>
                  <a:pt x="681" y="880"/>
                </a:lnTo>
                <a:lnTo>
                  <a:pt x="673" y="897"/>
                </a:lnTo>
                <a:lnTo>
                  <a:pt x="663" y="914"/>
                </a:lnTo>
                <a:lnTo>
                  <a:pt x="653" y="930"/>
                </a:lnTo>
                <a:lnTo>
                  <a:pt x="641" y="945"/>
                </a:lnTo>
                <a:lnTo>
                  <a:pt x="628" y="959"/>
                </a:lnTo>
                <a:lnTo>
                  <a:pt x="613" y="973"/>
                </a:lnTo>
                <a:lnTo>
                  <a:pt x="599" y="987"/>
                </a:lnTo>
                <a:lnTo>
                  <a:pt x="583" y="1000"/>
                </a:lnTo>
                <a:lnTo>
                  <a:pt x="565" y="1012"/>
                </a:lnTo>
                <a:lnTo>
                  <a:pt x="555" y="1020"/>
                </a:lnTo>
                <a:lnTo>
                  <a:pt x="545" y="1026"/>
                </a:lnTo>
                <a:lnTo>
                  <a:pt x="533" y="1032"/>
                </a:lnTo>
                <a:lnTo>
                  <a:pt x="521" y="1037"/>
                </a:lnTo>
                <a:lnTo>
                  <a:pt x="510" y="1042"/>
                </a:lnTo>
                <a:lnTo>
                  <a:pt x="496" y="1047"/>
                </a:lnTo>
                <a:lnTo>
                  <a:pt x="483" y="1052"/>
                </a:lnTo>
                <a:lnTo>
                  <a:pt x="469" y="1056"/>
                </a:lnTo>
                <a:lnTo>
                  <a:pt x="443" y="1061"/>
                </a:lnTo>
                <a:lnTo>
                  <a:pt x="416" y="1067"/>
                </a:lnTo>
                <a:lnTo>
                  <a:pt x="389" y="1071"/>
                </a:lnTo>
                <a:lnTo>
                  <a:pt x="360" y="1074"/>
                </a:lnTo>
                <a:close/>
                <a:moveTo>
                  <a:pt x="234" y="536"/>
                </a:moveTo>
                <a:lnTo>
                  <a:pt x="138" y="536"/>
                </a:lnTo>
                <a:lnTo>
                  <a:pt x="138" y="1018"/>
                </a:lnTo>
                <a:lnTo>
                  <a:pt x="296" y="1018"/>
                </a:lnTo>
                <a:lnTo>
                  <a:pt x="315" y="1018"/>
                </a:lnTo>
                <a:lnTo>
                  <a:pt x="333" y="1016"/>
                </a:lnTo>
                <a:lnTo>
                  <a:pt x="351" y="1014"/>
                </a:lnTo>
                <a:lnTo>
                  <a:pt x="369" y="1010"/>
                </a:lnTo>
                <a:lnTo>
                  <a:pt x="386" y="1006"/>
                </a:lnTo>
                <a:lnTo>
                  <a:pt x="402" y="1001"/>
                </a:lnTo>
                <a:lnTo>
                  <a:pt x="417" y="994"/>
                </a:lnTo>
                <a:lnTo>
                  <a:pt x="433" y="987"/>
                </a:lnTo>
                <a:lnTo>
                  <a:pt x="447" y="980"/>
                </a:lnTo>
                <a:lnTo>
                  <a:pt x="461" y="970"/>
                </a:lnTo>
                <a:lnTo>
                  <a:pt x="475" y="960"/>
                </a:lnTo>
                <a:lnTo>
                  <a:pt x="486" y="950"/>
                </a:lnTo>
                <a:lnTo>
                  <a:pt x="498" y="938"/>
                </a:lnTo>
                <a:lnTo>
                  <a:pt x="508" y="926"/>
                </a:lnTo>
                <a:lnTo>
                  <a:pt x="518" y="913"/>
                </a:lnTo>
                <a:lnTo>
                  <a:pt x="527" y="899"/>
                </a:lnTo>
                <a:lnTo>
                  <a:pt x="534" y="884"/>
                </a:lnTo>
                <a:lnTo>
                  <a:pt x="541" y="869"/>
                </a:lnTo>
                <a:lnTo>
                  <a:pt x="547" y="854"/>
                </a:lnTo>
                <a:lnTo>
                  <a:pt x="552" y="839"/>
                </a:lnTo>
                <a:lnTo>
                  <a:pt x="555" y="824"/>
                </a:lnTo>
                <a:lnTo>
                  <a:pt x="558" y="808"/>
                </a:lnTo>
                <a:lnTo>
                  <a:pt x="559" y="791"/>
                </a:lnTo>
                <a:lnTo>
                  <a:pt x="560" y="774"/>
                </a:lnTo>
                <a:lnTo>
                  <a:pt x="559" y="751"/>
                </a:lnTo>
                <a:lnTo>
                  <a:pt x="557" y="731"/>
                </a:lnTo>
                <a:lnTo>
                  <a:pt x="554" y="711"/>
                </a:lnTo>
                <a:lnTo>
                  <a:pt x="550" y="693"/>
                </a:lnTo>
                <a:lnTo>
                  <a:pt x="545" y="676"/>
                </a:lnTo>
                <a:lnTo>
                  <a:pt x="537" y="660"/>
                </a:lnTo>
                <a:lnTo>
                  <a:pt x="530" y="646"/>
                </a:lnTo>
                <a:lnTo>
                  <a:pt x="520" y="632"/>
                </a:lnTo>
                <a:lnTo>
                  <a:pt x="510" y="620"/>
                </a:lnTo>
                <a:lnTo>
                  <a:pt x="499" y="608"/>
                </a:lnTo>
                <a:lnTo>
                  <a:pt x="486" y="597"/>
                </a:lnTo>
                <a:lnTo>
                  <a:pt x="473" y="588"/>
                </a:lnTo>
                <a:lnTo>
                  <a:pt x="458" y="578"/>
                </a:lnTo>
                <a:lnTo>
                  <a:pt x="442" y="571"/>
                </a:lnTo>
                <a:lnTo>
                  <a:pt x="425" y="565"/>
                </a:lnTo>
                <a:lnTo>
                  <a:pt x="407" y="558"/>
                </a:lnTo>
                <a:lnTo>
                  <a:pt x="389" y="553"/>
                </a:lnTo>
                <a:lnTo>
                  <a:pt x="370" y="549"/>
                </a:lnTo>
                <a:lnTo>
                  <a:pt x="350" y="544"/>
                </a:lnTo>
                <a:lnTo>
                  <a:pt x="328" y="542"/>
                </a:lnTo>
                <a:lnTo>
                  <a:pt x="306" y="539"/>
                </a:lnTo>
                <a:lnTo>
                  <a:pt x="283" y="538"/>
                </a:lnTo>
                <a:lnTo>
                  <a:pt x="259" y="537"/>
                </a:lnTo>
                <a:lnTo>
                  <a:pt x="234" y="5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Freeform 24"/>
          <p:cNvSpPr>
            <a:spLocks/>
          </p:cNvSpPr>
          <p:nvPr/>
        </p:nvSpPr>
        <p:spPr bwMode="auto">
          <a:xfrm>
            <a:off x="707195" y="550695"/>
            <a:ext cx="53323" cy="69887"/>
          </a:xfrm>
          <a:custGeom>
            <a:avLst/>
            <a:gdLst/>
            <a:ahLst/>
            <a:cxnLst>
              <a:cxn ang="0">
                <a:pos x="0" y="1081"/>
              </a:cxn>
              <a:cxn ang="0">
                <a:pos x="0" y="0"/>
              </a:cxn>
              <a:cxn ang="0">
                <a:pos x="40" y="4"/>
              </a:cxn>
              <a:cxn ang="0">
                <a:pos x="70" y="5"/>
              </a:cxn>
              <a:cxn ang="0">
                <a:pos x="98" y="4"/>
              </a:cxn>
              <a:cxn ang="0">
                <a:pos x="140" y="0"/>
              </a:cxn>
              <a:cxn ang="0">
                <a:pos x="140" y="489"/>
              </a:cxn>
              <a:cxn ang="0">
                <a:pos x="144" y="491"/>
              </a:cxn>
              <a:cxn ang="0">
                <a:pos x="147" y="492"/>
              </a:cxn>
              <a:cxn ang="0">
                <a:pos x="154" y="491"/>
              </a:cxn>
              <a:cxn ang="0">
                <a:pos x="161" y="489"/>
              </a:cxn>
              <a:cxn ang="0">
                <a:pos x="170" y="485"/>
              </a:cxn>
              <a:cxn ang="0">
                <a:pos x="179" y="480"/>
              </a:cxn>
              <a:cxn ang="0">
                <a:pos x="187" y="473"/>
              </a:cxn>
              <a:cxn ang="0">
                <a:pos x="194" y="467"/>
              </a:cxn>
              <a:cxn ang="0">
                <a:pos x="203" y="459"/>
              </a:cxn>
              <a:cxn ang="0">
                <a:pos x="213" y="451"/>
              </a:cxn>
              <a:cxn ang="0">
                <a:pos x="224" y="440"/>
              </a:cxn>
              <a:cxn ang="0">
                <a:pos x="235" y="430"/>
              </a:cxn>
              <a:cxn ang="0">
                <a:pos x="248" y="417"/>
              </a:cxn>
              <a:cxn ang="0">
                <a:pos x="263" y="402"/>
              </a:cxn>
              <a:cxn ang="0">
                <a:pos x="651" y="0"/>
              </a:cxn>
              <a:cxn ang="0">
                <a:pos x="685" y="4"/>
              </a:cxn>
              <a:cxn ang="0">
                <a:pos x="714" y="5"/>
              </a:cxn>
              <a:cxn ang="0">
                <a:pos x="738" y="4"/>
              </a:cxn>
              <a:cxn ang="0">
                <a:pos x="774" y="0"/>
              </a:cxn>
              <a:cxn ang="0">
                <a:pos x="417" y="346"/>
              </a:cxn>
              <a:cxn ang="0">
                <a:pos x="283" y="481"/>
              </a:cxn>
              <a:cxn ang="0">
                <a:pos x="416" y="632"/>
              </a:cxn>
              <a:cxn ang="0">
                <a:pos x="569" y="803"/>
              </a:cxn>
              <a:cxn ang="0">
                <a:pos x="666" y="916"/>
              </a:cxn>
              <a:cxn ang="0">
                <a:pos x="794" y="1074"/>
              </a:cxn>
              <a:cxn ang="0">
                <a:pos x="794" y="1081"/>
              </a:cxn>
              <a:cxn ang="0">
                <a:pos x="759" y="1078"/>
              </a:cxn>
              <a:cxn ang="0">
                <a:pos x="749" y="1078"/>
              </a:cxn>
              <a:cxn ang="0">
                <a:pos x="743" y="1078"/>
              </a:cxn>
              <a:cxn ang="0">
                <a:pos x="734" y="1077"/>
              </a:cxn>
              <a:cxn ang="0">
                <a:pos x="708" y="1076"/>
              </a:cxn>
              <a:cxn ang="0">
                <a:pos x="666" y="1077"/>
              </a:cxn>
              <a:cxn ang="0">
                <a:pos x="619" y="1081"/>
              </a:cxn>
              <a:cxn ang="0">
                <a:pos x="589" y="1039"/>
              </a:cxn>
              <a:cxn ang="0">
                <a:pos x="562" y="1002"/>
              </a:cxn>
              <a:cxn ang="0">
                <a:pos x="535" y="968"/>
              </a:cxn>
              <a:cxn ang="0">
                <a:pos x="511" y="937"/>
              </a:cxn>
              <a:cxn ang="0">
                <a:pos x="166" y="535"/>
              </a:cxn>
              <a:cxn ang="0">
                <a:pos x="161" y="531"/>
              </a:cxn>
              <a:cxn ang="0">
                <a:pos x="156" y="528"/>
              </a:cxn>
              <a:cxn ang="0">
                <a:pos x="150" y="527"/>
              </a:cxn>
              <a:cxn ang="0">
                <a:pos x="144" y="526"/>
              </a:cxn>
              <a:cxn ang="0">
                <a:pos x="143" y="527"/>
              </a:cxn>
              <a:cxn ang="0">
                <a:pos x="141" y="527"/>
              </a:cxn>
              <a:cxn ang="0">
                <a:pos x="141" y="528"/>
              </a:cxn>
              <a:cxn ang="0">
                <a:pos x="140" y="531"/>
              </a:cxn>
              <a:cxn ang="0">
                <a:pos x="140" y="1081"/>
              </a:cxn>
              <a:cxn ang="0">
                <a:pos x="112" y="1078"/>
              </a:cxn>
              <a:cxn ang="0">
                <a:pos x="100" y="1078"/>
              </a:cxn>
              <a:cxn ang="0">
                <a:pos x="91" y="1077"/>
              </a:cxn>
              <a:cxn ang="0">
                <a:pos x="70" y="1076"/>
              </a:cxn>
              <a:cxn ang="0">
                <a:pos x="38" y="1077"/>
              </a:cxn>
              <a:cxn ang="0">
                <a:pos x="0" y="1081"/>
              </a:cxn>
            </a:cxnLst>
            <a:rect l="0" t="0" r="r" b="b"/>
            <a:pathLst>
              <a:path w="794" h="1081">
                <a:moveTo>
                  <a:pt x="0" y="1081"/>
                </a:moveTo>
                <a:lnTo>
                  <a:pt x="0" y="0"/>
                </a:lnTo>
                <a:lnTo>
                  <a:pt x="40" y="4"/>
                </a:lnTo>
                <a:lnTo>
                  <a:pt x="70" y="5"/>
                </a:lnTo>
                <a:lnTo>
                  <a:pt x="98" y="4"/>
                </a:lnTo>
                <a:lnTo>
                  <a:pt x="140" y="0"/>
                </a:lnTo>
                <a:lnTo>
                  <a:pt x="140" y="489"/>
                </a:lnTo>
                <a:lnTo>
                  <a:pt x="144" y="491"/>
                </a:lnTo>
                <a:lnTo>
                  <a:pt x="147" y="492"/>
                </a:lnTo>
                <a:lnTo>
                  <a:pt x="154" y="491"/>
                </a:lnTo>
                <a:lnTo>
                  <a:pt x="161" y="489"/>
                </a:lnTo>
                <a:lnTo>
                  <a:pt x="170" y="485"/>
                </a:lnTo>
                <a:lnTo>
                  <a:pt x="179" y="480"/>
                </a:lnTo>
                <a:lnTo>
                  <a:pt x="187" y="473"/>
                </a:lnTo>
                <a:lnTo>
                  <a:pt x="194" y="467"/>
                </a:lnTo>
                <a:lnTo>
                  <a:pt x="203" y="459"/>
                </a:lnTo>
                <a:lnTo>
                  <a:pt x="213" y="451"/>
                </a:lnTo>
                <a:lnTo>
                  <a:pt x="224" y="440"/>
                </a:lnTo>
                <a:lnTo>
                  <a:pt x="235" y="430"/>
                </a:lnTo>
                <a:lnTo>
                  <a:pt x="248" y="417"/>
                </a:lnTo>
                <a:lnTo>
                  <a:pt x="263" y="402"/>
                </a:lnTo>
                <a:lnTo>
                  <a:pt x="651" y="0"/>
                </a:lnTo>
                <a:lnTo>
                  <a:pt x="685" y="4"/>
                </a:lnTo>
                <a:lnTo>
                  <a:pt x="714" y="5"/>
                </a:lnTo>
                <a:lnTo>
                  <a:pt x="738" y="4"/>
                </a:lnTo>
                <a:lnTo>
                  <a:pt x="774" y="0"/>
                </a:lnTo>
                <a:lnTo>
                  <a:pt x="417" y="346"/>
                </a:lnTo>
                <a:lnTo>
                  <a:pt x="283" y="481"/>
                </a:lnTo>
                <a:lnTo>
                  <a:pt x="416" y="632"/>
                </a:lnTo>
                <a:lnTo>
                  <a:pt x="569" y="803"/>
                </a:lnTo>
                <a:lnTo>
                  <a:pt x="666" y="916"/>
                </a:lnTo>
                <a:lnTo>
                  <a:pt x="794" y="1074"/>
                </a:lnTo>
                <a:lnTo>
                  <a:pt x="794" y="1081"/>
                </a:lnTo>
                <a:lnTo>
                  <a:pt x="759" y="1078"/>
                </a:lnTo>
                <a:lnTo>
                  <a:pt x="749" y="1078"/>
                </a:lnTo>
                <a:lnTo>
                  <a:pt x="743" y="1078"/>
                </a:lnTo>
                <a:lnTo>
                  <a:pt x="734" y="1077"/>
                </a:lnTo>
                <a:lnTo>
                  <a:pt x="708" y="1076"/>
                </a:lnTo>
                <a:lnTo>
                  <a:pt x="666" y="1077"/>
                </a:lnTo>
                <a:lnTo>
                  <a:pt x="619" y="1081"/>
                </a:lnTo>
                <a:lnTo>
                  <a:pt x="589" y="1039"/>
                </a:lnTo>
                <a:lnTo>
                  <a:pt x="562" y="1002"/>
                </a:lnTo>
                <a:lnTo>
                  <a:pt x="535" y="968"/>
                </a:lnTo>
                <a:lnTo>
                  <a:pt x="511" y="937"/>
                </a:lnTo>
                <a:lnTo>
                  <a:pt x="166" y="535"/>
                </a:lnTo>
                <a:lnTo>
                  <a:pt x="161" y="531"/>
                </a:lnTo>
                <a:lnTo>
                  <a:pt x="156" y="528"/>
                </a:lnTo>
                <a:lnTo>
                  <a:pt x="150" y="527"/>
                </a:lnTo>
                <a:lnTo>
                  <a:pt x="144" y="526"/>
                </a:lnTo>
                <a:lnTo>
                  <a:pt x="143" y="527"/>
                </a:lnTo>
                <a:lnTo>
                  <a:pt x="141" y="527"/>
                </a:lnTo>
                <a:lnTo>
                  <a:pt x="141" y="528"/>
                </a:lnTo>
                <a:lnTo>
                  <a:pt x="140" y="531"/>
                </a:lnTo>
                <a:lnTo>
                  <a:pt x="140" y="1081"/>
                </a:lnTo>
                <a:lnTo>
                  <a:pt x="112" y="1078"/>
                </a:lnTo>
                <a:lnTo>
                  <a:pt x="100" y="1078"/>
                </a:lnTo>
                <a:lnTo>
                  <a:pt x="91" y="1077"/>
                </a:lnTo>
                <a:lnTo>
                  <a:pt x="70" y="1076"/>
                </a:lnTo>
                <a:lnTo>
                  <a:pt x="38" y="1077"/>
                </a:lnTo>
                <a:lnTo>
                  <a:pt x="0" y="108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Freeform 25"/>
          <p:cNvSpPr>
            <a:spLocks/>
          </p:cNvSpPr>
          <p:nvPr/>
        </p:nvSpPr>
        <p:spPr bwMode="auto">
          <a:xfrm>
            <a:off x="1512709" y="121232"/>
            <a:ext cx="43112" cy="10145"/>
          </a:xfrm>
          <a:custGeom>
            <a:avLst/>
            <a:gdLst/>
            <a:ahLst/>
            <a:cxnLst>
              <a:cxn ang="0">
                <a:pos x="345" y="78"/>
              </a:cxn>
              <a:cxn ang="0">
                <a:pos x="384" y="75"/>
              </a:cxn>
              <a:cxn ang="0">
                <a:pos x="423" y="71"/>
              </a:cxn>
              <a:cxn ang="0">
                <a:pos x="461" y="63"/>
              </a:cxn>
              <a:cxn ang="0">
                <a:pos x="497" y="53"/>
              </a:cxn>
              <a:cxn ang="0">
                <a:pos x="532" y="41"/>
              </a:cxn>
              <a:cxn ang="0">
                <a:pos x="564" y="26"/>
              </a:cxn>
              <a:cxn ang="0">
                <a:pos x="597" y="9"/>
              </a:cxn>
              <a:cxn ang="0">
                <a:pos x="649" y="62"/>
              </a:cxn>
              <a:cxn ang="0">
                <a:pos x="613" y="84"/>
              </a:cxn>
              <a:cxn ang="0">
                <a:pos x="576" y="102"/>
              </a:cxn>
              <a:cxn ang="0">
                <a:pos x="537" y="117"/>
              </a:cxn>
              <a:cxn ang="0">
                <a:pos x="496" y="129"/>
              </a:cxn>
              <a:cxn ang="0">
                <a:pos x="453" y="140"/>
              </a:cxn>
              <a:cxn ang="0">
                <a:pos x="411" y="147"/>
              </a:cxn>
              <a:cxn ang="0">
                <a:pos x="368" y="153"/>
              </a:cxn>
              <a:cxn ang="0">
                <a:pos x="325" y="154"/>
              </a:cxn>
              <a:cxn ang="0">
                <a:pos x="282" y="153"/>
              </a:cxn>
              <a:cxn ang="0">
                <a:pos x="240" y="148"/>
              </a:cxn>
              <a:cxn ang="0">
                <a:pos x="199" y="141"/>
              </a:cxn>
              <a:cxn ang="0">
                <a:pos x="158" y="131"/>
              </a:cxn>
              <a:cxn ang="0">
                <a:pos x="117" y="119"/>
              </a:cxn>
              <a:cxn ang="0">
                <a:pos x="77" y="104"/>
              </a:cxn>
              <a:cxn ang="0">
                <a:pos x="38" y="86"/>
              </a:cxn>
              <a:cxn ang="0">
                <a:pos x="0" y="65"/>
              </a:cxn>
              <a:cxn ang="0">
                <a:pos x="56" y="9"/>
              </a:cxn>
              <a:cxn ang="0">
                <a:pos x="88" y="26"/>
              </a:cxn>
              <a:cxn ang="0">
                <a:pos x="119" y="41"/>
              </a:cxn>
              <a:cxn ang="0">
                <a:pos x="154" y="53"/>
              </a:cxn>
              <a:cxn ang="0">
                <a:pos x="189" y="63"/>
              </a:cxn>
              <a:cxn ang="0">
                <a:pos x="226" y="71"/>
              </a:cxn>
              <a:cxn ang="0">
                <a:pos x="265" y="75"/>
              </a:cxn>
              <a:cxn ang="0">
                <a:pos x="305" y="78"/>
              </a:cxn>
            </a:cxnLst>
            <a:rect l="0" t="0" r="r" b="b"/>
            <a:pathLst>
              <a:path w="649" h="154">
                <a:moveTo>
                  <a:pt x="325" y="78"/>
                </a:moveTo>
                <a:lnTo>
                  <a:pt x="345" y="78"/>
                </a:lnTo>
                <a:lnTo>
                  <a:pt x="365" y="77"/>
                </a:lnTo>
                <a:lnTo>
                  <a:pt x="384" y="75"/>
                </a:lnTo>
                <a:lnTo>
                  <a:pt x="404" y="73"/>
                </a:lnTo>
                <a:lnTo>
                  <a:pt x="423" y="71"/>
                </a:lnTo>
                <a:lnTo>
                  <a:pt x="443" y="67"/>
                </a:lnTo>
                <a:lnTo>
                  <a:pt x="461" y="63"/>
                </a:lnTo>
                <a:lnTo>
                  <a:pt x="479" y="58"/>
                </a:lnTo>
                <a:lnTo>
                  <a:pt x="497" y="53"/>
                </a:lnTo>
                <a:lnTo>
                  <a:pt x="515" y="48"/>
                </a:lnTo>
                <a:lnTo>
                  <a:pt x="532" y="41"/>
                </a:lnTo>
                <a:lnTo>
                  <a:pt x="548" y="34"/>
                </a:lnTo>
                <a:lnTo>
                  <a:pt x="564" y="26"/>
                </a:lnTo>
                <a:lnTo>
                  <a:pt x="581" y="18"/>
                </a:lnTo>
                <a:lnTo>
                  <a:pt x="597" y="9"/>
                </a:lnTo>
                <a:lnTo>
                  <a:pt x="612" y="0"/>
                </a:lnTo>
                <a:lnTo>
                  <a:pt x="649" y="62"/>
                </a:lnTo>
                <a:lnTo>
                  <a:pt x="632" y="73"/>
                </a:lnTo>
                <a:lnTo>
                  <a:pt x="613" y="84"/>
                </a:lnTo>
                <a:lnTo>
                  <a:pt x="595" y="93"/>
                </a:lnTo>
                <a:lnTo>
                  <a:pt x="576" y="102"/>
                </a:lnTo>
                <a:lnTo>
                  <a:pt x="556" y="109"/>
                </a:lnTo>
                <a:lnTo>
                  <a:pt x="537" y="117"/>
                </a:lnTo>
                <a:lnTo>
                  <a:pt x="517" y="124"/>
                </a:lnTo>
                <a:lnTo>
                  <a:pt x="496" y="129"/>
                </a:lnTo>
                <a:lnTo>
                  <a:pt x="474" y="135"/>
                </a:lnTo>
                <a:lnTo>
                  <a:pt x="453" y="140"/>
                </a:lnTo>
                <a:lnTo>
                  <a:pt x="432" y="144"/>
                </a:lnTo>
                <a:lnTo>
                  <a:pt x="411" y="147"/>
                </a:lnTo>
                <a:lnTo>
                  <a:pt x="390" y="150"/>
                </a:lnTo>
                <a:lnTo>
                  <a:pt x="368" y="153"/>
                </a:lnTo>
                <a:lnTo>
                  <a:pt x="346" y="154"/>
                </a:lnTo>
                <a:lnTo>
                  <a:pt x="325" y="154"/>
                </a:lnTo>
                <a:lnTo>
                  <a:pt x="304" y="154"/>
                </a:lnTo>
                <a:lnTo>
                  <a:pt x="282" y="153"/>
                </a:lnTo>
                <a:lnTo>
                  <a:pt x="261" y="150"/>
                </a:lnTo>
                <a:lnTo>
                  <a:pt x="240" y="148"/>
                </a:lnTo>
                <a:lnTo>
                  <a:pt x="219" y="145"/>
                </a:lnTo>
                <a:lnTo>
                  <a:pt x="199" y="141"/>
                </a:lnTo>
                <a:lnTo>
                  <a:pt x="178" y="137"/>
                </a:lnTo>
                <a:lnTo>
                  <a:pt x="158" y="131"/>
                </a:lnTo>
                <a:lnTo>
                  <a:pt x="137" y="125"/>
                </a:lnTo>
                <a:lnTo>
                  <a:pt x="117" y="119"/>
                </a:lnTo>
                <a:lnTo>
                  <a:pt x="97" y="111"/>
                </a:lnTo>
                <a:lnTo>
                  <a:pt x="77" y="104"/>
                </a:lnTo>
                <a:lnTo>
                  <a:pt x="58" y="95"/>
                </a:lnTo>
                <a:lnTo>
                  <a:pt x="38" y="86"/>
                </a:lnTo>
                <a:lnTo>
                  <a:pt x="19" y="75"/>
                </a:lnTo>
                <a:lnTo>
                  <a:pt x="0" y="65"/>
                </a:lnTo>
                <a:lnTo>
                  <a:pt x="41" y="0"/>
                </a:lnTo>
                <a:lnTo>
                  <a:pt x="56" y="9"/>
                </a:lnTo>
                <a:lnTo>
                  <a:pt x="72" y="18"/>
                </a:lnTo>
                <a:lnTo>
                  <a:pt x="88" y="26"/>
                </a:lnTo>
                <a:lnTo>
                  <a:pt x="104" y="34"/>
                </a:lnTo>
                <a:lnTo>
                  <a:pt x="119" y="41"/>
                </a:lnTo>
                <a:lnTo>
                  <a:pt x="136" y="48"/>
                </a:lnTo>
                <a:lnTo>
                  <a:pt x="154" y="53"/>
                </a:lnTo>
                <a:lnTo>
                  <a:pt x="171" y="58"/>
                </a:lnTo>
                <a:lnTo>
                  <a:pt x="189" y="63"/>
                </a:lnTo>
                <a:lnTo>
                  <a:pt x="207" y="67"/>
                </a:lnTo>
                <a:lnTo>
                  <a:pt x="226" y="71"/>
                </a:lnTo>
                <a:lnTo>
                  <a:pt x="246" y="73"/>
                </a:lnTo>
                <a:lnTo>
                  <a:pt x="265" y="75"/>
                </a:lnTo>
                <a:lnTo>
                  <a:pt x="285" y="77"/>
                </a:lnTo>
                <a:lnTo>
                  <a:pt x="305" y="78"/>
                </a:lnTo>
                <a:lnTo>
                  <a:pt x="325" y="7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Freeform 26"/>
          <p:cNvSpPr>
            <a:spLocks/>
          </p:cNvSpPr>
          <p:nvPr/>
        </p:nvSpPr>
        <p:spPr bwMode="auto">
          <a:xfrm>
            <a:off x="1502499" y="133631"/>
            <a:ext cx="63533" cy="72141"/>
          </a:xfrm>
          <a:custGeom>
            <a:avLst/>
            <a:gdLst/>
            <a:ahLst/>
            <a:cxnLst>
              <a:cxn ang="0">
                <a:pos x="941" y="0"/>
              </a:cxn>
              <a:cxn ang="0">
                <a:pos x="941" y="1080"/>
              </a:cxn>
              <a:cxn ang="0">
                <a:pos x="922" y="1077"/>
              </a:cxn>
              <a:cxn ang="0">
                <a:pos x="904" y="1075"/>
              </a:cxn>
              <a:cxn ang="0">
                <a:pos x="888" y="1075"/>
              </a:cxn>
              <a:cxn ang="0">
                <a:pos x="873" y="1074"/>
              </a:cxn>
              <a:cxn ang="0">
                <a:pos x="860" y="1075"/>
              </a:cxn>
              <a:cxn ang="0">
                <a:pos x="843" y="1075"/>
              </a:cxn>
              <a:cxn ang="0">
                <a:pos x="824" y="1077"/>
              </a:cxn>
              <a:cxn ang="0">
                <a:pos x="802" y="1080"/>
              </a:cxn>
              <a:cxn ang="0">
                <a:pos x="802" y="218"/>
              </a:cxn>
              <a:cxn ang="0">
                <a:pos x="787" y="218"/>
              </a:cxn>
              <a:cxn ang="0">
                <a:pos x="549" y="495"/>
              </a:cxn>
              <a:cxn ang="0">
                <a:pos x="219" y="880"/>
              </a:cxn>
              <a:cxn ang="0">
                <a:pos x="48" y="1080"/>
              </a:cxn>
              <a:cxn ang="0">
                <a:pos x="0" y="1080"/>
              </a:cxn>
              <a:cxn ang="0">
                <a:pos x="0" y="0"/>
              </a:cxn>
              <a:cxn ang="0">
                <a:pos x="13" y="1"/>
              </a:cxn>
              <a:cxn ang="0">
                <a:pos x="30" y="3"/>
              </a:cxn>
              <a:cxn ang="0">
                <a:pos x="48" y="3"/>
              </a:cxn>
              <a:cxn ang="0">
                <a:pos x="70" y="3"/>
              </a:cxn>
              <a:cxn ang="0">
                <a:pos x="91" y="3"/>
              </a:cxn>
              <a:cxn ang="0">
                <a:pos x="110" y="3"/>
              </a:cxn>
              <a:cxn ang="0">
                <a:pos x="126" y="1"/>
              </a:cxn>
              <a:cxn ang="0">
                <a:pos x="139" y="0"/>
              </a:cxn>
              <a:cxn ang="0">
                <a:pos x="139" y="824"/>
              </a:cxn>
              <a:cxn ang="0">
                <a:pos x="155" y="823"/>
              </a:cxn>
              <a:cxn ang="0">
                <a:pos x="873" y="0"/>
              </a:cxn>
              <a:cxn ang="0">
                <a:pos x="941" y="0"/>
              </a:cxn>
            </a:cxnLst>
            <a:rect l="0" t="0" r="r" b="b"/>
            <a:pathLst>
              <a:path w="941" h="1080">
                <a:moveTo>
                  <a:pt x="941" y="0"/>
                </a:moveTo>
                <a:lnTo>
                  <a:pt x="941" y="1080"/>
                </a:lnTo>
                <a:lnTo>
                  <a:pt x="922" y="1077"/>
                </a:lnTo>
                <a:lnTo>
                  <a:pt x="904" y="1075"/>
                </a:lnTo>
                <a:lnTo>
                  <a:pt x="888" y="1075"/>
                </a:lnTo>
                <a:lnTo>
                  <a:pt x="873" y="1074"/>
                </a:lnTo>
                <a:lnTo>
                  <a:pt x="860" y="1075"/>
                </a:lnTo>
                <a:lnTo>
                  <a:pt x="843" y="1075"/>
                </a:lnTo>
                <a:lnTo>
                  <a:pt x="824" y="1077"/>
                </a:lnTo>
                <a:lnTo>
                  <a:pt x="802" y="1080"/>
                </a:lnTo>
                <a:lnTo>
                  <a:pt x="802" y="218"/>
                </a:lnTo>
                <a:lnTo>
                  <a:pt x="787" y="218"/>
                </a:lnTo>
                <a:lnTo>
                  <a:pt x="549" y="495"/>
                </a:lnTo>
                <a:lnTo>
                  <a:pt x="219" y="880"/>
                </a:lnTo>
                <a:lnTo>
                  <a:pt x="48" y="1080"/>
                </a:lnTo>
                <a:lnTo>
                  <a:pt x="0" y="1080"/>
                </a:lnTo>
                <a:lnTo>
                  <a:pt x="0" y="0"/>
                </a:lnTo>
                <a:lnTo>
                  <a:pt x="13" y="1"/>
                </a:lnTo>
                <a:lnTo>
                  <a:pt x="30" y="3"/>
                </a:lnTo>
                <a:lnTo>
                  <a:pt x="48" y="3"/>
                </a:lnTo>
                <a:lnTo>
                  <a:pt x="70" y="3"/>
                </a:lnTo>
                <a:lnTo>
                  <a:pt x="91" y="3"/>
                </a:lnTo>
                <a:lnTo>
                  <a:pt x="110" y="3"/>
                </a:lnTo>
                <a:lnTo>
                  <a:pt x="126" y="1"/>
                </a:lnTo>
                <a:lnTo>
                  <a:pt x="139" y="0"/>
                </a:lnTo>
                <a:lnTo>
                  <a:pt x="139" y="824"/>
                </a:lnTo>
                <a:lnTo>
                  <a:pt x="155" y="823"/>
                </a:lnTo>
                <a:lnTo>
                  <a:pt x="873" y="0"/>
                </a:lnTo>
                <a:lnTo>
                  <a:pt x="941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Freeform 27"/>
          <p:cNvSpPr>
            <a:spLocks/>
          </p:cNvSpPr>
          <p:nvPr/>
        </p:nvSpPr>
        <p:spPr bwMode="auto">
          <a:xfrm>
            <a:off x="1420812" y="133631"/>
            <a:ext cx="62399" cy="72141"/>
          </a:xfrm>
          <a:custGeom>
            <a:avLst/>
            <a:gdLst/>
            <a:ahLst/>
            <a:cxnLst>
              <a:cxn ang="0">
                <a:pos x="153" y="824"/>
              </a:cxn>
              <a:cxn ang="0">
                <a:pos x="870" y="0"/>
              </a:cxn>
              <a:cxn ang="0">
                <a:pos x="939" y="0"/>
              </a:cxn>
              <a:cxn ang="0">
                <a:pos x="939" y="1080"/>
              </a:cxn>
              <a:cxn ang="0">
                <a:pos x="920" y="1077"/>
              </a:cxn>
              <a:cxn ang="0">
                <a:pos x="901" y="1075"/>
              </a:cxn>
              <a:cxn ang="0">
                <a:pos x="885" y="1075"/>
              </a:cxn>
              <a:cxn ang="0">
                <a:pos x="870" y="1074"/>
              </a:cxn>
              <a:cxn ang="0">
                <a:pos x="858" y="1075"/>
              </a:cxn>
              <a:cxn ang="0">
                <a:pos x="842" y="1075"/>
              </a:cxn>
              <a:cxn ang="0">
                <a:pos x="823" y="1077"/>
              </a:cxn>
              <a:cxn ang="0">
                <a:pos x="802" y="1080"/>
              </a:cxn>
              <a:cxn ang="0">
                <a:pos x="802" y="218"/>
              </a:cxn>
              <a:cxn ang="0">
                <a:pos x="786" y="218"/>
              </a:cxn>
              <a:cxn ang="0">
                <a:pos x="128" y="984"/>
              </a:cxn>
              <a:cxn ang="0">
                <a:pos x="103" y="1011"/>
              </a:cxn>
              <a:cxn ang="0">
                <a:pos x="82" y="1035"/>
              </a:cxn>
              <a:cxn ang="0">
                <a:pos x="63" y="1058"/>
              </a:cxn>
              <a:cxn ang="0">
                <a:pos x="47" y="1080"/>
              </a:cxn>
              <a:cxn ang="0">
                <a:pos x="0" y="1080"/>
              </a:cxn>
              <a:cxn ang="0">
                <a:pos x="0" y="0"/>
              </a:cxn>
              <a:cxn ang="0">
                <a:pos x="10" y="1"/>
              </a:cxn>
              <a:cxn ang="0">
                <a:pos x="24" y="3"/>
              </a:cxn>
              <a:cxn ang="0">
                <a:pos x="43" y="3"/>
              </a:cxn>
              <a:cxn ang="0">
                <a:pos x="67" y="3"/>
              </a:cxn>
              <a:cxn ang="0">
                <a:pos x="137" y="0"/>
              </a:cxn>
              <a:cxn ang="0">
                <a:pos x="137" y="824"/>
              </a:cxn>
              <a:cxn ang="0">
                <a:pos x="153" y="824"/>
              </a:cxn>
            </a:cxnLst>
            <a:rect l="0" t="0" r="r" b="b"/>
            <a:pathLst>
              <a:path w="939" h="1080">
                <a:moveTo>
                  <a:pt x="153" y="824"/>
                </a:moveTo>
                <a:lnTo>
                  <a:pt x="870" y="0"/>
                </a:lnTo>
                <a:lnTo>
                  <a:pt x="939" y="0"/>
                </a:lnTo>
                <a:lnTo>
                  <a:pt x="939" y="1080"/>
                </a:lnTo>
                <a:lnTo>
                  <a:pt x="920" y="1077"/>
                </a:lnTo>
                <a:lnTo>
                  <a:pt x="901" y="1075"/>
                </a:lnTo>
                <a:lnTo>
                  <a:pt x="885" y="1075"/>
                </a:lnTo>
                <a:lnTo>
                  <a:pt x="870" y="1074"/>
                </a:lnTo>
                <a:lnTo>
                  <a:pt x="858" y="1075"/>
                </a:lnTo>
                <a:lnTo>
                  <a:pt x="842" y="1075"/>
                </a:lnTo>
                <a:lnTo>
                  <a:pt x="823" y="1077"/>
                </a:lnTo>
                <a:lnTo>
                  <a:pt x="802" y="1080"/>
                </a:lnTo>
                <a:lnTo>
                  <a:pt x="802" y="218"/>
                </a:lnTo>
                <a:lnTo>
                  <a:pt x="786" y="218"/>
                </a:lnTo>
                <a:lnTo>
                  <a:pt x="128" y="984"/>
                </a:lnTo>
                <a:lnTo>
                  <a:pt x="103" y="1011"/>
                </a:lnTo>
                <a:lnTo>
                  <a:pt x="82" y="1035"/>
                </a:lnTo>
                <a:lnTo>
                  <a:pt x="63" y="1058"/>
                </a:lnTo>
                <a:lnTo>
                  <a:pt x="47" y="1080"/>
                </a:lnTo>
                <a:lnTo>
                  <a:pt x="0" y="1080"/>
                </a:lnTo>
                <a:lnTo>
                  <a:pt x="0" y="0"/>
                </a:lnTo>
                <a:lnTo>
                  <a:pt x="10" y="1"/>
                </a:lnTo>
                <a:lnTo>
                  <a:pt x="24" y="3"/>
                </a:lnTo>
                <a:lnTo>
                  <a:pt x="43" y="3"/>
                </a:lnTo>
                <a:lnTo>
                  <a:pt x="67" y="3"/>
                </a:lnTo>
                <a:lnTo>
                  <a:pt x="137" y="0"/>
                </a:lnTo>
                <a:lnTo>
                  <a:pt x="137" y="824"/>
                </a:lnTo>
                <a:lnTo>
                  <a:pt x="153" y="8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Freeform 28"/>
          <p:cNvSpPr>
            <a:spLocks/>
          </p:cNvSpPr>
          <p:nvPr/>
        </p:nvSpPr>
        <p:spPr bwMode="auto">
          <a:xfrm>
            <a:off x="1356144" y="133631"/>
            <a:ext cx="52188" cy="72141"/>
          </a:xfrm>
          <a:custGeom>
            <a:avLst/>
            <a:gdLst/>
            <a:ahLst/>
            <a:cxnLst>
              <a:cxn ang="0">
                <a:pos x="138" y="530"/>
              </a:cxn>
              <a:cxn ang="0">
                <a:pos x="138" y="1081"/>
              </a:cxn>
              <a:cxn ang="0">
                <a:pos x="111" y="1078"/>
              </a:cxn>
              <a:cxn ang="0">
                <a:pos x="98" y="1077"/>
              </a:cxn>
              <a:cxn ang="0">
                <a:pos x="91" y="1077"/>
              </a:cxn>
              <a:cxn ang="0">
                <a:pos x="69" y="1075"/>
              </a:cxn>
              <a:cxn ang="0">
                <a:pos x="38" y="1077"/>
              </a:cxn>
              <a:cxn ang="0">
                <a:pos x="0" y="1081"/>
              </a:cxn>
              <a:cxn ang="0">
                <a:pos x="0" y="1"/>
              </a:cxn>
              <a:cxn ang="0">
                <a:pos x="40" y="3"/>
              </a:cxn>
              <a:cxn ang="0">
                <a:pos x="69" y="4"/>
              </a:cxn>
              <a:cxn ang="0">
                <a:pos x="96" y="3"/>
              </a:cxn>
              <a:cxn ang="0">
                <a:pos x="138" y="1"/>
              </a:cxn>
              <a:cxn ang="0">
                <a:pos x="138" y="488"/>
              </a:cxn>
              <a:cxn ang="0">
                <a:pos x="143" y="490"/>
              </a:cxn>
              <a:cxn ang="0">
                <a:pos x="146" y="491"/>
              </a:cxn>
              <a:cxn ang="0">
                <a:pos x="153" y="490"/>
              </a:cxn>
              <a:cxn ang="0">
                <a:pos x="161" y="488"/>
              </a:cxn>
              <a:cxn ang="0">
                <a:pos x="169" y="484"/>
              </a:cxn>
              <a:cxn ang="0">
                <a:pos x="179" y="479"/>
              </a:cxn>
              <a:cxn ang="0">
                <a:pos x="185" y="473"/>
              </a:cxn>
              <a:cxn ang="0">
                <a:pos x="193" y="466"/>
              </a:cxn>
              <a:cxn ang="0">
                <a:pos x="203" y="459"/>
              </a:cxn>
              <a:cxn ang="0">
                <a:pos x="213" y="450"/>
              </a:cxn>
              <a:cxn ang="0">
                <a:pos x="223" y="440"/>
              </a:cxn>
              <a:cxn ang="0">
                <a:pos x="235" y="429"/>
              </a:cxn>
              <a:cxn ang="0">
                <a:pos x="247" y="416"/>
              </a:cxn>
              <a:cxn ang="0">
                <a:pos x="262" y="402"/>
              </a:cxn>
              <a:cxn ang="0">
                <a:pos x="650" y="1"/>
              </a:cxn>
              <a:cxn ang="0">
                <a:pos x="686" y="3"/>
              </a:cxn>
              <a:cxn ang="0">
                <a:pos x="713" y="4"/>
              </a:cxn>
              <a:cxn ang="0">
                <a:pos x="738" y="3"/>
              </a:cxn>
              <a:cxn ang="0">
                <a:pos x="774" y="0"/>
              </a:cxn>
              <a:cxn ang="0">
                <a:pos x="416" y="345"/>
              </a:cxn>
              <a:cxn ang="0">
                <a:pos x="281" y="480"/>
              </a:cxn>
              <a:cxn ang="0">
                <a:pos x="415" y="630"/>
              </a:cxn>
              <a:cxn ang="0">
                <a:pos x="568" y="804"/>
              </a:cxn>
              <a:cxn ang="0">
                <a:pos x="666" y="915"/>
              </a:cxn>
              <a:cxn ang="0">
                <a:pos x="792" y="1073"/>
              </a:cxn>
              <a:cxn ang="0">
                <a:pos x="792" y="1081"/>
              </a:cxn>
              <a:cxn ang="0">
                <a:pos x="758" y="1078"/>
              </a:cxn>
              <a:cxn ang="0">
                <a:pos x="747" y="1078"/>
              </a:cxn>
              <a:cxn ang="0">
                <a:pos x="742" y="1077"/>
              </a:cxn>
              <a:cxn ang="0">
                <a:pos x="733" y="1077"/>
              </a:cxn>
              <a:cxn ang="0">
                <a:pos x="706" y="1075"/>
              </a:cxn>
              <a:cxn ang="0">
                <a:pos x="666" y="1077"/>
              </a:cxn>
              <a:cxn ang="0">
                <a:pos x="617" y="1081"/>
              </a:cxn>
              <a:cxn ang="0">
                <a:pos x="589" y="1039"/>
              </a:cxn>
              <a:cxn ang="0">
                <a:pos x="560" y="1001"/>
              </a:cxn>
              <a:cxn ang="0">
                <a:pos x="535" y="967"/>
              </a:cxn>
              <a:cxn ang="0">
                <a:pos x="509" y="937"/>
              </a:cxn>
              <a:cxn ang="0">
                <a:pos x="166" y="535"/>
              </a:cxn>
              <a:cxn ang="0">
                <a:pos x="161" y="531"/>
              </a:cxn>
              <a:cxn ang="0">
                <a:pos x="155" y="529"/>
              </a:cxn>
              <a:cxn ang="0">
                <a:pos x="149" y="526"/>
              </a:cxn>
              <a:cxn ang="0">
                <a:pos x="143" y="526"/>
              </a:cxn>
              <a:cxn ang="0">
                <a:pos x="143" y="526"/>
              </a:cxn>
              <a:cxn ang="0">
                <a:pos x="139" y="528"/>
              </a:cxn>
              <a:cxn ang="0">
                <a:pos x="139" y="529"/>
              </a:cxn>
              <a:cxn ang="0">
                <a:pos x="138" y="530"/>
              </a:cxn>
            </a:cxnLst>
            <a:rect l="0" t="0" r="r" b="b"/>
            <a:pathLst>
              <a:path w="792" h="1081">
                <a:moveTo>
                  <a:pt x="138" y="530"/>
                </a:moveTo>
                <a:lnTo>
                  <a:pt x="138" y="1081"/>
                </a:lnTo>
                <a:lnTo>
                  <a:pt x="111" y="1078"/>
                </a:lnTo>
                <a:lnTo>
                  <a:pt x="98" y="1077"/>
                </a:lnTo>
                <a:lnTo>
                  <a:pt x="91" y="1077"/>
                </a:lnTo>
                <a:lnTo>
                  <a:pt x="69" y="1075"/>
                </a:lnTo>
                <a:lnTo>
                  <a:pt x="38" y="1077"/>
                </a:lnTo>
                <a:lnTo>
                  <a:pt x="0" y="1081"/>
                </a:lnTo>
                <a:lnTo>
                  <a:pt x="0" y="1"/>
                </a:lnTo>
                <a:lnTo>
                  <a:pt x="40" y="3"/>
                </a:lnTo>
                <a:lnTo>
                  <a:pt x="69" y="4"/>
                </a:lnTo>
                <a:lnTo>
                  <a:pt x="96" y="3"/>
                </a:lnTo>
                <a:lnTo>
                  <a:pt x="138" y="1"/>
                </a:lnTo>
                <a:lnTo>
                  <a:pt x="138" y="488"/>
                </a:lnTo>
                <a:lnTo>
                  <a:pt x="143" y="490"/>
                </a:lnTo>
                <a:lnTo>
                  <a:pt x="146" y="491"/>
                </a:lnTo>
                <a:lnTo>
                  <a:pt x="153" y="490"/>
                </a:lnTo>
                <a:lnTo>
                  <a:pt x="161" y="488"/>
                </a:lnTo>
                <a:lnTo>
                  <a:pt x="169" y="484"/>
                </a:lnTo>
                <a:lnTo>
                  <a:pt x="179" y="479"/>
                </a:lnTo>
                <a:lnTo>
                  <a:pt x="185" y="473"/>
                </a:lnTo>
                <a:lnTo>
                  <a:pt x="193" y="466"/>
                </a:lnTo>
                <a:lnTo>
                  <a:pt x="203" y="459"/>
                </a:lnTo>
                <a:lnTo>
                  <a:pt x="213" y="450"/>
                </a:lnTo>
                <a:lnTo>
                  <a:pt x="223" y="440"/>
                </a:lnTo>
                <a:lnTo>
                  <a:pt x="235" y="429"/>
                </a:lnTo>
                <a:lnTo>
                  <a:pt x="247" y="416"/>
                </a:lnTo>
                <a:lnTo>
                  <a:pt x="262" y="402"/>
                </a:lnTo>
                <a:lnTo>
                  <a:pt x="650" y="1"/>
                </a:lnTo>
                <a:lnTo>
                  <a:pt x="686" y="3"/>
                </a:lnTo>
                <a:lnTo>
                  <a:pt x="713" y="4"/>
                </a:lnTo>
                <a:lnTo>
                  <a:pt x="738" y="3"/>
                </a:lnTo>
                <a:lnTo>
                  <a:pt x="774" y="0"/>
                </a:lnTo>
                <a:lnTo>
                  <a:pt x="416" y="345"/>
                </a:lnTo>
                <a:lnTo>
                  <a:pt x="281" y="480"/>
                </a:lnTo>
                <a:lnTo>
                  <a:pt x="415" y="630"/>
                </a:lnTo>
                <a:lnTo>
                  <a:pt x="568" y="804"/>
                </a:lnTo>
                <a:lnTo>
                  <a:pt x="666" y="915"/>
                </a:lnTo>
                <a:lnTo>
                  <a:pt x="792" y="1073"/>
                </a:lnTo>
                <a:lnTo>
                  <a:pt x="792" y="1081"/>
                </a:lnTo>
                <a:lnTo>
                  <a:pt x="758" y="1078"/>
                </a:lnTo>
                <a:lnTo>
                  <a:pt x="747" y="1078"/>
                </a:lnTo>
                <a:lnTo>
                  <a:pt x="742" y="1077"/>
                </a:lnTo>
                <a:lnTo>
                  <a:pt x="733" y="1077"/>
                </a:lnTo>
                <a:lnTo>
                  <a:pt x="706" y="1075"/>
                </a:lnTo>
                <a:lnTo>
                  <a:pt x="666" y="1077"/>
                </a:lnTo>
                <a:lnTo>
                  <a:pt x="617" y="1081"/>
                </a:lnTo>
                <a:lnTo>
                  <a:pt x="589" y="1039"/>
                </a:lnTo>
                <a:lnTo>
                  <a:pt x="560" y="1001"/>
                </a:lnTo>
                <a:lnTo>
                  <a:pt x="535" y="967"/>
                </a:lnTo>
                <a:lnTo>
                  <a:pt x="509" y="937"/>
                </a:lnTo>
                <a:lnTo>
                  <a:pt x="166" y="535"/>
                </a:lnTo>
                <a:lnTo>
                  <a:pt x="161" y="531"/>
                </a:lnTo>
                <a:lnTo>
                  <a:pt x="155" y="529"/>
                </a:lnTo>
                <a:lnTo>
                  <a:pt x="149" y="526"/>
                </a:lnTo>
                <a:lnTo>
                  <a:pt x="143" y="526"/>
                </a:lnTo>
                <a:lnTo>
                  <a:pt x="143" y="526"/>
                </a:lnTo>
                <a:lnTo>
                  <a:pt x="139" y="528"/>
                </a:lnTo>
                <a:lnTo>
                  <a:pt x="139" y="529"/>
                </a:lnTo>
                <a:lnTo>
                  <a:pt x="138" y="5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Freeform 29"/>
          <p:cNvSpPr>
            <a:spLocks/>
          </p:cNvSpPr>
          <p:nvPr/>
        </p:nvSpPr>
        <p:spPr bwMode="auto">
          <a:xfrm>
            <a:off x="1280131" y="132503"/>
            <a:ext cx="62399" cy="76650"/>
          </a:xfrm>
          <a:custGeom>
            <a:avLst/>
            <a:gdLst/>
            <a:ahLst/>
            <a:cxnLst>
              <a:cxn ang="0">
                <a:pos x="15" y="708"/>
              </a:cxn>
              <a:cxn ang="0">
                <a:pos x="0" y="589"/>
              </a:cxn>
              <a:cxn ang="0">
                <a:pos x="2" y="494"/>
              </a:cxn>
              <a:cxn ang="0">
                <a:pos x="14" y="415"/>
              </a:cxn>
              <a:cxn ang="0">
                <a:pos x="35" y="341"/>
              </a:cxn>
              <a:cxn ang="0">
                <a:pos x="67" y="273"/>
              </a:cxn>
              <a:cxn ang="0">
                <a:pos x="108" y="212"/>
              </a:cxn>
              <a:cxn ang="0">
                <a:pos x="156" y="159"/>
              </a:cxn>
              <a:cxn ang="0">
                <a:pos x="212" y="113"/>
              </a:cxn>
              <a:cxn ang="0">
                <a:pos x="275" y="75"/>
              </a:cxn>
              <a:cxn ang="0">
                <a:pos x="343" y="44"/>
              </a:cxn>
              <a:cxn ang="0">
                <a:pos x="417" y="21"/>
              </a:cxn>
              <a:cxn ang="0">
                <a:pos x="493" y="6"/>
              </a:cxn>
              <a:cxn ang="0">
                <a:pos x="572" y="0"/>
              </a:cxn>
              <a:cxn ang="0">
                <a:pos x="680" y="4"/>
              </a:cxn>
              <a:cxn ang="0">
                <a:pos x="796" y="25"/>
              </a:cxn>
              <a:cxn ang="0">
                <a:pos x="906" y="61"/>
              </a:cxn>
              <a:cxn ang="0">
                <a:pos x="906" y="159"/>
              </a:cxn>
              <a:cxn ang="0">
                <a:pos x="865" y="171"/>
              </a:cxn>
              <a:cxn ang="0">
                <a:pos x="784" y="113"/>
              </a:cxn>
              <a:cxn ang="0">
                <a:pos x="692" y="75"/>
              </a:cxn>
              <a:cxn ang="0">
                <a:pos x="623" y="61"/>
              </a:cxn>
              <a:cxn ang="0">
                <a:pos x="553" y="60"/>
              </a:cxn>
              <a:cxn ang="0">
                <a:pos x="490" y="69"/>
              </a:cxn>
              <a:cxn ang="0">
                <a:pos x="430" y="86"/>
              </a:cxn>
              <a:cxn ang="0">
                <a:pos x="376" y="111"/>
              </a:cxn>
              <a:cxn ang="0">
                <a:pos x="328" y="144"/>
              </a:cxn>
              <a:cxn ang="0">
                <a:pos x="285" y="184"/>
              </a:cxn>
              <a:cxn ang="0">
                <a:pos x="232" y="257"/>
              </a:cxn>
              <a:cxn ang="0">
                <a:pos x="182" y="372"/>
              </a:cxn>
              <a:cxn ang="0">
                <a:pos x="157" y="497"/>
              </a:cxn>
              <a:cxn ang="0">
                <a:pos x="158" y="635"/>
              </a:cxn>
              <a:cxn ang="0">
                <a:pos x="183" y="765"/>
              </a:cxn>
              <a:cxn ang="0">
                <a:pos x="236" y="877"/>
              </a:cxn>
              <a:cxn ang="0">
                <a:pos x="312" y="964"/>
              </a:cxn>
              <a:cxn ang="0">
                <a:pos x="382" y="1013"/>
              </a:cxn>
              <a:cxn ang="0">
                <a:pos x="460" y="1045"/>
              </a:cxn>
              <a:cxn ang="0">
                <a:pos x="576" y="1060"/>
              </a:cxn>
              <a:cxn ang="0">
                <a:pos x="652" y="1055"/>
              </a:cxn>
              <a:cxn ang="0">
                <a:pos x="723" y="1037"/>
              </a:cxn>
              <a:cxn ang="0">
                <a:pos x="837" y="985"/>
              </a:cxn>
              <a:cxn ang="0">
                <a:pos x="911" y="934"/>
              </a:cxn>
              <a:cxn ang="0">
                <a:pos x="825" y="1073"/>
              </a:cxn>
              <a:cxn ang="0">
                <a:pos x="712" y="1107"/>
              </a:cxn>
              <a:cxn ang="0">
                <a:pos x="586" y="1122"/>
              </a:cxn>
              <a:cxn ang="0">
                <a:pos x="461" y="1116"/>
              </a:cxn>
              <a:cxn ang="0">
                <a:pos x="349" y="1092"/>
              </a:cxn>
              <a:cxn ang="0">
                <a:pos x="249" y="1049"/>
              </a:cxn>
              <a:cxn ang="0">
                <a:pos x="167" y="988"/>
              </a:cxn>
              <a:cxn ang="0">
                <a:pos x="99" y="910"/>
              </a:cxn>
              <a:cxn ang="0">
                <a:pos x="48" y="816"/>
              </a:cxn>
            </a:cxnLst>
            <a:rect l="0" t="0" r="r" b="b"/>
            <a:pathLst>
              <a:path w="931" h="1122">
                <a:moveTo>
                  <a:pt x="37" y="789"/>
                </a:moveTo>
                <a:lnTo>
                  <a:pt x="29" y="763"/>
                </a:lnTo>
                <a:lnTo>
                  <a:pt x="21" y="735"/>
                </a:lnTo>
                <a:lnTo>
                  <a:pt x="15" y="708"/>
                </a:lnTo>
                <a:lnTo>
                  <a:pt x="10" y="679"/>
                </a:lnTo>
                <a:lnTo>
                  <a:pt x="5" y="649"/>
                </a:lnTo>
                <a:lnTo>
                  <a:pt x="2" y="620"/>
                </a:lnTo>
                <a:lnTo>
                  <a:pt x="0" y="589"/>
                </a:lnTo>
                <a:lnTo>
                  <a:pt x="0" y="558"/>
                </a:lnTo>
                <a:lnTo>
                  <a:pt x="0" y="536"/>
                </a:lnTo>
                <a:lnTo>
                  <a:pt x="1" y="514"/>
                </a:lnTo>
                <a:lnTo>
                  <a:pt x="2" y="494"/>
                </a:lnTo>
                <a:lnTo>
                  <a:pt x="4" y="473"/>
                </a:lnTo>
                <a:lnTo>
                  <a:pt x="8" y="454"/>
                </a:lnTo>
                <a:lnTo>
                  <a:pt x="11" y="434"/>
                </a:lnTo>
                <a:lnTo>
                  <a:pt x="14" y="415"/>
                </a:lnTo>
                <a:lnTo>
                  <a:pt x="18" y="396"/>
                </a:lnTo>
                <a:lnTo>
                  <a:pt x="24" y="378"/>
                </a:lnTo>
                <a:lnTo>
                  <a:pt x="30" y="359"/>
                </a:lnTo>
                <a:lnTo>
                  <a:pt x="35" y="341"/>
                </a:lnTo>
                <a:lnTo>
                  <a:pt x="43" y="323"/>
                </a:lnTo>
                <a:lnTo>
                  <a:pt x="50" y="306"/>
                </a:lnTo>
                <a:lnTo>
                  <a:pt x="58" y="290"/>
                </a:lnTo>
                <a:lnTo>
                  <a:pt x="67" y="273"/>
                </a:lnTo>
                <a:lnTo>
                  <a:pt x="76" y="258"/>
                </a:lnTo>
                <a:lnTo>
                  <a:pt x="86" y="242"/>
                </a:lnTo>
                <a:lnTo>
                  <a:pt x="97" y="227"/>
                </a:lnTo>
                <a:lnTo>
                  <a:pt x="108" y="212"/>
                </a:lnTo>
                <a:lnTo>
                  <a:pt x="119" y="198"/>
                </a:lnTo>
                <a:lnTo>
                  <a:pt x="132" y="184"/>
                </a:lnTo>
                <a:lnTo>
                  <a:pt x="143" y="172"/>
                </a:lnTo>
                <a:lnTo>
                  <a:pt x="156" y="159"/>
                </a:lnTo>
                <a:lnTo>
                  <a:pt x="170" y="147"/>
                </a:lnTo>
                <a:lnTo>
                  <a:pt x="183" y="136"/>
                </a:lnTo>
                <a:lnTo>
                  <a:pt x="197" y="124"/>
                </a:lnTo>
                <a:lnTo>
                  <a:pt x="212" y="113"/>
                </a:lnTo>
                <a:lnTo>
                  <a:pt x="227" y="103"/>
                </a:lnTo>
                <a:lnTo>
                  <a:pt x="242" y="93"/>
                </a:lnTo>
                <a:lnTo>
                  <a:pt x="258" y="84"/>
                </a:lnTo>
                <a:lnTo>
                  <a:pt x="275" y="75"/>
                </a:lnTo>
                <a:lnTo>
                  <a:pt x="292" y="67"/>
                </a:lnTo>
                <a:lnTo>
                  <a:pt x="308" y="59"/>
                </a:lnTo>
                <a:lnTo>
                  <a:pt x="325" y="51"/>
                </a:lnTo>
                <a:lnTo>
                  <a:pt x="343" y="44"/>
                </a:lnTo>
                <a:lnTo>
                  <a:pt x="361" y="38"/>
                </a:lnTo>
                <a:lnTo>
                  <a:pt x="379" y="31"/>
                </a:lnTo>
                <a:lnTo>
                  <a:pt x="397" y="26"/>
                </a:lnTo>
                <a:lnTo>
                  <a:pt x="417" y="21"/>
                </a:lnTo>
                <a:lnTo>
                  <a:pt x="435" y="17"/>
                </a:lnTo>
                <a:lnTo>
                  <a:pt x="454" y="12"/>
                </a:lnTo>
                <a:lnTo>
                  <a:pt x="473" y="9"/>
                </a:lnTo>
                <a:lnTo>
                  <a:pt x="493" y="6"/>
                </a:lnTo>
                <a:lnTo>
                  <a:pt x="512" y="4"/>
                </a:lnTo>
                <a:lnTo>
                  <a:pt x="532" y="2"/>
                </a:lnTo>
                <a:lnTo>
                  <a:pt x="552" y="1"/>
                </a:lnTo>
                <a:lnTo>
                  <a:pt x="572" y="0"/>
                </a:lnTo>
                <a:lnTo>
                  <a:pt x="593" y="0"/>
                </a:lnTo>
                <a:lnTo>
                  <a:pt x="622" y="1"/>
                </a:lnTo>
                <a:lnTo>
                  <a:pt x="652" y="2"/>
                </a:lnTo>
                <a:lnTo>
                  <a:pt x="680" y="4"/>
                </a:lnTo>
                <a:lnTo>
                  <a:pt x="710" y="7"/>
                </a:lnTo>
                <a:lnTo>
                  <a:pt x="739" y="12"/>
                </a:lnTo>
                <a:lnTo>
                  <a:pt x="767" y="18"/>
                </a:lnTo>
                <a:lnTo>
                  <a:pt x="796" y="25"/>
                </a:lnTo>
                <a:lnTo>
                  <a:pt x="824" y="33"/>
                </a:lnTo>
                <a:lnTo>
                  <a:pt x="852" y="41"/>
                </a:lnTo>
                <a:lnTo>
                  <a:pt x="879" y="51"/>
                </a:lnTo>
                <a:lnTo>
                  <a:pt x="906" y="61"/>
                </a:lnTo>
                <a:lnTo>
                  <a:pt x="931" y="73"/>
                </a:lnTo>
                <a:lnTo>
                  <a:pt x="923" y="98"/>
                </a:lnTo>
                <a:lnTo>
                  <a:pt x="914" y="127"/>
                </a:lnTo>
                <a:lnTo>
                  <a:pt x="906" y="159"/>
                </a:lnTo>
                <a:lnTo>
                  <a:pt x="899" y="194"/>
                </a:lnTo>
                <a:lnTo>
                  <a:pt x="888" y="195"/>
                </a:lnTo>
                <a:lnTo>
                  <a:pt x="877" y="183"/>
                </a:lnTo>
                <a:lnTo>
                  <a:pt x="865" y="171"/>
                </a:lnTo>
                <a:lnTo>
                  <a:pt x="849" y="157"/>
                </a:lnTo>
                <a:lnTo>
                  <a:pt x="830" y="142"/>
                </a:lnTo>
                <a:lnTo>
                  <a:pt x="808" y="127"/>
                </a:lnTo>
                <a:lnTo>
                  <a:pt x="784" y="113"/>
                </a:lnTo>
                <a:lnTo>
                  <a:pt x="757" y="99"/>
                </a:lnTo>
                <a:lnTo>
                  <a:pt x="726" y="86"/>
                </a:lnTo>
                <a:lnTo>
                  <a:pt x="709" y="80"/>
                </a:lnTo>
                <a:lnTo>
                  <a:pt x="692" y="75"/>
                </a:lnTo>
                <a:lnTo>
                  <a:pt x="676" y="70"/>
                </a:lnTo>
                <a:lnTo>
                  <a:pt x="658" y="67"/>
                </a:lnTo>
                <a:lnTo>
                  <a:pt x="641" y="63"/>
                </a:lnTo>
                <a:lnTo>
                  <a:pt x="623" y="61"/>
                </a:lnTo>
                <a:lnTo>
                  <a:pt x="605" y="60"/>
                </a:lnTo>
                <a:lnTo>
                  <a:pt x="587" y="59"/>
                </a:lnTo>
                <a:lnTo>
                  <a:pt x="570" y="59"/>
                </a:lnTo>
                <a:lnTo>
                  <a:pt x="553" y="60"/>
                </a:lnTo>
                <a:lnTo>
                  <a:pt x="537" y="61"/>
                </a:lnTo>
                <a:lnTo>
                  <a:pt x="520" y="63"/>
                </a:lnTo>
                <a:lnTo>
                  <a:pt x="504" y="65"/>
                </a:lnTo>
                <a:lnTo>
                  <a:pt x="490" y="69"/>
                </a:lnTo>
                <a:lnTo>
                  <a:pt x="474" y="72"/>
                </a:lnTo>
                <a:lnTo>
                  <a:pt x="459" y="76"/>
                </a:lnTo>
                <a:lnTo>
                  <a:pt x="444" y="80"/>
                </a:lnTo>
                <a:lnTo>
                  <a:pt x="430" y="86"/>
                </a:lnTo>
                <a:lnTo>
                  <a:pt x="417" y="91"/>
                </a:lnTo>
                <a:lnTo>
                  <a:pt x="403" y="97"/>
                </a:lnTo>
                <a:lnTo>
                  <a:pt x="389" y="104"/>
                </a:lnTo>
                <a:lnTo>
                  <a:pt x="376" y="111"/>
                </a:lnTo>
                <a:lnTo>
                  <a:pt x="364" y="119"/>
                </a:lnTo>
                <a:lnTo>
                  <a:pt x="352" y="126"/>
                </a:lnTo>
                <a:lnTo>
                  <a:pt x="339" y="134"/>
                </a:lnTo>
                <a:lnTo>
                  <a:pt x="328" y="144"/>
                </a:lnTo>
                <a:lnTo>
                  <a:pt x="317" y="154"/>
                </a:lnTo>
                <a:lnTo>
                  <a:pt x="306" y="163"/>
                </a:lnTo>
                <a:lnTo>
                  <a:pt x="296" y="174"/>
                </a:lnTo>
                <a:lnTo>
                  <a:pt x="285" y="184"/>
                </a:lnTo>
                <a:lnTo>
                  <a:pt x="276" y="195"/>
                </a:lnTo>
                <a:lnTo>
                  <a:pt x="266" y="207"/>
                </a:lnTo>
                <a:lnTo>
                  <a:pt x="248" y="231"/>
                </a:lnTo>
                <a:lnTo>
                  <a:pt x="232" y="257"/>
                </a:lnTo>
                <a:lnTo>
                  <a:pt x="217" y="283"/>
                </a:lnTo>
                <a:lnTo>
                  <a:pt x="204" y="313"/>
                </a:lnTo>
                <a:lnTo>
                  <a:pt x="192" y="341"/>
                </a:lnTo>
                <a:lnTo>
                  <a:pt x="182" y="372"/>
                </a:lnTo>
                <a:lnTo>
                  <a:pt x="174" y="402"/>
                </a:lnTo>
                <a:lnTo>
                  <a:pt x="167" y="434"/>
                </a:lnTo>
                <a:lnTo>
                  <a:pt x="161" y="466"/>
                </a:lnTo>
                <a:lnTo>
                  <a:pt x="157" y="497"/>
                </a:lnTo>
                <a:lnTo>
                  <a:pt x="155" y="530"/>
                </a:lnTo>
                <a:lnTo>
                  <a:pt x="154" y="564"/>
                </a:lnTo>
                <a:lnTo>
                  <a:pt x="155" y="600"/>
                </a:lnTo>
                <a:lnTo>
                  <a:pt x="158" y="635"/>
                </a:lnTo>
                <a:lnTo>
                  <a:pt x="162" y="669"/>
                </a:lnTo>
                <a:lnTo>
                  <a:pt x="168" y="702"/>
                </a:lnTo>
                <a:lnTo>
                  <a:pt x="175" y="734"/>
                </a:lnTo>
                <a:lnTo>
                  <a:pt x="183" y="765"/>
                </a:lnTo>
                <a:lnTo>
                  <a:pt x="194" y="795"/>
                </a:lnTo>
                <a:lnTo>
                  <a:pt x="206" y="824"/>
                </a:lnTo>
                <a:lnTo>
                  <a:pt x="221" y="851"/>
                </a:lnTo>
                <a:lnTo>
                  <a:pt x="236" y="877"/>
                </a:lnTo>
                <a:lnTo>
                  <a:pt x="253" y="902"/>
                </a:lnTo>
                <a:lnTo>
                  <a:pt x="271" y="924"/>
                </a:lnTo>
                <a:lnTo>
                  <a:pt x="290" y="945"/>
                </a:lnTo>
                <a:lnTo>
                  <a:pt x="312" y="964"/>
                </a:lnTo>
                <a:lnTo>
                  <a:pt x="333" y="983"/>
                </a:lnTo>
                <a:lnTo>
                  <a:pt x="357" y="998"/>
                </a:lnTo>
                <a:lnTo>
                  <a:pt x="369" y="1006"/>
                </a:lnTo>
                <a:lnTo>
                  <a:pt x="382" y="1013"/>
                </a:lnTo>
                <a:lnTo>
                  <a:pt x="393" y="1020"/>
                </a:lnTo>
                <a:lnTo>
                  <a:pt x="407" y="1026"/>
                </a:lnTo>
                <a:lnTo>
                  <a:pt x="432" y="1037"/>
                </a:lnTo>
                <a:lnTo>
                  <a:pt x="460" y="1045"/>
                </a:lnTo>
                <a:lnTo>
                  <a:pt x="487" y="1052"/>
                </a:lnTo>
                <a:lnTo>
                  <a:pt x="516" y="1056"/>
                </a:lnTo>
                <a:lnTo>
                  <a:pt x="546" y="1059"/>
                </a:lnTo>
                <a:lnTo>
                  <a:pt x="576" y="1060"/>
                </a:lnTo>
                <a:lnTo>
                  <a:pt x="596" y="1060"/>
                </a:lnTo>
                <a:lnTo>
                  <a:pt x="615" y="1059"/>
                </a:lnTo>
                <a:lnTo>
                  <a:pt x="633" y="1057"/>
                </a:lnTo>
                <a:lnTo>
                  <a:pt x="652" y="1055"/>
                </a:lnTo>
                <a:lnTo>
                  <a:pt x="670" y="1050"/>
                </a:lnTo>
                <a:lnTo>
                  <a:pt x="688" y="1047"/>
                </a:lnTo>
                <a:lnTo>
                  <a:pt x="706" y="1042"/>
                </a:lnTo>
                <a:lnTo>
                  <a:pt x="723" y="1037"/>
                </a:lnTo>
                <a:lnTo>
                  <a:pt x="756" y="1025"/>
                </a:lnTo>
                <a:lnTo>
                  <a:pt x="786" y="1012"/>
                </a:lnTo>
                <a:lnTo>
                  <a:pt x="813" y="998"/>
                </a:lnTo>
                <a:lnTo>
                  <a:pt x="837" y="985"/>
                </a:lnTo>
                <a:lnTo>
                  <a:pt x="858" y="971"/>
                </a:lnTo>
                <a:lnTo>
                  <a:pt x="877" y="957"/>
                </a:lnTo>
                <a:lnTo>
                  <a:pt x="895" y="944"/>
                </a:lnTo>
                <a:lnTo>
                  <a:pt x="911" y="934"/>
                </a:lnTo>
                <a:lnTo>
                  <a:pt x="903" y="1031"/>
                </a:lnTo>
                <a:lnTo>
                  <a:pt x="878" y="1046"/>
                </a:lnTo>
                <a:lnTo>
                  <a:pt x="853" y="1060"/>
                </a:lnTo>
                <a:lnTo>
                  <a:pt x="825" y="1073"/>
                </a:lnTo>
                <a:lnTo>
                  <a:pt x="797" y="1084"/>
                </a:lnTo>
                <a:lnTo>
                  <a:pt x="770" y="1093"/>
                </a:lnTo>
                <a:lnTo>
                  <a:pt x="742" y="1100"/>
                </a:lnTo>
                <a:lnTo>
                  <a:pt x="712" y="1107"/>
                </a:lnTo>
                <a:lnTo>
                  <a:pt x="681" y="1112"/>
                </a:lnTo>
                <a:lnTo>
                  <a:pt x="650" y="1116"/>
                </a:lnTo>
                <a:lnTo>
                  <a:pt x="618" y="1119"/>
                </a:lnTo>
                <a:lnTo>
                  <a:pt x="586" y="1122"/>
                </a:lnTo>
                <a:lnTo>
                  <a:pt x="554" y="1122"/>
                </a:lnTo>
                <a:lnTo>
                  <a:pt x="522" y="1122"/>
                </a:lnTo>
                <a:lnTo>
                  <a:pt x="492" y="1119"/>
                </a:lnTo>
                <a:lnTo>
                  <a:pt x="461" y="1116"/>
                </a:lnTo>
                <a:lnTo>
                  <a:pt x="431" y="1112"/>
                </a:lnTo>
                <a:lnTo>
                  <a:pt x="403" y="1107"/>
                </a:lnTo>
                <a:lnTo>
                  <a:pt x="375" y="1099"/>
                </a:lnTo>
                <a:lnTo>
                  <a:pt x="349" y="1092"/>
                </a:lnTo>
                <a:lnTo>
                  <a:pt x="323" y="1082"/>
                </a:lnTo>
                <a:lnTo>
                  <a:pt x="298" y="1073"/>
                </a:lnTo>
                <a:lnTo>
                  <a:pt x="274" y="1061"/>
                </a:lnTo>
                <a:lnTo>
                  <a:pt x="249" y="1049"/>
                </a:lnTo>
                <a:lnTo>
                  <a:pt x="227" y="1036"/>
                </a:lnTo>
                <a:lnTo>
                  <a:pt x="206" y="1021"/>
                </a:lnTo>
                <a:lnTo>
                  <a:pt x="186" y="1005"/>
                </a:lnTo>
                <a:lnTo>
                  <a:pt x="167" y="988"/>
                </a:lnTo>
                <a:lnTo>
                  <a:pt x="147" y="970"/>
                </a:lnTo>
                <a:lnTo>
                  <a:pt x="130" y="951"/>
                </a:lnTo>
                <a:lnTo>
                  <a:pt x="115" y="932"/>
                </a:lnTo>
                <a:lnTo>
                  <a:pt x="99" y="910"/>
                </a:lnTo>
                <a:lnTo>
                  <a:pt x="85" y="888"/>
                </a:lnTo>
                <a:lnTo>
                  <a:pt x="71" y="865"/>
                </a:lnTo>
                <a:lnTo>
                  <a:pt x="58" y="841"/>
                </a:lnTo>
                <a:lnTo>
                  <a:pt x="48" y="816"/>
                </a:lnTo>
                <a:lnTo>
                  <a:pt x="37" y="78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Freeform 30"/>
          <p:cNvSpPr>
            <a:spLocks noEditPoints="1"/>
          </p:cNvSpPr>
          <p:nvPr/>
        </p:nvSpPr>
        <p:spPr bwMode="auto">
          <a:xfrm>
            <a:off x="1225674" y="133631"/>
            <a:ext cx="45381" cy="72141"/>
          </a:xfrm>
          <a:custGeom>
            <a:avLst/>
            <a:gdLst/>
            <a:ahLst/>
            <a:cxnLst>
              <a:cxn ang="0">
                <a:pos x="280" y="60"/>
              </a:cxn>
              <a:cxn ang="0">
                <a:pos x="139" y="60"/>
              </a:cxn>
              <a:cxn ang="0">
                <a:pos x="216" y="525"/>
              </a:cxn>
              <a:cxn ang="0">
                <a:pos x="246" y="522"/>
              </a:cxn>
              <a:cxn ang="0">
                <a:pos x="283" y="521"/>
              </a:cxn>
              <a:cxn ang="0">
                <a:pos x="332" y="516"/>
              </a:cxn>
              <a:cxn ang="0">
                <a:pos x="382" y="502"/>
              </a:cxn>
              <a:cxn ang="0">
                <a:pos x="427" y="480"/>
              </a:cxn>
              <a:cxn ang="0">
                <a:pos x="466" y="452"/>
              </a:cxn>
              <a:cxn ang="0">
                <a:pos x="497" y="418"/>
              </a:cxn>
              <a:cxn ang="0">
                <a:pos x="520" y="378"/>
              </a:cxn>
              <a:cxn ang="0">
                <a:pos x="536" y="333"/>
              </a:cxn>
              <a:cxn ang="0">
                <a:pos x="543" y="283"/>
              </a:cxn>
              <a:cxn ang="0">
                <a:pos x="542" y="240"/>
              </a:cxn>
              <a:cxn ang="0">
                <a:pos x="537" y="203"/>
              </a:cxn>
              <a:cxn ang="0">
                <a:pos x="525" y="168"/>
              </a:cxn>
              <a:cxn ang="0">
                <a:pos x="507" y="137"/>
              </a:cxn>
              <a:cxn ang="0">
                <a:pos x="485" y="110"/>
              </a:cxn>
              <a:cxn ang="0">
                <a:pos x="457" y="89"/>
              </a:cxn>
              <a:cxn ang="0">
                <a:pos x="422" y="74"/>
              </a:cxn>
              <a:cxn ang="0">
                <a:pos x="380" y="65"/>
              </a:cxn>
              <a:cxn ang="0">
                <a:pos x="351" y="63"/>
              </a:cxn>
              <a:cxn ang="0">
                <a:pos x="310" y="586"/>
              </a:cxn>
              <a:cxn ang="0">
                <a:pos x="272" y="588"/>
              </a:cxn>
              <a:cxn ang="0">
                <a:pos x="240" y="588"/>
              </a:cxn>
              <a:cxn ang="0">
                <a:pos x="220" y="586"/>
              </a:cxn>
              <a:cxn ang="0">
                <a:pos x="183" y="584"/>
              </a:cxn>
              <a:cxn ang="0">
                <a:pos x="111" y="1077"/>
              </a:cxn>
              <a:cxn ang="0">
                <a:pos x="70" y="1074"/>
              </a:cxn>
              <a:cxn ang="0">
                <a:pos x="0" y="0"/>
              </a:cxn>
              <a:cxn ang="0">
                <a:pos x="354" y="1"/>
              </a:cxn>
              <a:cxn ang="0">
                <a:pos x="447" y="10"/>
              </a:cxn>
              <a:cxn ang="0">
                <a:pos x="523" y="24"/>
              </a:cxn>
              <a:cxn ang="0">
                <a:pos x="582" y="47"/>
              </a:cxn>
              <a:cxn ang="0">
                <a:pos x="627" y="79"/>
              </a:cxn>
              <a:cxn ang="0">
                <a:pos x="659" y="120"/>
              </a:cxn>
              <a:cxn ang="0">
                <a:pos x="679" y="172"/>
              </a:cxn>
              <a:cxn ang="0">
                <a:pos x="688" y="235"/>
              </a:cxn>
              <a:cxn ang="0">
                <a:pos x="685" y="304"/>
              </a:cxn>
              <a:cxn ang="0">
                <a:pos x="674" y="364"/>
              </a:cxn>
              <a:cxn ang="0">
                <a:pos x="652" y="416"/>
              </a:cxn>
              <a:cxn ang="0">
                <a:pos x="619" y="460"/>
              </a:cxn>
              <a:cxn ang="0">
                <a:pos x="575" y="497"/>
              </a:cxn>
              <a:cxn ang="0">
                <a:pos x="521" y="528"/>
              </a:cxn>
              <a:cxn ang="0">
                <a:pos x="457" y="553"/>
              </a:cxn>
              <a:cxn ang="0">
                <a:pos x="379" y="574"/>
              </a:cxn>
              <a:cxn ang="0">
                <a:pos x="334" y="584"/>
              </a:cxn>
            </a:cxnLst>
            <a:rect l="0" t="0" r="r" b="b"/>
            <a:pathLst>
              <a:path w="688" h="1080">
                <a:moveTo>
                  <a:pt x="319" y="61"/>
                </a:moveTo>
                <a:lnTo>
                  <a:pt x="299" y="61"/>
                </a:lnTo>
                <a:lnTo>
                  <a:pt x="280" y="60"/>
                </a:lnTo>
                <a:lnTo>
                  <a:pt x="262" y="60"/>
                </a:lnTo>
                <a:lnTo>
                  <a:pt x="244" y="60"/>
                </a:lnTo>
                <a:lnTo>
                  <a:pt x="139" y="60"/>
                </a:lnTo>
                <a:lnTo>
                  <a:pt x="139" y="521"/>
                </a:lnTo>
                <a:lnTo>
                  <a:pt x="211" y="525"/>
                </a:lnTo>
                <a:lnTo>
                  <a:pt x="216" y="525"/>
                </a:lnTo>
                <a:lnTo>
                  <a:pt x="222" y="524"/>
                </a:lnTo>
                <a:lnTo>
                  <a:pt x="233" y="523"/>
                </a:lnTo>
                <a:lnTo>
                  <a:pt x="246" y="522"/>
                </a:lnTo>
                <a:lnTo>
                  <a:pt x="260" y="522"/>
                </a:lnTo>
                <a:lnTo>
                  <a:pt x="272" y="522"/>
                </a:lnTo>
                <a:lnTo>
                  <a:pt x="283" y="521"/>
                </a:lnTo>
                <a:lnTo>
                  <a:pt x="293" y="521"/>
                </a:lnTo>
                <a:lnTo>
                  <a:pt x="313" y="519"/>
                </a:lnTo>
                <a:lnTo>
                  <a:pt x="332" y="516"/>
                </a:lnTo>
                <a:lnTo>
                  <a:pt x="350" y="513"/>
                </a:lnTo>
                <a:lnTo>
                  <a:pt x="367" y="507"/>
                </a:lnTo>
                <a:lnTo>
                  <a:pt x="382" y="502"/>
                </a:lnTo>
                <a:lnTo>
                  <a:pt x="398" y="496"/>
                </a:lnTo>
                <a:lnTo>
                  <a:pt x="413" y="488"/>
                </a:lnTo>
                <a:lnTo>
                  <a:pt x="427" y="480"/>
                </a:lnTo>
                <a:lnTo>
                  <a:pt x="441" y="471"/>
                </a:lnTo>
                <a:lnTo>
                  <a:pt x="453" y="462"/>
                </a:lnTo>
                <a:lnTo>
                  <a:pt x="466" y="452"/>
                </a:lnTo>
                <a:lnTo>
                  <a:pt x="477" y="442"/>
                </a:lnTo>
                <a:lnTo>
                  <a:pt x="487" y="430"/>
                </a:lnTo>
                <a:lnTo>
                  <a:pt x="497" y="418"/>
                </a:lnTo>
                <a:lnTo>
                  <a:pt x="505" y="406"/>
                </a:lnTo>
                <a:lnTo>
                  <a:pt x="514" y="392"/>
                </a:lnTo>
                <a:lnTo>
                  <a:pt x="520" y="378"/>
                </a:lnTo>
                <a:lnTo>
                  <a:pt x="527" y="363"/>
                </a:lnTo>
                <a:lnTo>
                  <a:pt x="532" y="348"/>
                </a:lnTo>
                <a:lnTo>
                  <a:pt x="536" y="333"/>
                </a:lnTo>
                <a:lnTo>
                  <a:pt x="539" y="317"/>
                </a:lnTo>
                <a:lnTo>
                  <a:pt x="542" y="300"/>
                </a:lnTo>
                <a:lnTo>
                  <a:pt x="543" y="283"/>
                </a:lnTo>
                <a:lnTo>
                  <a:pt x="543" y="266"/>
                </a:lnTo>
                <a:lnTo>
                  <a:pt x="543" y="254"/>
                </a:lnTo>
                <a:lnTo>
                  <a:pt x="542" y="240"/>
                </a:lnTo>
                <a:lnTo>
                  <a:pt x="541" y="227"/>
                </a:lnTo>
                <a:lnTo>
                  <a:pt x="539" y="216"/>
                </a:lnTo>
                <a:lnTo>
                  <a:pt x="537" y="203"/>
                </a:lnTo>
                <a:lnTo>
                  <a:pt x="534" y="191"/>
                </a:lnTo>
                <a:lnTo>
                  <a:pt x="530" y="179"/>
                </a:lnTo>
                <a:lnTo>
                  <a:pt x="525" y="168"/>
                </a:lnTo>
                <a:lnTo>
                  <a:pt x="520" y="157"/>
                </a:lnTo>
                <a:lnTo>
                  <a:pt x="514" y="147"/>
                </a:lnTo>
                <a:lnTo>
                  <a:pt x="507" y="137"/>
                </a:lnTo>
                <a:lnTo>
                  <a:pt x="501" y="127"/>
                </a:lnTo>
                <a:lnTo>
                  <a:pt x="493" y="119"/>
                </a:lnTo>
                <a:lnTo>
                  <a:pt x="485" y="110"/>
                </a:lnTo>
                <a:lnTo>
                  <a:pt x="476" y="103"/>
                </a:lnTo>
                <a:lnTo>
                  <a:pt x="466" y="96"/>
                </a:lnTo>
                <a:lnTo>
                  <a:pt x="457" y="89"/>
                </a:lnTo>
                <a:lnTo>
                  <a:pt x="445" y="84"/>
                </a:lnTo>
                <a:lnTo>
                  <a:pt x="434" y="79"/>
                </a:lnTo>
                <a:lnTo>
                  <a:pt x="422" y="74"/>
                </a:lnTo>
                <a:lnTo>
                  <a:pt x="409" y="70"/>
                </a:lnTo>
                <a:lnTo>
                  <a:pt x="395" y="67"/>
                </a:lnTo>
                <a:lnTo>
                  <a:pt x="380" y="65"/>
                </a:lnTo>
                <a:lnTo>
                  <a:pt x="365" y="64"/>
                </a:lnTo>
                <a:lnTo>
                  <a:pt x="360" y="63"/>
                </a:lnTo>
                <a:lnTo>
                  <a:pt x="351" y="63"/>
                </a:lnTo>
                <a:lnTo>
                  <a:pt x="337" y="62"/>
                </a:lnTo>
                <a:lnTo>
                  <a:pt x="319" y="61"/>
                </a:lnTo>
                <a:close/>
                <a:moveTo>
                  <a:pt x="310" y="586"/>
                </a:moveTo>
                <a:lnTo>
                  <a:pt x="298" y="587"/>
                </a:lnTo>
                <a:lnTo>
                  <a:pt x="285" y="588"/>
                </a:lnTo>
                <a:lnTo>
                  <a:pt x="272" y="588"/>
                </a:lnTo>
                <a:lnTo>
                  <a:pt x="260" y="588"/>
                </a:lnTo>
                <a:lnTo>
                  <a:pt x="246" y="588"/>
                </a:lnTo>
                <a:lnTo>
                  <a:pt x="240" y="588"/>
                </a:lnTo>
                <a:lnTo>
                  <a:pt x="233" y="587"/>
                </a:lnTo>
                <a:lnTo>
                  <a:pt x="226" y="587"/>
                </a:lnTo>
                <a:lnTo>
                  <a:pt x="220" y="586"/>
                </a:lnTo>
                <a:lnTo>
                  <a:pt x="195" y="586"/>
                </a:lnTo>
                <a:lnTo>
                  <a:pt x="188" y="584"/>
                </a:lnTo>
                <a:lnTo>
                  <a:pt x="183" y="584"/>
                </a:lnTo>
                <a:lnTo>
                  <a:pt x="139" y="584"/>
                </a:lnTo>
                <a:lnTo>
                  <a:pt x="139" y="1080"/>
                </a:lnTo>
                <a:lnTo>
                  <a:pt x="111" y="1077"/>
                </a:lnTo>
                <a:lnTo>
                  <a:pt x="99" y="1076"/>
                </a:lnTo>
                <a:lnTo>
                  <a:pt x="91" y="1076"/>
                </a:lnTo>
                <a:lnTo>
                  <a:pt x="70" y="1074"/>
                </a:lnTo>
                <a:lnTo>
                  <a:pt x="38" y="1076"/>
                </a:lnTo>
                <a:lnTo>
                  <a:pt x="0" y="1080"/>
                </a:lnTo>
                <a:lnTo>
                  <a:pt x="0" y="0"/>
                </a:lnTo>
                <a:lnTo>
                  <a:pt x="282" y="0"/>
                </a:lnTo>
                <a:lnTo>
                  <a:pt x="319" y="0"/>
                </a:lnTo>
                <a:lnTo>
                  <a:pt x="354" y="1"/>
                </a:lnTo>
                <a:lnTo>
                  <a:pt x="387" y="3"/>
                </a:lnTo>
                <a:lnTo>
                  <a:pt x="417" y="5"/>
                </a:lnTo>
                <a:lnTo>
                  <a:pt x="447" y="10"/>
                </a:lnTo>
                <a:lnTo>
                  <a:pt x="475" y="13"/>
                </a:lnTo>
                <a:lnTo>
                  <a:pt x="500" y="18"/>
                </a:lnTo>
                <a:lnTo>
                  <a:pt x="523" y="24"/>
                </a:lnTo>
                <a:lnTo>
                  <a:pt x="545" y="31"/>
                </a:lnTo>
                <a:lnTo>
                  <a:pt x="564" y="38"/>
                </a:lnTo>
                <a:lnTo>
                  <a:pt x="582" y="47"/>
                </a:lnTo>
                <a:lnTo>
                  <a:pt x="599" y="56"/>
                </a:lnTo>
                <a:lnTo>
                  <a:pt x="613" y="67"/>
                </a:lnTo>
                <a:lnTo>
                  <a:pt x="627" y="79"/>
                </a:lnTo>
                <a:lnTo>
                  <a:pt x="640" y="91"/>
                </a:lnTo>
                <a:lnTo>
                  <a:pt x="650" y="104"/>
                </a:lnTo>
                <a:lnTo>
                  <a:pt x="659" y="120"/>
                </a:lnTo>
                <a:lnTo>
                  <a:pt x="667" y="136"/>
                </a:lnTo>
                <a:lnTo>
                  <a:pt x="674" y="153"/>
                </a:lnTo>
                <a:lnTo>
                  <a:pt x="679" y="172"/>
                </a:lnTo>
                <a:lnTo>
                  <a:pt x="683" y="192"/>
                </a:lnTo>
                <a:lnTo>
                  <a:pt x="685" y="212"/>
                </a:lnTo>
                <a:lnTo>
                  <a:pt x="688" y="235"/>
                </a:lnTo>
                <a:lnTo>
                  <a:pt x="688" y="258"/>
                </a:lnTo>
                <a:lnTo>
                  <a:pt x="688" y="281"/>
                </a:lnTo>
                <a:lnTo>
                  <a:pt x="685" y="304"/>
                </a:lnTo>
                <a:lnTo>
                  <a:pt x="683" y="325"/>
                </a:lnTo>
                <a:lnTo>
                  <a:pt x="679" y="345"/>
                </a:lnTo>
                <a:lnTo>
                  <a:pt x="674" y="364"/>
                </a:lnTo>
                <a:lnTo>
                  <a:pt x="667" y="382"/>
                </a:lnTo>
                <a:lnTo>
                  <a:pt x="660" y="400"/>
                </a:lnTo>
                <a:lnTo>
                  <a:pt x="652" y="416"/>
                </a:lnTo>
                <a:lnTo>
                  <a:pt x="642" y="431"/>
                </a:lnTo>
                <a:lnTo>
                  <a:pt x="630" y="446"/>
                </a:lnTo>
                <a:lnTo>
                  <a:pt x="619" y="460"/>
                </a:lnTo>
                <a:lnTo>
                  <a:pt x="605" y="473"/>
                </a:lnTo>
                <a:lnTo>
                  <a:pt x="590" y="485"/>
                </a:lnTo>
                <a:lnTo>
                  <a:pt x="575" y="497"/>
                </a:lnTo>
                <a:lnTo>
                  <a:pt x="558" y="507"/>
                </a:lnTo>
                <a:lnTo>
                  <a:pt x="540" y="518"/>
                </a:lnTo>
                <a:lnTo>
                  <a:pt x="521" y="528"/>
                </a:lnTo>
                <a:lnTo>
                  <a:pt x="501" y="537"/>
                </a:lnTo>
                <a:lnTo>
                  <a:pt x="480" y="546"/>
                </a:lnTo>
                <a:lnTo>
                  <a:pt x="457" y="553"/>
                </a:lnTo>
                <a:lnTo>
                  <a:pt x="432" y="560"/>
                </a:lnTo>
                <a:lnTo>
                  <a:pt x="407" y="568"/>
                </a:lnTo>
                <a:lnTo>
                  <a:pt x="379" y="574"/>
                </a:lnTo>
                <a:lnTo>
                  <a:pt x="351" y="580"/>
                </a:lnTo>
                <a:lnTo>
                  <a:pt x="343" y="582"/>
                </a:lnTo>
                <a:lnTo>
                  <a:pt x="334" y="584"/>
                </a:lnTo>
                <a:lnTo>
                  <a:pt x="323" y="585"/>
                </a:lnTo>
                <a:lnTo>
                  <a:pt x="310" y="58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Freeform 31"/>
          <p:cNvSpPr>
            <a:spLocks noEditPoints="1"/>
          </p:cNvSpPr>
          <p:nvPr/>
        </p:nvSpPr>
        <p:spPr bwMode="auto">
          <a:xfrm>
            <a:off x="1154198" y="133631"/>
            <a:ext cx="52188" cy="72141"/>
          </a:xfrm>
          <a:custGeom>
            <a:avLst/>
            <a:gdLst/>
            <a:ahLst/>
            <a:cxnLst>
              <a:cxn ang="0">
                <a:pos x="203" y="51"/>
              </a:cxn>
              <a:cxn ang="0">
                <a:pos x="228" y="38"/>
              </a:cxn>
              <a:cxn ang="0">
                <a:pos x="255" y="28"/>
              </a:cxn>
              <a:cxn ang="0">
                <a:pos x="285" y="18"/>
              </a:cxn>
              <a:cxn ang="0">
                <a:pos x="318" y="11"/>
              </a:cxn>
              <a:cxn ang="0">
                <a:pos x="355" y="5"/>
              </a:cxn>
              <a:cxn ang="0">
                <a:pos x="414" y="1"/>
              </a:cxn>
              <a:cxn ang="0">
                <a:pos x="791" y="0"/>
              </a:cxn>
              <a:cxn ang="0">
                <a:pos x="765" y="1077"/>
              </a:cxn>
              <a:cxn ang="0">
                <a:pos x="746" y="1076"/>
              </a:cxn>
              <a:cxn ang="0">
                <a:pos x="700" y="1076"/>
              </a:cxn>
              <a:cxn ang="0">
                <a:pos x="653" y="1080"/>
              </a:cxn>
              <a:cxn ang="0">
                <a:pos x="592" y="552"/>
              </a:cxn>
              <a:cxn ang="0">
                <a:pos x="282" y="944"/>
              </a:cxn>
              <a:cxn ang="0">
                <a:pos x="144" y="1076"/>
              </a:cxn>
              <a:cxn ang="0">
                <a:pos x="125" y="1076"/>
              </a:cxn>
              <a:cxn ang="0">
                <a:pos x="92" y="1074"/>
              </a:cxn>
              <a:cxn ang="0">
                <a:pos x="38" y="1077"/>
              </a:cxn>
              <a:cxn ang="0">
                <a:pos x="31" y="1040"/>
              </a:cxn>
              <a:cxn ang="0">
                <a:pos x="431" y="540"/>
              </a:cxn>
              <a:cxn ang="0">
                <a:pos x="366" y="524"/>
              </a:cxn>
              <a:cxn ang="0">
                <a:pos x="306" y="502"/>
              </a:cxn>
              <a:cxn ang="0">
                <a:pos x="251" y="475"/>
              </a:cxn>
              <a:cxn ang="0">
                <a:pos x="202" y="441"/>
              </a:cxn>
              <a:cxn ang="0">
                <a:pos x="180" y="420"/>
              </a:cxn>
              <a:cxn ang="0">
                <a:pos x="160" y="399"/>
              </a:cxn>
              <a:cxn ang="0">
                <a:pos x="144" y="377"/>
              </a:cxn>
              <a:cxn ang="0">
                <a:pos x="131" y="352"/>
              </a:cxn>
              <a:cxn ang="0">
                <a:pos x="121" y="327"/>
              </a:cxn>
              <a:cxn ang="0">
                <a:pos x="113" y="299"/>
              </a:cxn>
              <a:cxn ang="0">
                <a:pos x="109" y="270"/>
              </a:cxn>
              <a:cxn ang="0">
                <a:pos x="107" y="240"/>
              </a:cxn>
              <a:cxn ang="0">
                <a:pos x="109" y="210"/>
              </a:cxn>
              <a:cxn ang="0">
                <a:pos x="112" y="183"/>
              </a:cxn>
              <a:cxn ang="0">
                <a:pos x="119" y="157"/>
              </a:cxn>
              <a:cxn ang="0">
                <a:pos x="129" y="134"/>
              </a:cxn>
              <a:cxn ang="0">
                <a:pos x="141" y="113"/>
              </a:cxn>
              <a:cxn ang="0">
                <a:pos x="156" y="92"/>
              </a:cxn>
              <a:cxn ang="0">
                <a:pos x="172" y="74"/>
              </a:cxn>
              <a:cxn ang="0">
                <a:pos x="192" y="58"/>
              </a:cxn>
              <a:cxn ang="0">
                <a:pos x="653" y="57"/>
              </a:cxn>
              <a:cxn ang="0">
                <a:pos x="519" y="54"/>
              </a:cxn>
              <a:cxn ang="0">
                <a:pos x="458" y="56"/>
              </a:cxn>
              <a:cxn ang="0">
                <a:pos x="421" y="60"/>
              </a:cxn>
              <a:cxn ang="0">
                <a:pos x="381" y="69"/>
              </a:cxn>
              <a:cxn ang="0">
                <a:pos x="346" y="83"/>
              </a:cxn>
              <a:cxn ang="0">
                <a:pos x="315" y="101"/>
              </a:cxn>
              <a:cxn ang="0">
                <a:pos x="291" y="123"/>
              </a:cxn>
              <a:cxn ang="0">
                <a:pos x="272" y="150"/>
              </a:cxn>
              <a:cxn ang="0">
                <a:pos x="258" y="182"/>
              </a:cxn>
              <a:cxn ang="0">
                <a:pos x="251" y="218"/>
              </a:cxn>
              <a:cxn ang="0">
                <a:pos x="248" y="258"/>
              </a:cxn>
              <a:cxn ang="0">
                <a:pos x="251" y="300"/>
              </a:cxn>
              <a:cxn ang="0">
                <a:pos x="261" y="339"/>
              </a:cxn>
              <a:cxn ang="0">
                <a:pos x="279" y="374"/>
              </a:cxn>
              <a:cxn ang="0">
                <a:pos x="304" y="404"/>
              </a:cxn>
              <a:cxn ang="0">
                <a:pos x="333" y="432"/>
              </a:cxn>
              <a:cxn ang="0">
                <a:pos x="367" y="454"/>
              </a:cxn>
              <a:cxn ang="0">
                <a:pos x="407" y="471"/>
              </a:cxn>
              <a:cxn ang="0">
                <a:pos x="450" y="484"/>
              </a:cxn>
              <a:cxn ang="0">
                <a:pos x="507" y="492"/>
              </a:cxn>
              <a:cxn ang="0">
                <a:pos x="579" y="494"/>
              </a:cxn>
            </a:cxnLst>
            <a:rect l="0" t="0" r="r" b="b"/>
            <a:pathLst>
              <a:path w="791" h="1081">
                <a:moveTo>
                  <a:pt x="192" y="58"/>
                </a:moveTo>
                <a:lnTo>
                  <a:pt x="203" y="51"/>
                </a:lnTo>
                <a:lnTo>
                  <a:pt x="215" y="45"/>
                </a:lnTo>
                <a:lnTo>
                  <a:pt x="228" y="38"/>
                </a:lnTo>
                <a:lnTo>
                  <a:pt x="240" y="33"/>
                </a:lnTo>
                <a:lnTo>
                  <a:pt x="255" y="28"/>
                </a:lnTo>
                <a:lnTo>
                  <a:pt x="269" y="22"/>
                </a:lnTo>
                <a:lnTo>
                  <a:pt x="285" y="18"/>
                </a:lnTo>
                <a:lnTo>
                  <a:pt x="301" y="15"/>
                </a:lnTo>
                <a:lnTo>
                  <a:pt x="318" y="11"/>
                </a:lnTo>
                <a:lnTo>
                  <a:pt x="336" y="9"/>
                </a:lnTo>
                <a:lnTo>
                  <a:pt x="355" y="5"/>
                </a:lnTo>
                <a:lnTo>
                  <a:pt x="374" y="3"/>
                </a:lnTo>
                <a:lnTo>
                  <a:pt x="414" y="1"/>
                </a:lnTo>
                <a:lnTo>
                  <a:pt x="457" y="0"/>
                </a:lnTo>
                <a:lnTo>
                  <a:pt x="791" y="0"/>
                </a:lnTo>
                <a:lnTo>
                  <a:pt x="791" y="1080"/>
                </a:lnTo>
                <a:lnTo>
                  <a:pt x="765" y="1077"/>
                </a:lnTo>
                <a:lnTo>
                  <a:pt x="753" y="1076"/>
                </a:lnTo>
                <a:lnTo>
                  <a:pt x="746" y="1076"/>
                </a:lnTo>
                <a:lnTo>
                  <a:pt x="722" y="1074"/>
                </a:lnTo>
                <a:lnTo>
                  <a:pt x="700" y="1076"/>
                </a:lnTo>
                <a:lnTo>
                  <a:pt x="681" y="1077"/>
                </a:lnTo>
                <a:lnTo>
                  <a:pt x="653" y="1080"/>
                </a:lnTo>
                <a:lnTo>
                  <a:pt x="653" y="552"/>
                </a:lnTo>
                <a:lnTo>
                  <a:pt x="592" y="552"/>
                </a:lnTo>
                <a:lnTo>
                  <a:pt x="466" y="701"/>
                </a:lnTo>
                <a:lnTo>
                  <a:pt x="282" y="944"/>
                </a:lnTo>
                <a:lnTo>
                  <a:pt x="182" y="1081"/>
                </a:lnTo>
                <a:lnTo>
                  <a:pt x="144" y="1076"/>
                </a:lnTo>
                <a:lnTo>
                  <a:pt x="131" y="1076"/>
                </a:lnTo>
                <a:lnTo>
                  <a:pt x="125" y="1076"/>
                </a:lnTo>
                <a:lnTo>
                  <a:pt x="119" y="1074"/>
                </a:lnTo>
                <a:lnTo>
                  <a:pt x="92" y="1074"/>
                </a:lnTo>
                <a:lnTo>
                  <a:pt x="62" y="1076"/>
                </a:lnTo>
                <a:lnTo>
                  <a:pt x="38" y="1077"/>
                </a:lnTo>
                <a:lnTo>
                  <a:pt x="0" y="1080"/>
                </a:lnTo>
                <a:lnTo>
                  <a:pt x="31" y="1040"/>
                </a:lnTo>
                <a:lnTo>
                  <a:pt x="107" y="951"/>
                </a:lnTo>
                <a:lnTo>
                  <a:pt x="431" y="540"/>
                </a:lnTo>
                <a:lnTo>
                  <a:pt x="398" y="533"/>
                </a:lnTo>
                <a:lnTo>
                  <a:pt x="366" y="524"/>
                </a:lnTo>
                <a:lnTo>
                  <a:pt x="336" y="514"/>
                </a:lnTo>
                <a:lnTo>
                  <a:pt x="306" y="502"/>
                </a:lnTo>
                <a:lnTo>
                  <a:pt x="277" y="489"/>
                </a:lnTo>
                <a:lnTo>
                  <a:pt x="251" y="475"/>
                </a:lnTo>
                <a:lnTo>
                  <a:pt x="225" y="458"/>
                </a:lnTo>
                <a:lnTo>
                  <a:pt x="202" y="441"/>
                </a:lnTo>
                <a:lnTo>
                  <a:pt x="190" y="431"/>
                </a:lnTo>
                <a:lnTo>
                  <a:pt x="180" y="420"/>
                </a:lnTo>
                <a:lnTo>
                  <a:pt x="169" y="410"/>
                </a:lnTo>
                <a:lnTo>
                  <a:pt x="160" y="399"/>
                </a:lnTo>
                <a:lnTo>
                  <a:pt x="151" y="389"/>
                </a:lnTo>
                <a:lnTo>
                  <a:pt x="144" y="377"/>
                </a:lnTo>
                <a:lnTo>
                  <a:pt x="138" y="365"/>
                </a:lnTo>
                <a:lnTo>
                  <a:pt x="131" y="352"/>
                </a:lnTo>
                <a:lnTo>
                  <a:pt x="125" y="340"/>
                </a:lnTo>
                <a:lnTo>
                  <a:pt x="121" y="327"/>
                </a:lnTo>
                <a:lnTo>
                  <a:pt x="116" y="313"/>
                </a:lnTo>
                <a:lnTo>
                  <a:pt x="113" y="299"/>
                </a:lnTo>
                <a:lnTo>
                  <a:pt x="111" y="285"/>
                </a:lnTo>
                <a:lnTo>
                  <a:pt x="109" y="270"/>
                </a:lnTo>
                <a:lnTo>
                  <a:pt x="108" y="255"/>
                </a:lnTo>
                <a:lnTo>
                  <a:pt x="107" y="240"/>
                </a:lnTo>
                <a:lnTo>
                  <a:pt x="108" y="225"/>
                </a:lnTo>
                <a:lnTo>
                  <a:pt x="109" y="210"/>
                </a:lnTo>
                <a:lnTo>
                  <a:pt x="110" y="196"/>
                </a:lnTo>
                <a:lnTo>
                  <a:pt x="112" y="183"/>
                </a:lnTo>
                <a:lnTo>
                  <a:pt x="115" y="170"/>
                </a:lnTo>
                <a:lnTo>
                  <a:pt x="119" y="157"/>
                </a:lnTo>
                <a:lnTo>
                  <a:pt x="124" y="145"/>
                </a:lnTo>
                <a:lnTo>
                  <a:pt x="129" y="134"/>
                </a:lnTo>
                <a:lnTo>
                  <a:pt x="134" y="123"/>
                </a:lnTo>
                <a:lnTo>
                  <a:pt x="141" y="113"/>
                </a:lnTo>
                <a:lnTo>
                  <a:pt x="147" y="102"/>
                </a:lnTo>
                <a:lnTo>
                  <a:pt x="156" y="92"/>
                </a:lnTo>
                <a:lnTo>
                  <a:pt x="163" y="83"/>
                </a:lnTo>
                <a:lnTo>
                  <a:pt x="172" y="74"/>
                </a:lnTo>
                <a:lnTo>
                  <a:pt x="182" y="66"/>
                </a:lnTo>
                <a:lnTo>
                  <a:pt x="192" y="58"/>
                </a:lnTo>
                <a:close/>
                <a:moveTo>
                  <a:pt x="653" y="494"/>
                </a:moveTo>
                <a:lnTo>
                  <a:pt x="653" y="57"/>
                </a:lnTo>
                <a:lnTo>
                  <a:pt x="590" y="54"/>
                </a:lnTo>
                <a:lnTo>
                  <a:pt x="519" y="54"/>
                </a:lnTo>
                <a:lnTo>
                  <a:pt x="486" y="55"/>
                </a:lnTo>
                <a:lnTo>
                  <a:pt x="458" y="56"/>
                </a:lnTo>
                <a:lnTo>
                  <a:pt x="437" y="57"/>
                </a:lnTo>
                <a:lnTo>
                  <a:pt x="421" y="60"/>
                </a:lnTo>
                <a:lnTo>
                  <a:pt x="400" y="64"/>
                </a:lnTo>
                <a:lnTo>
                  <a:pt x="381" y="69"/>
                </a:lnTo>
                <a:lnTo>
                  <a:pt x="362" y="75"/>
                </a:lnTo>
                <a:lnTo>
                  <a:pt x="346" y="83"/>
                </a:lnTo>
                <a:lnTo>
                  <a:pt x="330" y="91"/>
                </a:lnTo>
                <a:lnTo>
                  <a:pt x="315" y="101"/>
                </a:lnTo>
                <a:lnTo>
                  <a:pt x="303" y="112"/>
                </a:lnTo>
                <a:lnTo>
                  <a:pt x="291" y="123"/>
                </a:lnTo>
                <a:lnTo>
                  <a:pt x="282" y="136"/>
                </a:lnTo>
                <a:lnTo>
                  <a:pt x="272" y="150"/>
                </a:lnTo>
                <a:lnTo>
                  <a:pt x="265" y="166"/>
                </a:lnTo>
                <a:lnTo>
                  <a:pt x="258" y="182"/>
                </a:lnTo>
                <a:lnTo>
                  <a:pt x="254" y="199"/>
                </a:lnTo>
                <a:lnTo>
                  <a:pt x="251" y="218"/>
                </a:lnTo>
                <a:lnTo>
                  <a:pt x="249" y="237"/>
                </a:lnTo>
                <a:lnTo>
                  <a:pt x="248" y="258"/>
                </a:lnTo>
                <a:lnTo>
                  <a:pt x="249" y="279"/>
                </a:lnTo>
                <a:lnTo>
                  <a:pt x="251" y="300"/>
                </a:lnTo>
                <a:lnTo>
                  <a:pt x="255" y="321"/>
                </a:lnTo>
                <a:lnTo>
                  <a:pt x="261" y="339"/>
                </a:lnTo>
                <a:lnTo>
                  <a:pt x="269" y="357"/>
                </a:lnTo>
                <a:lnTo>
                  <a:pt x="279" y="374"/>
                </a:lnTo>
                <a:lnTo>
                  <a:pt x="290" y="390"/>
                </a:lnTo>
                <a:lnTo>
                  <a:pt x="304" y="404"/>
                </a:lnTo>
                <a:lnTo>
                  <a:pt x="318" y="419"/>
                </a:lnTo>
                <a:lnTo>
                  <a:pt x="333" y="432"/>
                </a:lnTo>
                <a:lnTo>
                  <a:pt x="349" y="444"/>
                </a:lnTo>
                <a:lnTo>
                  <a:pt x="367" y="454"/>
                </a:lnTo>
                <a:lnTo>
                  <a:pt x="386" y="463"/>
                </a:lnTo>
                <a:lnTo>
                  <a:pt x="407" y="471"/>
                </a:lnTo>
                <a:lnTo>
                  <a:pt x="428" y="478"/>
                </a:lnTo>
                <a:lnTo>
                  <a:pt x="450" y="484"/>
                </a:lnTo>
                <a:lnTo>
                  <a:pt x="476" y="488"/>
                </a:lnTo>
                <a:lnTo>
                  <a:pt x="507" y="492"/>
                </a:lnTo>
                <a:lnTo>
                  <a:pt x="541" y="493"/>
                </a:lnTo>
                <a:lnTo>
                  <a:pt x="579" y="494"/>
                </a:lnTo>
                <a:lnTo>
                  <a:pt x="653" y="49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Freeform 32"/>
          <p:cNvSpPr>
            <a:spLocks noEditPoints="1"/>
          </p:cNvSpPr>
          <p:nvPr/>
        </p:nvSpPr>
        <p:spPr bwMode="auto">
          <a:xfrm>
            <a:off x="1067974" y="132503"/>
            <a:ext cx="79417" cy="76650"/>
          </a:xfrm>
          <a:custGeom>
            <a:avLst/>
            <a:gdLst/>
            <a:ahLst/>
            <a:cxnLst>
              <a:cxn ang="0">
                <a:pos x="820" y="1081"/>
              </a:cxn>
              <a:cxn ang="0">
                <a:pos x="725" y="1108"/>
              </a:cxn>
              <a:cxn ang="0">
                <a:pos x="623" y="1121"/>
              </a:cxn>
              <a:cxn ang="0">
                <a:pos x="488" y="1116"/>
              </a:cxn>
              <a:cxn ang="0">
                <a:pos x="345" y="1082"/>
              </a:cxn>
              <a:cxn ang="0">
                <a:pos x="222" y="1020"/>
              </a:cxn>
              <a:cxn ang="0">
                <a:pos x="124" y="931"/>
              </a:cxn>
              <a:cxn ang="0">
                <a:pos x="53" y="816"/>
              </a:cxn>
              <a:cxn ang="0">
                <a:pos x="12" y="683"/>
              </a:cxn>
              <a:cxn ang="0">
                <a:pos x="1" y="532"/>
              </a:cxn>
              <a:cxn ang="0">
                <a:pos x="26" y="386"/>
              </a:cxn>
              <a:cxn ang="0">
                <a:pos x="83" y="258"/>
              </a:cxn>
              <a:cxn ang="0">
                <a:pos x="171" y="151"/>
              </a:cxn>
              <a:cxn ang="0">
                <a:pos x="279" y="74"/>
              </a:cxn>
              <a:cxn ang="0">
                <a:pos x="408" y="22"/>
              </a:cxn>
              <a:cxn ang="0">
                <a:pos x="554" y="1"/>
              </a:cxn>
              <a:cxn ang="0">
                <a:pos x="696" y="8"/>
              </a:cxn>
              <a:cxn ang="0">
                <a:pos x="832" y="41"/>
              </a:cxn>
              <a:cxn ang="0">
                <a:pos x="955" y="99"/>
              </a:cxn>
              <a:cxn ang="0">
                <a:pos x="1056" y="185"/>
              </a:cxn>
              <a:cxn ang="0">
                <a:pos x="1132" y="300"/>
              </a:cxn>
              <a:cxn ang="0">
                <a:pos x="1175" y="441"/>
              </a:cxn>
              <a:cxn ang="0">
                <a:pos x="1180" y="581"/>
              </a:cxn>
              <a:cxn ang="0">
                <a:pos x="1167" y="682"/>
              </a:cxn>
              <a:cxn ang="0">
                <a:pos x="1138" y="774"/>
              </a:cxn>
              <a:cxn ang="0">
                <a:pos x="1096" y="859"/>
              </a:cxn>
              <a:cxn ang="0">
                <a:pos x="1039" y="935"/>
              </a:cxn>
              <a:cxn ang="0">
                <a:pos x="972" y="997"/>
              </a:cxn>
              <a:cxn ang="0">
                <a:pos x="891" y="1048"/>
              </a:cxn>
              <a:cxn ang="0">
                <a:pos x="631" y="53"/>
              </a:cxn>
              <a:cxn ang="0">
                <a:pos x="526" y="57"/>
              </a:cxn>
              <a:cxn ang="0">
                <a:pos x="414" y="90"/>
              </a:cxn>
              <a:cxn ang="0">
                <a:pos x="320" y="149"/>
              </a:cxn>
              <a:cxn ang="0">
                <a:pos x="246" y="233"/>
              </a:cxn>
              <a:cxn ang="0">
                <a:pos x="193" y="341"/>
              </a:cxn>
              <a:cxn ang="0">
                <a:pos x="163" y="469"/>
              </a:cxn>
              <a:cxn ang="0">
                <a:pos x="157" y="610"/>
              </a:cxn>
              <a:cxn ang="0">
                <a:pos x="173" y="741"/>
              </a:cxn>
              <a:cxn ang="0">
                <a:pos x="215" y="852"/>
              </a:cxn>
              <a:cxn ang="0">
                <a:pos x="280" y="942"/>
              </a:cxn>
              <a:cxn ang="0">
                <a:pos x="363" y="1009"/>
              </a:cxn>
              <a:cxn ang="0">
                <a:pos x="459" y="1052"/>
              </a:cxn>
              <a:cxn ang="0">
                <a:pos x="564" y="1069"/>
              </a:cxn>
              <a:cxn ang="0">
                <a:pos x="691" y="1058"/>
              </a:cxn>
              <a:cxn ang="0">
                <a:pos x="803" y="1008"/>
              </a:cxn>
              <a:cxn ang="0">
                <a:pos x="891" y="932"/>
              </a:cxn>
              <a:cxn ang="0">
                <a:pos x="956" y="834"/>
              </a:cxn>
              <a:cxn ang="0">
                <a:pos x="999" y="724"/>
              </a:cxn>
              <a:cxn ang="0">
                <a:pos x="1023" y="612"/>
              </a:cxn>
              <a:cxn ang="0">
                <a:pos x="1025" y="480"/>
              </a:cxn>
              <a:cxn ang="0">
                <a:pos x="999" y="338"/>
              </a:cxn>
              <a:cxn ang="0">
                <a:pos x="962" y="254"/>
              </a:cxn>
              <a:cxn ang="0">
                <a:pos x="898" y="169"/>
              </a:cxn>
              <a:cxn ang="0">
                <a:pos x="838" y="123"/>
              </a:cxn>
              <a:cxn ang="0">
                <a:pos x="769" y="86"/>
              </a:cxn>
            </a:cxnLst>
            <a:rect l="0" t="0" r="r" b="b"/>
            <a:pathLst>
              <a:path w="1181" h="1122">
                <a:moveTo>
                  <a:pt x="891" y="1048"/>
                </a:moveTo>
                <a:lnTo>
                  <a:pt x="874" y="1058"/>
                </a:lnTo>
                <a:lnTo>
                  <a:pt x="856" y="1066"/>
                </a:lnTo>
                <a:lnTo>
                  <a:pt x="838" y="1074"/>
                </a:lnTo>
                <a:lnTo>
                  <a:pt x="820" y="1081"/>
                </a:lnTo>
                <a:lnTo>
                  <a:pt x="802" y="1088"/>
                </a:lnTo>
                <a:lnTo>
                  <a:pt x="783" y="1093"/>
                </a:lnTo>
                <a:lnTo>
                  <a:pt x="764" y="1098"/>
                </a:lnTo>
                <a:lnTo>
                  <a:pt x="745" y="1104"/>
                </a:lnTo>
                <a:lnTo>
                  <a:pt x="725" y="1108"/>
                </a:lnTo>
                <a:lnTo>
                  <a:pt x="706" y="1112"/>
                </a:lnTo>
                <a:lnTo>
                  <a:pt x="686" y="1115"/>
                </a:lnTo>
                <a:lnTo>
                  <a:pt x="664" y="1117"/>
                </a:lnTo>
                <a:lnTo>
                  <a:pt x="644" y="1119"/>
                </a:lnTo>
                <a:lnTo>
                  <a:pt x="623" y="1121"/>
                </a:lnTo>
                <a:lnTo>
                  <a:pt x="602" y="1122"/>
                </a:lnTo>
                <a:lnTo>
                  <a:pt x="581" y="1122"/>
                </a:lnTo>
                <a:lnTo>
                  <a:pt x="549" y="1122"/>
                </a:lnTo>
                <a:lnTo>
                  <a:pt x="518" y="1119"/>
                </a:lnTo>
                <a:lnTo>
                  <a:pt x="488" y="1116"/>
                </a:lnTo>
                <a:lnTo>
                  <a:pt x="458" y="1112"/>
                </a:lnTo>
                <a:lnTo>
                  <a:pt x="428" y="1107"/>
                </a:lnTo>
                <a:lnTo>
                  <a:pt x="400" y="1099"/>
                </a:lnTo>
                <a:lnTo>
                  <a:pt x="371" y="1092"/>
                </a:lnTo>
                <a:lnTo>
                  <a:pt x="345" y="1082"/>
                </a:lnTo>
                <a:lnTo>
                  <a:pt x="318" y="1073"/>
                </a:lnTo>
                <a:lnTo>
                  <a:pt x="293" y="1061"/>
                </a:lnTo>
                <a:lnTo>
                  <a:pt x="268" y="1048"/>
                </a:lnTo>
                <a:lnTo>
                  <a:pt x="244" y="1035"/>
                </a:lnTo>
                <a:lnTo>
                  <a:pt x="222" y="1020"/>
                </a:lnTo>
                <a:lnTo>
                  <a:pt x="200" y="1004"/>
                </a:lnTo>
                <a:lnTo>
                  <a:pt x="179" y="987"/>
                </a:lnTo>
                <a:lnTo>
                  <a:pt x="160" y="969"/>
                </a:lnTo>
                <a:lnTo>
                  <a:pt x="141" y="950"/>
                </a:lnTo>
                <a:lnTo>
                  <a:pt x="124" y="931"/>
                </a:lnTo>
                <a:lnTo>
                  <a:pt x="107" y="909"/>
                </a:lnTo>
                <a:lnTo>
                  <a:pt x="92" y="887"/>
                </a:lnTo>
                <a:lnTo>
                  <a:pt x="78" y="865"/>
                </a:lnTo>
                <a:lnTo>
                  <a:pt x="65" y="840"/>
                </a:lnTo>
                <a:lnTo>
                  <a:pt x="53" y="816"/>
                </a:lnTo>
                <a:lnTo>
                  <a:pt x="43" y="789"/>
                </a:lnTo>
                <a:lnTo>
                  <a:pt x="32" y="764"/>
                </a:lnTo>
                <a:lnTo>
                  <a:pt x="24" y="737"/>
                </a:lnTo>
                <a:lnTo>
                  <a:pt x="17" y="711"/>
                </a:lnTo>
                <a:lnTo>
                  <a:pt x="12" y="683"/>
                </a:lnTo>
                <a:lnTo>
                  <a:pt x="7" y="655"/>
                </a:lnTo>
                <a:lnTo>
                  <a:pt x="3" y="626"/>
                </a:lnTo>
                <a:lnTo>
                  <a:pt x="1" y="595"/>
                </a:lnTo>
                <a:lnTo>
                  <a:pt x="0" y="564"/>
                </a:lnTo>
                <a:lnTo>
                  <a:pt x="1" y="532"/>
                </a:lnTo>
                <a:lnTo>
                  <a:pt x="3" y="502"/>
                </a:lnTo>
                <a:lnTo>
                  <a:pt x="7" y="472"/>
                </a:lnTo>
                <a:lnTo>
                  <a:pt x="12" y="442"/>
                </a:lnTo>
                <a:lnTo>
                  <a:pt x="18" y="414"/>
                </a:lnTo>
                <a:lnTo>
                  <a:pt x="26" y="386"/>
                </a:lnTo>
                <a:lnTo>
                  <a:pt x="34" y="359"/>
                </a:lnTo>
                <a:lnTo>
                  <a:pt x="45" y="333"/>
                </a:lnTo>
                <a:lnTo>
                  <a:pt x="56" y="306"/>
                </a:lnTo>
                <a:lnTo>
                  <a:pt x="69" y="282"/>
                </a:lnTo>
                <a:lnTo>
                  <a:pt x="83" y="258"/>
                </a:lnTo>
                <a:lnTo>
                  <a:pt x="98" y="235"/>
                </a:lnTo>
                <a:lnTo>
                  <a:pt x="115" y="213"/>
                </a:lnTo>
                <a:lnTo>
                  <a:pt x="132" y="192"/>
                </a:lnTo>
                <a:lnTo>
                  <a:pt x="151" y="172"/>
                </a:lnTo>
                <a:lnTo>
                  <a:pt x="171" y="151"/>
                </a:lnTo>
                <a:lnTo>
                  <a:pt x="191" y="134"/>
                </a:lnTo>
                <a:lnTo>
                  <a:pt x="211" y="117"/>
                </a:lnTo>
                <a:lnTo>
                  <a:pt x="233" y="102"/>
                </a:lnTo>
                <a:lnTo>
                  <a:pt x="256" y="88"/>
                </a:lnTo>
                <a:lnTo>
                  <a:pt x="279" y="74"/>
                </a:lnTo>
                <a:lnTo>
                  <a:pt x="303" y="62"/>
                </a:lnTo>
                <a:lnTo>
                  <a:pt x="328" y="51"/>
                </a:lnTo>
                <a:lnTo>
                  <a:pt x="354" y="40"/>
                </a:lnTo>
                <a:lnTo>
                  <a:pt x="381" y="30"/>
                </a:lnTo>
                <a:lnTo>
                  <a:pt x="408" y="22"/>
                </a:lnTo>
                <a:lnTo>
                  <a:pt x="437" y="16"/>
                </a:lnTo>
                <a:lnTo>
                  <a:pt x="465" y="10"/>
                </a:lnTo>
                <a:lnTo>
                  <a:pt x="494" y="5"/>
                </a:lnTo>
                <a:lnTo>
                  <a:pt x="524" y="3"/>
                </a:lnTo>
                <a:lnTo>
                  <a:pt x="554" y="1"/>
                </a:lnTo>
                <a:lnTo>
                  <a:pt x="585" y="0"/>
                </a:lnTo>
                <a:lnTo>
                  <a:pt x="613" y="1"/>
                </a:lnTo>
                <a:lnTo>
                  <a:pt x="641" y="2"/>
                </a:lnTo>
                <a:lnTo>
                  <a:pt x="669" y="4"/>
                </a:lnTo>
                <a:lnTo>
                  <a:pt x="696" y="8"/>
                </a:lnTo>
                <a:lnTo>
                  <a:pt x="724" y="12"/>
                </a:lnTo>
                <a:lnTo>
                  <a:pt x="751" y="19"/>
                </a:lnTo>
                <a:lnTo>
                  <a:pt x="779" y="25"/>
                </a:lnTo>
                <a:lnTo>
                  <a:pt x="805" y="33"/>
                </a:lnTo>
                <a:lnTo>
                  <a:pt x="832" y="41"/>
                </a:lnTo>
                <a:lnTo>
                  <a:pt x="858" y="51"/>
                </a:lnTo>
                <a:lnTo>
                  <a:pt x="884" y="61"/>
                </a:lnTo>
                <a:lnTo>
                  <a:pt x="908" y="73"/>
                </a:lnTo>
                <a:lnTo>
                  <a:pt x="931" y="86"/>
                </a:lnTo>
                <a:lnTo>
                  <a:pt x="955" y="99"/>
                </a:lnTo>
                <a:lnTo>
                  <a:pt x="977" y="114"/>
                </a:lnTo>
                <a:lnTo>
                  <a:pt x="998" y="130"/>
                </a:lnTo>
                <a:lnTo>
                  <a:pt x="1018" y="147"/>
                </a:lnTo>
                <a:lnTo>
                  <a:pt x="1038" y="165"/>
                </a:lnTo>
                <a:lnTo>
                  <a:pt x="1056" y="185"/>
                </a:lnTo>
                <a:lnTo>
                  <a:pt x="1073" y="206"/>
                </a:lnTo>
                <a:lnTo>
                  <a:pt x="1089" y="228"/>
                </a:lnTo>
                <a:lnTo>
                  <a:pt x="1105" y="250"/>
                </a:lnTo>
                <a:lnTo>
                  <a:pt x="1119" y="275"/>
                </a:lnTo>
                <a:lnTo>
                  <a:pt x="1132" y="300"/>
                </a:lnTo>
                <a:lnTo>
                  <a:pt x="1143" y="327"/>
                </a:lnTo>
                <a:lnTo>
                  <a:pt x="1154" y="353"/>
                </a:lnTo>
                <a:lnTo>
                  <a:pt x="1162" y="382"/>
                </a:lnTo>
                <a:lnTo>
                  <a:pt x="1170" y="411"/>
                </a:lnTo>
                <a:lnTo>
                  <a:pt x="1175" y="441"/>
                </a:lnTo>
                <a:lnTo>
                  <a:pt x="1178" y="473"/>
                </a:lnTo>
                <a:lnTo>
                  <a:pt x="1180" y="506"/>
                </a:lnTo>
                <a:lnTo>
                  <a:pt x="1181" y="540"/>
                </a:lnTo>
                <a:lnTo>
                  <a:pt x="1181" y="561"/>
                </a:lnTo>
                <a:lnTo>
                  <a:pt x="1180" y="581"/>
                </a:lnTo>
                <a:lnTo>
                  <a:pt x="1178" y="603"/>
                </a:lnTo>
                <a:lnTo>
                  <a:pt x="1176" y="623"/>
                </a:lnTo>
                <a:lnTo>
                  <a:pt x="1174" y="643"/>
                </a:lnTo>
                <a:lnTo>
                  <a:pt x="1171" y="662"/>
                </a:lnTo>
                <a:lnTo>
                  <a:pt x="1167" y="682"/>
                </a:lnTo>
                <a:lnTo>
                  <a:pt x="1162" y="701"/>
                </a:lnTo>
                <a:lnTo>
                  <a:pt x="1157" y="720"/>
                </a:lnTo>
                <a:lnTo>
                  <a:pt x="1152" y="738"/>
                </a:lnTo>
                <a:lnTo>
                  <a:pt x="1145" y="756"/>
                </a:lnTo>
                <a:lnTo>
                  <a:pt x="1138" y="774"/>
                </a:lnTo>
                <a:lnTo>
                  <a:pt x="1131" y="793"/>
                </a:lnTo>
                <a:lnTo>
                  <a:pt x="1123" y="810"/>
                </a:lnTo>
                <a:lnTo>
                  <a:pt x="1115" y="827"/>
                </a:lnTo>
                <a:lnTo>
                  <a:pt x="1105" y="843"/>
                </a:lnTo>
                <a:lnTo>
                  <a:pt x="1096" y="859"/>
                </a:lnTo>
                <a:lnTo>
                  <a:pt x="1085" y="875"/>
                </a:lnTo>
                <a:lnTo>
                  <a:pt x="1074" y="891"/>
                </a:lnTo>
                <a:lnTo>
                  <a:pt x="1064" y="906"/>
                </a:lnTo>
                <a:lnTo>
                  <a:pt x="1052" y="921"/>
                </a:lnTo>
                <a:lnTo>
                  <a:pt x="1039" y="935"/>
                </a:lnTo>
                <a:lnTo>
                  <a:pt x="1027" y="949"/>
                </a:lnTo>
                <a:lnTo>
                  <a:pt x="1014" y="961"/>
                </a:lnTo>
                <a:lnTo>
                  <a:pt x="1000" y="974"/>
                </a:lnTo>
                <a:lnTo>
                  <a:pt x="985" y="986"/>
                </a:lnTo>
                <a:lnTo>
                  <a:pt x="972" y="997"/>
                </a:lnTo>
                <a:lnTo>
                  <a:pt x="956" y="1009"/>
                </a:lnTo>
                <a:lnTo>
                  <a:pt x="941" y="1020"/>
                </a:lnTo>
                <a:lnTo>
                  <a:pt x="925" y="1029"/>
                </a:lnTo>
                <a:lnTo>
                  <a:pt x="908" y="1040"/>
                </a:lnTo>
                <a:lnTo>
                  <a:pt x="891" y="1048"/>
                </a:lnTo>
                <a:close/>
                <a:moveTo>
                  <a:pt x="723" y="70"/>
                </a:moveTo>
                <a:lnTo>
                  <a:pt x="692" y="62"/>
                </a:lnTo>
                <a:lnTo>
                  <a:pt x="661" y="57"/>
                </a:lnTo>
                <a:lnTo>
                  <a:pt x="645" y="55"/>
                </a:lnTo>
                <a:lnTo>
                  <a:pt x="631" y="53"/>
                </a:lnTo>
                <a:lnTo>
                  <a:pt x="616" y="53"/>
                </a:lnTo>
                <a:lnTo>
                  <a:pt x="600" y="52"/>
                </a:lnTo>
                <a:lnTo>
                  <a:pt x="574" y="53"/>
                </a:lnTo>
                <a:lnTo>
                  <a:pt x="550" y="54"/>
                </a:lnTo>
                <a:lnTo>
                  <a:pt x="526" y="57"/>
                </a:lnTo>
                <a:lnTo>
                  <a:pt x="502" y="61"/>
                </a:lnTo>
                <a:lnTo>
                  <a:pt x="479" y="67"/>
                </a:lnTo>
                <a:lnTo>
                  <a:pt x="457" y="73"/>
                </a:lnTo>
                <a:lnTo>
                  <a:pt x="436" y="80"/>
                </a:lnTo>
                <a:lnTo>
                  <a:pt x="414" y="90"/>
                </a:lnTo>
                <a:lnTo>
                  <a:pt x="394" y="99"/>
                </a:lnTo>
                <a:lnTo>
                  <a:pt x="374" y="110"/>
                </a:lnTo>
                <a:lnTo>
                  <a:pt x="355" y="122"/>
                </a:lnTo>
                <a:lnTo>
                  <a:pt x="337" y="134"/>
                </a:lnTo>
                <a:lnTo>
                  <a:pt x="320" y="149"/>
                </a:lnTo>
                <a:lnTo>
                  <a:pt x="304" y="164"/>
                </a:lnTo>
                <a:lnTo>
                  <a:pt x="288" y="180"/>
                </a:lnTo>
                <a:lnTo>
                  <a:pt x="274" y="197"/>
                </a:lnTo>
                <a:lnTo>
                  <a:pt x="260" y="214"/>
                </a:lnTo>
                <a:lnTo>
                  <a:pt x="246" y="233"/>
                </a:lnTo>
                <a:lnTo>
                  <a:pt x="234" y="253"/>
                </a:lnTo>
                <a:lnTo>
                  <a:pt x="223" y="273"/>
                </a:lnTo>
                <a:lnTo>
                  <a:pt x="212" y="296"/>
                </a:lnTo>
                <a:lnTo>
                  <a:pt x="203" y="318"/>
                </a:lnTo>
                <a:lnTo>
                  <a:pt x="193" y="341"/>
                </a:lnTo>
                <a:lnTo>
                  <a:pt x="185" y="366"/>
                </a:lnTo>
                <a:lnTo>
                  <a:pt x="178" y="390"/>
                </a:lnTo>
                <a:lnTo>
                  <a:pt x="173" y="416"/>
                </a:lnTo>
                <a:lnTo>
                  <a:pt x="168" y="442"/>
                </a:lnTo>
                <a:lnTo>
                  <a:pt x="163" y="469"/>
                </a:lnTo>
                <a:lnTo>
                  <a:pt x="160" y="496"/>
                </a:lnTo>
                <a:lnTo>
                  <a:pt x="158" y="525"/>
                </a:lnTo>
                <a:lnTo>
                  <a:pt x="157" y="553"/>
                </a:lnTo>
                <a:lnTo>
                  <a:pt x="156" y="582"/>
                </a:lnTo>
                <a:lnTo>
                  <a:pt x="157" y="610"/>
                </a:lnTo>
                <a:lnTo>
                  <a:pt x="158" y="638"/>
                </a:lnTo>
                <a:lnTo>
                  <a:pt x="160" y="665"/>
                </a:lnTo>
                <a:lnTo>
                  <a:pt x="163" y="691"/>
                </a:lnTo>
                <a:lnTo>
                  <a:pt x="168" y="716"/>
                </a:lnTo>
                <a:lnTo>
                  <a:pt x="173" y="741"/>
                </a:lnTo>
                <a:lnTo>
                  <a:pt x="179" y="764"/>
                </a:lnTo>
                <a:lnTo>
                  <a:pt x="187" y="787"/>
                </a:lnTo>
                <a:lnTo>
                  <a:pt x="195" y="810"/>
                </a:lnTo>
                <a:lnTo>
                  <a:pt x="205" y="831"/>
                </a:lnTo>
                <a:lnTo>
                  <a:pt x="215" y="852"/>
                </a:lnTo>
                <a:lnTo>
                  <a:pt x="226" y="871"/>
                </a:lnTo>
                <a:lnTo>
                  <a:pt x="239" y="890"/>
                </a:lnTo>
                <a:lnTo>
                  <a:pt x="251" y="908"/>
                </a:lnTo>
                <a:lnTo>
                  <a:pt x="265" y="925"/>
                </a:lnTo>
                <a:lnTo>
                  <a:pt x="280" y="942"/>
                </a:lnTo>
                <a:lnTo>
                  <a:pt x="295" y="957"/>
                </a:lnTo>
                <a:lnTo>
                  <a:pt x="312" y="972"/>
                </a:lnTo>
                <a:lnTo>
                  <a:pt x="328" y="986"/>
                </a:lnTo>
                <a:lnTo>
                  <a:pt x="345" y="997"/>
                </a:lnTo>
                <a:lnTo>
                  <a:pt x="363" y="1009"/>
                </a:lnTo>
                <a:lnTo>
                  <a:pt x="382" y="1020"/>
                </a:lnTo>
                <a:lnTo>
                  <a:pt x="400" y="1029"/>
                </a:lnTo>
                <a:lnTo>
                  <a:pt x="420" y="1038"/>
                </a:lnTo>
                <a:lnTo>
                  <a:pt x="439" y="1045"/>
                </a:lnTo>
                <a:lnTo>
                  <a:pt x="459" y="1052"/>
                </a:lnTo>
                <a:lnTo>
                  <a:pt x="479" y="1057"/>
                </a:lnTo>
                <a:lnTo>
                  <a:pt x="500" y="1061"/>
                </a:lnTo>
                <a:lnTo>
                  <a:pt x="521" y="1065"/>
                </a:lnTo>
                <a:lnTo>
                  <a:pt x="543" y="1067"/>
                </a:lnTo>
                <a:lnTo>
                  <a:pt x="564" y="1069"/>
                </a:lnTo>
                <a:lnTo>
                  <a:pt x="586" y="1070"/>
                </a:lnTo>
                <a:lnTo>
                  <a:pt x="614" y="1069"/>
                </a:lnTo>
                <a:lnTo>
                  <a:pt x="640" y="1066"/>
                </a:lnTo>
                <a:lnTo>
                  <a:pt x="666" y="1063"/>
                </a:lnTo>
                <a:lnTo>
                  <a:pt x="691" y="1058"/>
                </a:lnTo>
                <a:lnTo>
                  <a:pt x="714" y="1050"/>
                </a:lnTo>
                <a:lnTo>
                  <a:pt x="738" y="1042"/>
                </a:lnTo>
                <a:lnTo>
                  <a:pt x="761" y="1032"/>
                </a:lnTo>
                <a:lnTo>
                  <a:pt x="782" y="1021"/>
                </a:lnTo>
                <a:lnTo>
                  <a:pt x="803" y="1008"/>
                </a:lnTo>
                <a:lnTo>
                  <a:pt x="822" y="995"/>
                </a:lnTo>
                <a:lnTo>
                  <a:pt x="840" y="980"/>
                </a:lnTo>
                <a:lnTo>
                  <a:pt x="858" y="966"/>
                </a:lnTo>
                <a:lnTo>
                  <a:pt x="875" y="949"/>
                </a:lnTo>
                <a:lnTo>
                  <a:pt x="891" y="932"/>
                </a:lnTo>
                <a:lnTo>
                  <a:pt x="906" y="914"/>
                </a:lnTo>
                <a:lnTo>
                  <a:pt x="920" y="894"/>
                </a:lnTo>
                <a:lnTo>
                  <a:pt x="932" y="875"/>
                </a:lnTo>
                <a:lnTo>
                  <a:pt x="944" y="855"/>
                </a:lnTo>
                <a:lnTo>
                  <a:pt x="956" y="834"/>
                </a:lnTo>
                <a:lnTo>
                  <a:pt x="966" y="813"/>
                </a:lnTo>
                <a:lnTo>
                  <a:pt x="976" y="791"/>
                </a:lnTo>
                <a:lnTo>
                  <a:pt x="984" y="769"/>
                </a:lnTo>
                <a:lnTo>
                  <a:pt x="993" y="746"/>
                </a:lnTo>
                <a:lnTo>
                  <a:pt x="999" y="724"/>
                </a:lnTo>
                <a:lnTo>
                  <a:pt x="1006" y="700"/>
                </a:lnTo>
                <a:lnTo>
                  <a:pt x="1011" y="678"/>
                </a:lnTo>
                <a:lnTo>
                  <a:pt x="1016" y="656"/>
                </a:lnTo>
                <a:lnTo>
                  <a:pt x="1019" y="633"/>
                </a:lnTo>
                <a:lnTo>
                  <a:pt x="1023" y="612"/>
                </a:lnTo>
                <a:lnTo>
                  <a:pt x="1025" y="592"/>
                </a:lnTo>
                <a:lnTo>
                  <a:pt x="1026" y="572"/>
                </a:lnTo>
                <a:lnTo>
                  <a:pt x="1026" y="552"/>
                </a:lnTo>
                <a:lnTo>
                  <a:pt x="1026" y="514"/>
                </a:lnTo>
                <a:lnTo>
                  <a:pt x="1025" y="480"/>
                </a:lnTo>
                <a:lnTo>
                  <a:pt x="1021" y="449"/>
                </a:lnTo>
                <a:lnTo>
                  <a:pt x="1018" y="420"/>
                </a:lnTo>
                <a:lnTo>
                  <a:pt x="1014" y="393"/>
                </a:lnTo>
                <a:lnTo>
                  <a:pt x="1008" y="366"/>
                </a:lnTo>
                <a:lnTo>
                  <a:pt x="999" y="338"/>
                </a:lnTo>
                <a:lnTo>
                  <a:pt x="989" y="310"/>
                </a:lnTo>
                <a:lnTo>
                  <a:pt x="982" y="296"/>
                </a:lnTo>
                <a:lnTo>
                  <a:pt x="976" y="282"/>
                </a:lnTo>
                <a:lnTo>
                  <a:pt x="970" y="268"/>
                </a:lnTo>
                <a:lnTo>
                  <a:pt x="962" y="254"/>
                </a:lnTo>
                <a:lnTo>
                  <a:pt x="946" y="229"/>
                </a:lnTo>
                <a:lnTo>
                  <a:pt x="927" y="203"/>
                </a:lnTo>
                <a:lnTo>
                  <a:pt x="918" y="192"/>
                </a:lnTo>
                <a:lnTo>
                  <a:pt x="908" y="180"/>
                </a:lnTo>
                <a:lnTo>
                  <a:pt x="898" y="169"/>
                </a:lnTo>
                <a:lnTo>
                  <a:pt x="886" y="159"/>
                </a:lnTo>
                <a:lnTo>
                  <a:pt x="874" y="149"/>
                </a:lnTo>
                <a:lnTo>
                  <a:pt x="863" y="140"/>
                </a:lnTo>
                <a:lnTo>
                  <a:pt x="851" y="131"/>
                </a:lnTo>
                <a:lnTo>
                  <a:pt x="838" y="123"/>
                </a:lnTo>
                <a:lnTo>
                  <a:pt x="824" y="114"/>
                </a:lnTo>
                <a:lnTo>
                  <a:pt x="812" y="106"/>
                </a:lnTo>
                <a:lnTo>
                  <a:pt x="798" y="99"/>
                </a:lnTo>
                <a:lnTo>
                  <a:pt x="783" y="92"/>
                </a:lnTo>
                <a:lnTo>
                  <a:pt x="769" y="86"/>
                </a:lnTo>
                <a:lnTo>
                  <a:pt x="753" y="80"/>
                </a:lnTo>
                <a:lnTo>
                  <a:pt x="739" y="75"/>
                </a:lnTo>
                <a:lnTo>
                  <a:pt x="723" y="7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Freeform 33"/>
          <p:cNvSpPr>
            <a:spLocks/>
          </p:cNvSpPr>
          <p:nvPr/>
        </p:nvSpPr>
        <p:spPr bwMode="auto">
          <a:xfrm>
            <a:off x="991961" y="133631"/>
            <a:ext cx="62399" cy="72141"/>
          </a:xfrm>
          <a:custGeom>
            <a:avLst/>
            <a:gdLst/>
            <a:ahLst/>
            <a:cxnLst>
              <a:cxn ang="0">
                <a:pos x="138" y="536"/>
              </a:cxn>
              <a:cxn ang="0">
                <a:pos x="138" y="1080"/>
              </a:cxn>
              <a:cxn ang="0">
                <a:pos x="110" y="1077"/>
              </a:cxn>
              <a:cxn ang="0">
                <a:pos x="98" y="1076"/>
              </a:cxn>
              <a:cxn ang="0">
                <a:pos x="91" y="1076"/>
              </a:cxn>
              <a:cxn ang="0">
                <a:pos x="69" y="1074"/>
              </a:cxn>
              <a:cxn ang="0">
                <a:pos x="37" y="1076"/>
              </a:cxn>
              <a:cxn ang="0">
                <a:pos x="0" y="1080"/>
              </a:cxn>
              <a:cxn ang="0">
                <a:pos x="0" y="0"/>
              </a:cxn>
              <a:cxn ang="0">
                <a:pos x="40" y="2"/>
              </a:cxn>
              <a:cxn ang="0">
                <a:pos x="69" y="3"/>
              </a:cxn>
              <a:cxn ang="0">
                <a:pos x="95" y="2"/>
              </a:cxn>
              <a:cxn ang="0">
                <a:pos x="138" y="0"/>
              </a:cxn>
              <a:cxn ang="0">
                <a:pos x="138" y="452"/>
              </a:cxn>
              <a:cxn ang="0">
                <a:pos x="470" y="461"/>
              </a:cxn>
              <a:cxn ang="0">
                <a:pos x="488" y="460"/>
              </a:cxn>
              <a:cxn ang="0">
                <a:pos x="507" y="459"/>
              </a:cxn>
              <a:cxn ang="0">
                <a:pos x="527" y="458"/>
              </a:cxn>
              <a:cxn ang="0">
                <a:pos x="548" y="458"/>
              </a:cxn>
              <a:cxn ang="0">
                <a:pos x="569" y="456"/>
              </a:cxn>
              <a:cxn ang="0">
                <a:pos x="591" y="455"/>
              </a:cxn>
              <a:cxn ang="0">
                <a:pos x="614" y="455"/>
              </a:cxn>
              <a:cxn ang="0">
                <a:pos x="638" y="454"/>
              </a:cxn>
              <a:cxn ang="0">
                <a:pos x="661" y="454"/>
              </a:cxn>
              <a:cxn ang="0">
                <a:pos x="684" y="453"/>
              </a:cxn>
              <a:cxn ang="0">
                <a:pos x="706" y="453"/>
              </a:cxn>
              <a:cxn ang="0">
                <a:pos x="728" y="453"/>
              </a:cxn>
              <a:cxn ang="0">
                <a:pos x="748" y="452"/>
              </a:cxn>
              <a:cxn ang="0">
                <a:pos x="767" y="452"/>
              </a:cxn>
              <a:cxn ang="0">
                <a:pos x="785" y="452"/>
              </a:cxn>
              <a:cxn ang="0">
                <a:pos x="803" y="452"/>
              </a:cxn>
              <a:cxn ang="0">
                <a:pos x="803" y="0"/>
              </a:cxn>
              <a:cxn ang="0">
                <a:pos x="843" y="2"/>
              </a:cxn>
              <a:cxn ang="0">
                <a:pos x="872" y="3"/>
              </a:cxn>
              <a:cxn ang="0">
                <a:pos x="898" y="2"/>
              </a:cxn>
              <a:cxn ang="0">
                <a:pos x="941" y="0"/>
              </a:cxn>
              <a:cxn ang="0">
                <a:pos x="941" y="1080"/>
              </a:cxn>
              <a:cxn ang="0">
                <a:pos x="912" y="1077"/>
              </a:cxn>
              <a:cxn ang="0">
                <a:pos x="901" y="1076"/>
              </a:cxn>
              <a:cxn ang="0">
                <a:pos x="894" y="1076"/>
              </a:cxn>
              <a:cxn ang="0">
                <a:pos x="872" y="1074"/>
              </a:cxn>
              <a:cxn ang="0">
                <a:pos x="847" y="1076"/>
              </a:cxn>
              <a:cxn ang="0">
                <a:pos x="828" y="1077"/>
              </a:cxn>
              <a:cxn ang="0">
                <a:pos x="803" y="1080"/>
              </a:cxn>
              <a:cxn ang="0">
                <a:pos x="803" y="536"/>
              </a:cxn>
              <a:cxn ang="0">
                <a:pos x="692" y="534"/>
              </a:cxn>
              <a:cxn ang="0">
                <a:pos x="562" y="529"/>
              </a:cxn>
              <a:cxn ang="0">
                <a:pos x="378" y="529"/>
              </a:cxn>
              <a:cxn ang="0">
                <a:pos x="365" y="529"/>
              </a:cxn>
              <a:cxn ang="0">
                <a:pos x="349" y="529"/>
              </a:cxn>
              <a:cxn ang="0">
                <a:pos x="330" y="530"/>
              </a:cxn>
              <a:cxn ang="0">
                <a:pos x="309" y="530"/>
              </a:cxn>
              <a:cxn ang="0">
                <a:pos x="288" y="532"/>
              </a:cxn>
              <a:cxn ang="0">
                <a:pos x="271" y="533"/>
              </a:cxn>
              <a:cxn ang="0">
                <a:pos x="257" y="533"/>
              </a:cxn>
              <a:cxn ang="0">
                <a:pos x="249" y="534"/>
              </a:cxn>
              <a:cxn ang="0">
                <a:pos x="138" y="536"/>
              </a:cxn>
            </a:cxnLst>
            <a:rect l="0" t="0" r="r" b="b"/>
            <a:pathLst>
              <a:path w="941" h="1080">
                <a:moveTo>
                  <a:pt x="138" y="536"/>
                </a:moveTo>
                <a:lnTo>
                  <a:pt x="138" y="1080"/>
                </a:lnTo>
                <a:lnTo>
                  <a:pt x="110" y="1077"/>
                </a:lnTo>
                <a:lnTo>
                  <a:pt x="98" y="1076"/>
                </a:lnTo>
                <a:lnTo>
                  <a:pt x="91" y="1076"/>
                </a:lnTo>
                <a:lnTo>
                  <a:pt x="69" y="1074"/>
                </a:lnTo>
                <a:lnTo>
                  <a:pt x="37" y="1076"/>
                </a:lnTo>
                <a:lnTo>
                  <a:pt x="0" y="1080"/>
                </a:lnTo>
                <a:lnTo>
                  <a:pt x="0" y="0"/>
                </a:lnTo>
                <a:lnTo>
                  <a:pt x="40" y="2"/>
                </a:lnTo>
                <a:lnTo>
                  <a:pt x="69" y="3"/>
                </a:lnTo>
                <a:lnTo>
                  <a:pt x="95" y="2"/>
                </a:lnTo>
                <a:lnTo>
                  <a:pt x="138" y="0"/>
                </a:lnTo>
                <a:lnTo>
                  <a:pt x="138" y="452"/>
                </a:lnTo>
                <a:lnTo>
                  <a:pt x="470" y="461"/>
                </a:lnTo>
                <a:lnTo>
                  <a:pt x="488" y="460"/>
                </a:lnTo>
                <a:lnTo>
                  <a:pt x="507" y="459"/>
                </a:lnTo>
                <a:lnTo>
                  <a:pt x="527" y="458"/>
                </a:lnTo>
                <a:lnTo>
                  <a:pt x="548" y="458"/>
                </a:lnTo>
                <a:lnTo>
                  <a:pt x="569" y="456"/>
                </a:lnTo>
                <a:lnTo>
                  <a:pt x="591" y="455"/>
                </a:lnTo>
                <a:lnTo>
                  <a:pt x="614" y="455"/>
                </a:lnTo>
                <a:lnTo>
                  <a:pt x="638" y="454"/>
                </a:lnTo>
                <a:lnTo>
                  <a:pt x="661" y="454"/>
                </a:lnTo>
                <a:lnTo>
                  <a:pt x="684" y="453"/>
                </a:lnTo>
                <a:lnTo>
                  <a:pt x="706" y="453"/>
                </a:lnTo>
                <a:lnTo>
                  <a:pt x="728" y="453"/>
                </a:lnTo>
                <a:lnTo>
                  <a:pt x="748" y="452"/>
                </a:lnTo>
                <a:lnTo>
                  <a:pt x="767" y="452"/>
                </a:lnTo>
                <a:lnTo>
                  <a:pt x="785" y="452"/>
                </a:lnTo>
                <a:lnTo>
                  <a:pt x="803" y="452"/>
                </a:lnTo>
                <a:lnTo>
                  <a:pt x="803" y="0"/>
                </a:lnTo>
                <a:lnTo>
                  <a:pt x="843" y="2"/>
                </a:lnTo>
                <a:lnTo>
                  <a:pt x="872" y="3"/>
                </a:lnTo>
                <a:lnTo>
                  <a:pt x="898" y="2"/>
                </a:lnTo>
                <a:lnTo>
                  <a:pt x="941" y="0"/>
                </a:lnTo>
                <a:lnTo>
                  <a:pt x="941" y="1080"/>
                </a:lnTo>
                <a:lnTo>
                  <a:pt x="912" y="1077"/>
                </a:lnTo>
                <a:lnTo>
                  <a:pt x="901" y="1076"/>
                </a:lnTo>
                <a:lnTo>
                  <a:pt x="894" y="1076"/>
                </a:lnTo>
                <a:lnTo>
                  <a:pt x="872" y="1074"/>
                </a:lnTo>
                <a:lnTo>
                  <a:pt x="847" y="1076"/>
                </a:lnTo>
                <a:lnTo>
                  <a:pt x="828" y="1077"/>
                </a:lnTo>
                <a:lnTo>
                  <a:pt x="803" y="1080"/>
                </a:lnTo>
                <a:lnTo>
                  <a:pt x="803" y="536"/>
                </a:lnTo>
                <a:lnTo>
                  <a:pt x="692" y="534"/>
                </a:lnTo>
                <a:lnTo>
                  <a:pt x="562" y="529"/>
                </a:lnTo>
                <a:lnTo>
                  <a:pt x="378" y="529"/>
                </a:lnTo>
                <a:lnTo>
                  <a:pt x="365" y="529"/>
                </a:lnTo>
                <a:lnTo>
                  <a:pt x="349" y="529"/>
                </a:lnTo>
                <a:lnTo>
                  <a:pt x="330" y="530"/>
                </a:lnTo>
                <a:lnTo>
                  <a:pt x="309" y="530"/>
                </a:lnTo>
                <a:lnTo>
                  <a:pt x="288" y="532"/>
                </a:lnTo>
                <a:lnTo>
                  <a:pt x="271" y="533"/>
                </a:lnTo>
                <a:lnTo>
                  <a:pt x="257" y="533"/>
                </a:lnTo>
                <a:lnTo>
                  <a:pt x="249" y="534"/>
                </a:lnTo>
                <a:lnTo>
                  <a:pt x="138" y="5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Freeform 34"/>
          <p:cNvSpPr>
            <a:spLocks/>
          </p:cNvSpPr>
          <p:nvPr/>
        </p:nvSpPr>
        <p:spPr bwMode="auto">
          <a:xfrm>
            <a:off x="915948" y="132503"/>
            <a:ext cx="63533" cy="76650"/>
          </a:xfrm>
          <a:custGeom>
            <a:avLst/>
            <a:gdLst/>
            <a:ahLst/>
            <a:cxnLst>
              <a:cxn ang="0">
                <a:pos x="250" y="1049"/>
              </a:cxn>
              <a:cxn ang="0">
                <a:pos x="168" y="988"/>
              </a:cxn>
              <a:cxn ang="0">
                <a:pos x="100" y="910"/>
              </a:cxn>
              <a:cxn ang="0">
                <a:pos x="49" y="816"/>
              </a:cxn>
              <a:cxn ang="0">
                <a:pos x="15" y="708"/>
              </a:cxn>
              <a:cxn ang="0">
                <a:pos x="1" y="589"/>
              </a:cxn>
              <a:cxn ang="0">
                <a:pos x="4" y="494"/>
              </a:cxn>
              <a:cxn ang="0">
                <a:pos x="15" y="415"/>
              </a:cxn>
              <a:cxn ang="0">
                <a:pos x="37" y="341"/>
              </a:cxn>
              <a:cxn ang="0">
                <a:pos x="69" y="273"/>
              </a:cxn>
              <a:cxn ang="0">
                <a:pos x="109" y="212"/>
              </a:cxn>
              <a:cxn ang="0">
                <a:pos x="157" y="159"/>
              </a:cxn>
              <a:cxn ang="0">
                <a:pos x="213" y="113"/>
              </a:cxn>
              <a:cxn ang="0">
                <a:pos x="276" y="75"/>
              </a:cxn>
              <a:cxn ang="0">
                <a:pos x="345" y="44"/>
              </a:cxn>
              <a:cxn ang="0">
                <a:pos x="417" y="21"/>
              </a:cxn>
              <a:cxn ang="0">
                <a:pos x="494" y="6"/>
              </a:cxn>
              <a:cxn ang="0">
                <a:pos x="575" y="0"/>
              </a:cxn>
              <a:cxn ang="0">
                <a:pos x="682" y="4"/>
              </a:cxn>
              <a:cxn ang="0">
                <a:pos x="798" y="25"/>
              </a:cxn>
              <a:cxn ang="0">
                <a:pos x="907" y="61"/>
              </a:cxn>
              <a:cxn ang="0">
                <a:pos x="907" y="159"/>
              </a:cxn>
              <a:cxn ang="0">
                <a:pos x="866" y="171"/>
              </a:cxn>
              <a:cxn ang="0">
                <a:pos x="785" y="113"/>
              </a:cxn>
              <a:cxn ang="0">
                <a:pos x="694" y="75"/>
              </a:cxn>
              <a:cxn ang="0">
                <a:pos x="624" y="61"/>
              </a:cxn>
              <a:cxn ang="0">
                <a:pos x="554" y="60"/>
              </a:cxn>
              <a:cxn ang="0">
                <a:pos x="491" y="69"/>
              </a:cxn>
              <a:cxn ang="0">
                <a:pos x="432" y="86"/>
              </a:cxn>
              <a:cxn ang="0">
                <a:pos x="379" y="111"/>
              </a:cxn>
              <a:cxn ang="0">
                <a:pos x="330" y="144"/>
              </a:cxn>
              <a:cxn ang="0">
                <a:pos x="286" y="184"/>
              </a:cxn>
              <a:cxn ang="0">
                <a:pos x="249" y="231"/>
              </a:cxn>
              <a:cxn ang="0">
                <a:pos x="206" y="313"/>
              </a:cxn>
              <a:cxn ang="0">
                <a:pos x="168" y="434"/>
              </a:cxn>
              <a:cxn ang="0">
                <a:pos x="156" y="564"/>
              </a:cxn>
              <a:cxn ang="0">
                <a:pos x="169" y="702"/>
              </a:cxn>
              <a:cxn ang="0">
                <a:pos x="208" y="824"/>
              </a:cxn>
              <a:cxn ang="0">
                <a:pos x="273" y="924"/>
              </a:cxn>
              <a:cxn ang="0">
                <a:pos x="358" y="998"/>
              </a:cxn>
              <a:cxn ang="0">
                <a:pos x="461" y="1045"/>
              </a:cxn>
              <a:cxn ang="0">
                <a:pos x="577" y="1060"/>
              </a:cxn>
              <a:cxn ang="0">
                <a:pos x="653" y="1055"/>
              </a:cxn>
              <a:cxn ang="0">
                <a:pos x="725" y="1037"/>
              </a:cxn>
              <a:cxn ang="0">
                <a:pos x="839" y="985"/>
              </a:cxn>
              <a:cxn ang="0">
                <a:pos x="911" y="934"/>
              </a:cxn>
              <a:cxn ang="0">
                <a:pos x="827" y="1073"/>
              </a:cxn>
              <a:cxn ang="0">
                <a:pos x="713" y="1107"/>
              </a:cxn>
              <a:cxn ang="0">
                <a:pos x="587" y="1122"/>
              </a:cxn>
              <a:cxn ang="0">
                <a:pos x="462" y="1116"/>
              </a:cxn>
              <a:cxn ang="0">
                <a:pos x="349" y="1092"/>
              </a:cxn>
            </a:cxnLst>
            <a:rect l="0" t="0" r="r" b="b"/>
            <a:pathLst>
              <a:path w="934" h="1122">
                <a:moveTo>
                  <a:pt x="323" y="1082"/>
                </a:moveTo>
                <a:lnTo>
                  <a:pt x="298" y="1073"/>
                </a:lnTo>
                <a:lnTo>
                  <a:pt x="274" y="1061"/>
                </a:lnTo>
                <a:lnTo>
                  <a:pt x="250" y="1049"/>
                </a:lnTo>
                <a:lnTo>
                  <a:pt x="228" y="1036"/>
                </a:lnTo>
                <a:lnTo>
                  <a:pt x="207" y="1021"/>
                </a:lnTo>
                <a:lnTo>
                  <a:pt x="187" y="1005"/>
                </a:lnTo>
                <a:lnTo>
                  <a:pt x="168" y="988"/>
                </a:lnTo>
                <a:lnTo>
                  <a:pt x="150" y="970"/>
                </a:lnTo>
                <a:lnTo>
                  <a:pt x="132" y="951"/>
                </a:lnTo>
                <a:lnTo>
                  <a:pt x="116" y="932"/>
                </a:lnTo>
                <a:lnTo>
                  <a:pt x="100" y="910"/>
                </a:lnTo>
                <a:lnTo>
                  <a:pt x="86" y="888"/>
                </a:lnTo>
                <a:lnTo>
                  <a:pt x="72" y="865"/>
                </a:lnTo>
                <a:lnTo>
                  <a:pt x="61" y="841"/>
                </a:lnTo>
                <a:lnTo>
                  <a:pt x="49" y="816"/>
                </a:lnTo>
                <a:lnTo>
                  <a:pt x="40" y="789"/>
                </a:lnTo>
                <a:lnTo>
                  <a:pt x="30" y="763"/>
                </a:lnTo>
                <a:lnTo>
                  <a:pt x="23" y="735"/>
                </a:lnTo>
                <a:lnTo>
                  <a:pt x="15" y="708"/>
                </a:lnTo>
                <a:lnTo>
                  <a:pt x="10" y="679"/>
                </a:lnTo>
                <a:lnTo>
                  <a:pt x="6" y="649"/>
                </a:lnTo>
                <a:lnTo>
                  <a:pt x="2" y="620"/>
                </a:lnTo>
                <a:lnTo>
                  <a:pt x="1" y="589"/>
                </a:lnTo>
                <a:lnTo>
                  <a:pt x="0" y="558"/>
                </a:lnTo>
                <a:lnTo>
                  <a:pt x="0" y="536"/>
                </a:lnTo>
                <a:lnTo>
                  <a:pt x="1" y="514"/>
                </a:lnTo>
                <a:lnTo>
                  <a:pt x="4" y="494"/>
                </a:lnTo>
                <a:lnTo>
                  <a:pt x="6" y="473"/>
                </a:lnTo>
                <a:lnTo>
                  <a:pt x="8" y="454"/>
                </a:lnTo>
                <a:lnTo>
                  <a:pt x="11" y="434"/>
                </a:lnTo>
                <a:lnTo>
                  <a:pt x="15" y="415"/>
                </a:lnTo>
                <a:lnTo>
                  <a:pt x="21" y="396"/>
                </a:lnTo>
                <a:lnTo>
                  <a:pt x="26" y="378"/>
                </a:lnTo>
                <a:lnTo>
                  <a:pt x="31" y="359"/>
                </a:lnTo>
                <a:lnTo>
                  <a:pt x="37" y="341"/>
                </a:lnTo>
                <a:lnTo>
                  <a:pt x="45" y="323"/>
                </a:lnTo>
                <a:lnTo>
                  <a:pt x="52" y="306"/>
                </a:lnTo>
                <a:lnTo>
                  <a:pt x="60" y="290"/>
                </a:lnTo>
                <a:lnTo>
                  <a:pt x="69" y="273"/>
                </a:lnTo>
                <a:lnTo>
                  <a:pt x="78" y="258"/>
                </a:lnTo>
                <a:lnTo>
                  <a:pt x="88" y="242"/>
                </a:lnTo>
                <a:lnTo>
                  <a:pt x="99" y="227"/>
                </a:lnTo>
                <a:lnTo>
                  <a:pt x="109" y="212"/>
                </a:lnTo>
                <a:lnTo>
                  <a:pt x="121" y="198"/>
                </a:lnTo>
                <a:lnTo>
                  <a:pt x="133" y="184"/>
                </a:lnTo>
                <a:lnTo>
                  <a:pt x="144" y="172"/>
                </a:lnTo>
                <a:lnTo>
                  <a:pt x="157" y="159"/>
                </a:lnTo>
                <a:lnTo>
                  <a:pt x="171" y="147"/>
                </a:lnTo>
                <a:lnTo>
                  <a:pt x="185" y="136"/>
                </a:lnTo>
                <a:lnTo>
                  <a:pt x="198" y="124"/>
                </a:lnTo>
                <a:lnTo>
                  <a:pt x="213" y="113"/>
                </a:lnTo>
                <a:lnTo>
                  <a:pt x="228" y="103"/>
                </a:lnTo>
                <a:lnTo>
                  <a:pt x="244" y="93"/>
                </a:lnTo>
                <a:lnTo>
                  <a:pt x="260" y="84"/>
                </a:lnTo>
                <a:lnTo>
                  <a:pt x="276" y="75"/>
                </a:lnTo>
                <a:lnTo>
                  <a:pt x="293" y="67"/>
                </a:lnTo>
                <a:lnTo>
                  <a:pt x="310" y="59"/>
                </a:lnTo>
                <a:lnTo>
                  <a:pt x="327" y="51"/>
                </a:lnTo>
                <a:lnTo>
                  <a:pt x="345" y="44"/>
                </a:lnTo>
                <a:lnTo>
                  <a:pt x="363" y="38"/>
                </a:lnTo>
                <a:lnTo>
                  <a:pt x="381" y="31"/>
                </a:lnTo>
                <a:lnTo>
                  <a:pt x="399" y="26"/>
                </a:lnTo>
                <a:lnTo>
                  <a:pt x="417" y="21"/>
                </a:lnTo>
                <a:lnTo>
                  <a:pt x="436" y="17"/>
                </a:lnTo>
                <a:lnTo>
                  <a:pt x="455" y="12"/>
                </a:lnTo>
                <a:lnTo>
                  <a:pt x="474" y="9"/>
                </a:lnTo>
                <a:lnTo>
                  <a:pt x="494" y="6"/>
                </a:lnTo>
                <a:lnTo>
                  <a:pt x="514" y="4"/>
                </a:lnTo>
                <a:lnTo>
                  <a:pt x="533" y="2"/>
                </a:lnTo>
                <a:lnTo>
                  <a:pt x="554" y="1"/>
                </a:lnTo>
                <a:lnTo>
                  <a:pt x="575" y="0"/>
                </a:lnTo>
                <a:lnTo>
                  <a:pt x="595" y="0"/>
                </a:lnTo>
                <a:lnTo>
                  <a:pt x="623" y="1"/>
                </a:lnTo>
                <a:lnTo>
                  <a:pt x="653" y="2"/>
                </a:lnTo>
                <a:lnTo>
                  <a:pt x="682" y="4"/>
                </a:lnTo>
                <a:lnTo>
                  <a:pt x="711" y="7"/>
                </a:lnTo>
                <a:lnTo>
                  <a:pt x="740" y="12"/>
                </a:lnTo>
                <a:lnTo>
                  <a:pt x="768" y="18"/>
                </a:lnTo>
                <a:lnTo>
                  <a:pt x="798" y="25"/>
                </a:lnTo>
                <a:lnTo>
                  <a:pt x="827" y="33"/>
                </a:lnTo>
                <a:lnTo>
                  <a:pt x="854" y="41"/>
                </a:lnTo>
                <a:lnTo>
                  <a:pt x="882" y="51"/>
                </a:lnTo>
                <a:lnTo>
                  <a:pt x="907" y="61"/>
                </a:lnTo>
                <a:lnTo>
                  <a:pt x="934" y="73"/>
                </a:lnTo>
                <a:lnTo>
                  <a:pt x="924" y="98"/>
                </a:lnTo>
                <a:lnTo>
                  <a:pt x="916" y="127"/>
                </a:lnTo>
                <a:lnTo>
                  <a:pt x="907" y="159"/>
                </a:lnTo>
                <a:lnTo>
                  <a:pt x="900" y="194"/>
                </a:lnTo>
                <a:lnTo>
                  <a:pt x="890" y="195"/>
                </a:lnTo>
                <a:lnTo>
                  <a:pt x="880" y="183"/>
                </a:lnTo>
                <a:lnTo>
                  <a:pt x="866" y="171"/>
                </a:lnTo>
                <a:lnTo>
                  <a:pt x="850" y="157"/>
                </a:lnTo>
                <a:lnTo>
                  <a:pt x="831" y="142"/>
                </a:lnTo>
                <a:lnTo>
                  <a:pt x="810" y="127"/>
                </a:lnTo>
                <a:lnTo>
                  <a:pt x="785" y="113"/>
                </a:lnTo>
                <a:lnTo>
                  <a:pt x="758" y="99"/>
                </a:lnTo>
                <a:lnTo>
                  <a:pt x="727" y="86"/>
                </a:lnTo>
                <a:lnTo>
                  <a:pt x="711" y="80"/>
                </a:lnTo>
                <a:lnTo>
                  <a:pt x="694" y="75"/>
                </a:lnTo>
                <a:lnTo>
                  <a:pt x="677" y="70"/>
                </a:lnTo>
                <a:lnTo>
                  <a:pt x="660" y="67"/>
                </a:lnTo>
                <a:lnTo>
                  <a:pt x="642" y="63"/>
                </a:lnTo>
                <a:lnTo>
                  <a:pt x="624" y="61"/>
                </a:lnTo>
                <a:lnTo>
                  <a:pt x="606" y="60"/>
                </a:lnTo>
                <a:lnTo>
                  <a:pt x="588" y="59"/>
                </a:lnTo>
                <a:lnTo>
                  <a:pt x="571" y="59"/>
                </a:lnTo>
                <a:lnTo>
                  <a:pt x="554" y="60"/>
                </a:lnTo>
                <a:lnTo>
                  <a:pt x="539" y="61"/>
                </a:lnTo>
                <a:lnTo>
                  <a:pt x="523" y="63"/>
                </a:lnTo>
                <a:lnTo>
                  <a:pt x="507" y="65"/>
                </a:lnTo>
                <a:lnTo>
                  <a:pt x="491" y="69"/>
                </a:lnTo>
                <a:lnTo>
                  <a:pt x="476" y="72"/>
                </a:lnTo>
                <a:lnTo>
                  <a:pt x="460" y="76"/>
                </a:lnTo>
                <a:lnTo>
                  <a:pt x="446" y="80"/>
                </a:lnTo>
                <a:lnTo>
                  <a:pt x="432" y="86"/>
                </a:lnTo>
                <a:lnTo>
                  <a:pt x="418" y="91"/>
                </a:lnTo>
                <a:lnTo>
                  <a:pt x="404" y="97"/>
                </a:lnTo>
                <a:lnTo>
                  <a:pt x="391" y="104"/>
                </a:lnTo>
                <a:lnTo>
                  <a:pt x="379" y="111"/>
                </a:lnTo>
                <a:lnTo>
                  <a:pt x="366" y="119"/>
                </a:lnTo>
                <a:lnTo>
                  <a:pt x="353" y="126"/>
                </a:lnTo>
                <a:lnTo>
                  <a:pt x="341" y="134"/>
                </a:lnTo>
                <a:lnTo>
                  <a:pt x="330" y="144"/>
                </a:lnTo>
                <a:lnTo>
                  <a:pt x="318" y="154"/>
                </a:lnTo>
                <a:lnTo>
                  <a:pt x="308" y="163"/>
                </a:lnTo>
                <a:lnTo>
                  <a:pt x="297" y="174"/>
                </a:lnTo>
                <a:lnTo>
                  <a:pt x="286" y="184"/>
                </a:lnTo>
                <a:lnTo>
                  <a:pt x="277" y="195"/>
                </a:lnTo>
                <a:lnTo>
                  <a:pt x="267" y="207"/>
                </a:lnTo>
                <a:lnTo>
                  <a:pt x="258" y="218"/>
                </a:lnTo>
                <a:lnTo>
                  <a:pt x="249" y="231"/>
                </a:lnTo>
                <a:lnTo>
                  <a:pt x="241" y="243"/>
                </a:lnTo>
                <a:lnTo>
                  <a:pt x="233" y="257"/>
                </a:lnTo>
                <a:lnTo>
                  <a:pt x="219" y="283"/>
                </a:lnTo>
                <a:lnTo>
                  <a:pt x="206" y="313"/>
                </a:lnTo>
                <a:lnTo>
                  <a:pt x="194" y="341"/>
                </a:lnTo>
                <a:lnTo>
                  <a:pt x="184" y="372"/>
                </a:lnTo>
                <a:lnTo>
                  <a:pt x="175" y="402"/>
                </a:lnTo>
                <a:lnTo>
                  <a:pt x="168" y="434"/>
                </a:lnTo>
                <a:lnTo>
                  <a:pt x="162" y="466"/>
                </a:lnTo>
                <a:lnTo>
                  <a:pt x="159" y="497"/>
                </a:lnTo>
                <a:lnTo>
                  <a:pt x="156" y="530"/>
                </a:lnTo>
                <a:lnTo>
                  <a:pt x="156" y="564"/>
                </a:lnTo>
                <a:lnTo>
                  <a:pt x="156" y="600"/>
                </a:lnTo>
                <a:lnTo>
                  <a:pt x="159" y="635"/>
                </a:lnTo>
                <a:lnTo>
                  <a:pt x="162" y="669"/>
                </a:lnTo>
                <a:lnTo>
                  <a:pt x="169" y="702"/>
                </a:lnTo>
                <a:lnTo>
                  <a:pt x="176" y="734"/>
                </a:lnTo>
                <a:lnTo>
                  <a:pt x="185" y="765"/>
                </a:lnTo>
                <a:lnTo>
                  <a:pt x="195" y="795"/>
                </a:lnTo>
                <a:lnTo>
                  <a:pt x="208" y="824"/>
                </a:lnTo>
                <a:lnTo>
                  <a:pt x="222" y="851"/>
                </a:lnTo>
                <a:lnTo>
                  <a:pt x="237" y="877"/>
                </a:lnTo>
                <a:lnTo>
                  <a:pt x="254" y="902"/>
                </a:lnTo>
                <a:lnTo>
                  <a:pt x="273" y="924"/>
                </a:lnTo>
                <a:lnTo>
                  <a:pt x="292" y="945"/>
                </a:lnTo>
                <a:lnTo>
                  <a:pt x="313" y="964"/>
                </a:lnTo>
                <a:lnTo>
                  <a:pt x="335" y="983"/>
                </a:lnTo>
                <a:lnTo>
                  <a:pt x="358" y="998"/>
                </a:lnTo>
                <a:lnTo>
                  <a:pt x="383" y="1013"/>
                </a:lnTo>
                <a:lnTo>
                  <a:pt x="408" y="1026"/>
                </a:lnTo>
                <a:lnTo>
                  <a:pt x="435" y="1037"/>
                </a:lnTo>
                <a:lnTo>
                  <a:pt x="461" y="1045"/>
                </a:lnTo>
                <a:lnTo>
                  <a:pt x="489" y="1052"/>
                </a:lnTo>
                <a:lnTo>
                  <a:pt x="517" y="1056"/>
                </a:lnTo>
                <a:lnTo>
                  <a:pt x="547" y="1059"/>
                </a:lnTo>
                <a:lnTo>
                  <a:pt x="577" y="1060"/>
                </a:lnTo>
                <a:lnTo>
                  <a:pt x="597" y="1060"/>
                </a:lnTo>
                <a:lnTo>
                  <a:pt x="616" y="1059"/>
                </a:lnTo>
                <a:lnTo>
                  <a:pt x="635" y="1057"/>
                </a:lnTo>
                <a:lnTo>
                  <a:pt x="653" y="1055"/>
                </a:lnTo>
                <a:lnTo>
                  <a:pt x="671" y="1050"/>
                </a:lnTo>
                <a:lnTo>
                  <a:pt x="690" y="1047"/>
                </a:lnTo>
                <a:lnTo>
                  <a:pt x="707" y="1042"/>
                </a:lnTo>
                <a:lnTo>
                  <a:pt x="725" y="1037"/>
                </a:lnTo>
                <a:lnTo>
                  <a:pt x="758" y="1025"/>
                </a:lnTo>
                <a:lnTo>
                  <a:pt x="787" y="1012"/>
                </a:lnTo>
                <a:lnTo>
                  <a:pt x="815" y="998"/>
                </a:lnTo>
                <a:lnTo>
                  <a:pt x="839" y="985"/>
                </a:lnTo>
                <a:lnTo>
                  <a:pt x="860" y="971"/>
                </a:lnTo>
                <a:lnTo>
                  <a:pt x="880" y="957"/>
                </a:lnTo>
                <a:lnTo>
                  <a:pt x="897" y="944"/>
                </a:lnTo>
                <a:lnTo>
                  <a:pt x="911" y="934"/>
                </a:lnTo>
                <a:lnTo>
                  <a:pt x="903" y="1031"/>
                </a:lnTo>
                <a:lnTo>
                  <a:pt x="880" y="1046"/>
                </a:lnTo>
                <a:lnTo>
                  <a:pt x="854" y="1060"/>
                </a:lnTo>
                <a:lnTo>
                  <a:pt x="827" y="1073"/>
                </a:lnTo>
                <a:lnTo>
                  <a:pt x="799" y="1084"/>
                </a:lnTo>
                <a:lnTo>
                  <a:pt x="771" y="1093"/>
                </a:lnTo>
                <a:lnTo>
                  <a:pt x="742" y="1100"/>
                </a:lnTo>
                <a:lnTo>
                  <a:pt x="713" y="1107"/>
                </a:lnTo>
                <a:lnTo>
                  <a:pt x="683" y="1112"/>
                </a:lnTo>
                <a:lnTo>
                  <a:pt x="651" y="1116"/>
                </a:lnTo>
                <a:lnTo>
                  <a:pt x="619" y="1119"/>
                </a:lnTo>
                <a:lnTo>
                  <a:pt x="587" y="1122"/>
                </a:lnTo>
                <a:lnTo>
                  <a:pt x="554" y="1122"/>
                </a:lnTo>
                <a:lnTo>
                  <a:pt x="524" y="1122"/>
                </a:lnTo>
                <a:lnTo>
                  <a:pt x="492" y="1119"/>
                </a:lnTo>
                <a:lnTo>
                  <a:pt x="462" y="1116"/>
                </a:lnTo>
                <a:lnTo>
                  <a:pt x="433" y="1112"/>
                </a:lnTo>
                <a:lnTo>
                  <a:pt x="404" y="1107"/>
                </a:lnTo>
                <a:lnTo>
                  <a:pt x="376" y="1099"/>
                </a:lnTo>
                <a:lnTo>
                  <a:pt x="349" y="1092"/>
                </a:lnTo>
                <a:lnTo>
                  <a:pt x="323" y="108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Freeform 35"/>
          <p:cNvSpPr>
            <a:spLocks noEditPoints="1"/>
          </p:cNvSpPr>
          <p:nvPr/>
        </p:nvSpPr>
        <p:spPr bwMode="auto">
          <a:xfrm>
            <a:off x="844472" y="132503"/>
            <a:ext cx="66937" cy="76650"/>
          </a:xfrm>
          <a:custGeom>
            <a:avLst/>
            <a:gdLst/>
            <a:ahLst/>
            <a:cxnLst>
              <a:cxn ang="0">
                <a:pos x="229" y="777"/>
              </a:cxn>
              <a:cxn ang="0">
                <a:pos x="184" y="901"/>
              </a:cxn>
              <a:cxn ang="0">
                <a:pos x="147" y="998"/>
              </a:cxn>
              <a:cxn ang="0">
                <a:pos x="114" y="1104"/>
              </a:cxn>
              <a:cxn ang="0">
                <a:pos x="88" y="1101"/>
              </a:cxn>
              <a:cxn ang="0">
                <a:pos x="80" y="1100"/>
              </a:cxn>
              <a:cxn ang="0">
                <a:pos x="72" y="1100"/>
              </a:cxn>
              <a:cxn ang="0">
                <a:pos x="54" y="1098"/>
              </a:cxn>
              <a:cxn ang="0">
                <a:pos x="36" y="1098"/>
              </a:cxn>
              <a:cxn ang="0">
                <a:pos x="23" y="1100"/>
              </a:cxn>
              <a:cxn ang="0">
                <a:pos x="0" y="1104"/>
              </a:cxn>
              <a:cxn ang="0">
                <a:pos x="491" y="0"/>
              </a:cxn>
              <a:cxn ang="0">
                <a:pos x="528" y="0"/>
              </a:cxn>
              <a:cxn ang="0">
                <a:pos x="1001" y="1104"/>
              </a:cxn>
              <a:cxn ang="0">
                <a:pos x="968" y="1101"/>
              </a:cxn>
              <a:cxn ang="0">
                <a:pos x="957" y="1101"/>
              </a:cxn>
              <a:cxn ang="0">
                <a:pos x="953" y="1100"/>
              </a:cxn>
              <a:cxn ang="0">
                <a:pos x="944" y="1100"/>
              </a:cxn>
              <a:cxn ang="0">
                <a:pos x="919" y="1098"/>
              </a:cxn>
              <a:cxn ang="0">
                <a:pos x="893" y="1098"/>
              </a:cxn>
              <a:cxn ang="0">
                <a:pos x="871" y="1100"/>
              </a:cxn>
              <a:cxn ang="0">
                <a:pos x="836" y="1104"/>
              </a:cxn>
              <a:cxn ang="0">
                <a:pos x="819" y="1057"/>
              </a:cxn>
              <a:cxn ang="0">
                <a:pos x="804" y="1018"/>
              </a:cxn>
              <a:cxn ang="0">
                <a:pos x="793" y="985"/>
              </a:cxn>
              <a:cxn ang="0">
                <a:pos x="782" y="958"/>
              </a:cxn>
              <a:cxn ang="0">
                <a:pos x="777" y="941"/>
              </a:cxn>
              <a:cxn ang="0">
                <a:pos x="769" y="922"/>
              </a:cxn>
              <a:cxn ang="0">
                <a:pos x="762" y="902"/>
              </a:cxn>
              <a:cxn ang="0">
                <a:pos x="753" y="879"/>
              </a:cxn>
              <a:cxn ang="0">
                <a:pos x="743" y="854"/>
              </a:cxn>
              <a:cxn ang="0">
                <a:pos x="733" y="830"/>
              </a:cxn>
              <a:cxn ang="0">
                <a:pos x="724" y="805"/>
              </a:cxn>
              <a:cxn ang="0">
                <a:pos x="713" y="780"/>
              </a:cxn>
              <a:cxn ang="0">
                <a:pos x="703" y="754"/>
              </a:cxn>
              <a:cxn ang="0">
                <a:pos x="692" y="729"/>
              </a:cxn>
              <a:cxn ang="0">
                <a:pos x="682" y="703"/>
              </a:cxn>
              <a:cxn ang="0">
                <a:pos x="670" y="677"/>
              </a:cxn>
              <a:cxn ang="0">
                <a:pos x="269" y="677"/>
              </a:cxn>
              <a:cxn ang="0">
                <a:pos x="229" y="777"/>
              </a:cxn>
              <a:cxn ang="0">
                <a:pos x="646" y="610"/>
              </a:cxn>
              <a:cxn ang="0">
                <a:pos x="472" y="208"/>
              </a:cxn>
              <a:cxn ang="0">
                <a:pos x="299" y="610"/>
              </a:cxn>
              <a:cxn ang="0">
                <a:pos x="646" y="610"/>
              </a:cxn>
            </a:cxnLst>
            <a:rect l="0" t="0" r="r" b="b"/>
            <a:pathLst>
              <a:path w="1001" h="1104">
                <a:moveTo>
                  <a:pt x="229" y="777"/>
                </a:moveTo>
                <a:lnTo>
                  <a:pt x="184" y="901"/>
                </a:lnTo>
                <a:lnTo>
                  <a:pt x="147" y="998"/>
                </a:lnTo>
                <a:lnTo>
                  <a:pt x="114" y="1104"/>
                </a:lnTo>
                <a:lnTo>
                  <a:pt x="88" y="1101"/>
                </a:lnTo>
                <a:lnTo>
                  <a:pt x="80" y="1100"/>
                </a:lnTo>
                <a:lnTo>
                  <a:pt x="72" y="1100"/>
                </a:lnTo>
                <a:lnTo>
                  <a:pt x="54" y="1098"/>
                </a:lnTo>
                <a:lnTo>
                  <a:pt x="36" y="1098"/>
                </a:lnTo>
                <a:lnTo>
                  <a:pt x="23" y="1100"/>
                </a:lnTo>
                <a:lnTo>
                  <a:pt x="0" y="1104"/>
                </a:lnTo>
                <a:lnTo>
                  <a:pt x="491" y="0"/>
                </a:lnTo>
                <a:lnTo>
                  <a:pt x="528" y="0"/>
                </a:lnTo>
                <a:lnTo>
                  <a:pt x="1001" y="1104"/>
                </a:lnTo>
                <a:lnTo>
                  <a:pt x="968" y="1101"/>
                </a:lnTo>
                <a:lnTo>
                  <a:pt x="957" y="1101"/>
                </a:lnTo>
                <a:lnTo>
                  <a:pt x="953" y="1100"/>
                </a:lnTo>
                <a:lnTo>
                  <a:pt x="944" y="1100"/>
                </a:lnTo>
                <a:lnTo>
                  <a:pt x="919" y="1098"/>
                </a:lnTo>
                <a:lnTo>
                  <a:pt x="893" y="1098"/>
                </a:lnTo>
                <a:lnTo>
                  <a:pt x="871" y="1100"/>
                </a:lnTo>
                <a:lnTo>
                  <a:pt x="836" y="1104"/>
                </a:lnTo>
                <a:lnTo>
                  <a:pt x="819" y="1057"/>
                </a:lnTo>
                <a:lnTo>
                  <a:pt x="804" y="1018"/>
                </a:lnTo>
                <a:lnTo>
                  <a:pt x="793" y="985"/>
                </a:lnTo>
                <a:lnTo>
                  <a:pt x="782" y="958"/>
                </a:lnTo>
                <a:lnTo>
                  <a:pt x="777" y="941"/>
                </a:lnTo>
                <a:lnTo>
                  <a:pt x="769" y="922"/>
                </a:lnTo>
                <a:lnTo>
                  <a:pt x="762" y="902"/>
                </a:lnTo>
                <a:lnTo>
                  <a:pt x="753" y="879"/>
                </a:lnTo>
                <a:lnTo>
                  <a:pt x="743" y="854"/>
                </a:lnTo>
                <a:lnTo>
                  <a:pt x="733" y="830"/>
                </a:lnTo>
                <a:lnTo>
                  <a:pt x="724" y="805"/>
                </a:lnTo>
                <a:lnTo>
                  <a:pt x="713" y="780"/>
                </a:lnTo>
                <a:lnTo>
                  <a:pt x="703" y="754"/>
                </a:lnTo>
                <a:lnTo>
                  <a:pt x="692" y="729"/>
                </a:lnTo>
                <a:lnTo>
                  <a:pt x="682" y="703"/>
                </a:lnTo>
                <a:lnTo>
                  <a:pt x="670" y="677"/>
                </a:lnTo>
                <a:lnTo>
                  <a:pt x="269" y="677"/>
                </a:lnTo>
                <a:lnTo>
                  <a:pt x="229" y="777"/>
                </a:lnTo>
                <a:close/>
                <a:moveTo>
                  <a:pt x="646" y="610"/>
                </a:moveTo>
                <a:lnTo>
                  <a:pt x="472" y="208"/>
                </a:lnTo>
                <a:lnTo>
                  <a:pt x="299" y="610"/>
                </a:lnTo>
                <a:lnTo>
                  <a:pt x="646" y="6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Freeform 36"/>
          <p:cNvSpPr>
            <a:spLocks noEditPoints="1"/>
          </p:cNvSpPr>
          <p:nvPr/>
        </p:nvSpPr>
        <p:spPr bwMode="auto">
          <a:xfrm>
            <a:off x="793419" y="133631"/>
            <a:ext cx="45381" cy="72141"/>
          </a:xfrm>
          <a:custGeom>
            <a:avLst/>
            <a:gdLst/>
            <a:ahLst/>
            <a:cxnLst>
              <a:cxn ang="0">
                <a:pos x="233" y="587"/>
              </a:cxn>
              <a:cxn ang="0">
                <a:pos x="194" y="586"/>
              </a:cxn>
              <a:cxn ang="0">
                <a:pos x="139" y="584"/>
              </a:cxn>
              <a:cxn ang="0">
                <a:pos x="99" y="1076"/>
              </a:cxn>
              <a:cxn ang="0">
                <a:pos x="37" y="1076"/>
              </a:cxn>
              <a:cxn ang="0">
                <a:pos x="283" y="0"/>
              </a:cxn>
              <a:cxn ang="0">
                <a:pos x="388" y="3"/>
              </a:cxn>
              <a:cxn ang="0">
                <a:pos x="475" y="13"/>
              </a:cxn>
              <a:cxn ang="0">
                <a:pos x="544" y="31"/>
              </a:cxn>
              <a:cxn ang="0">
                <a:pos x="599" y="56"/>
              </a:cxn>
              <a:cxn ang="0">
                <a:pos x="640" y="91"/>
              </a:cxn>
              <a:cxn ang="0">
                <a:pos x="667" y="136"/>
              </a:cxn>
              <a:cxn ang="0">
                <a:pos x="683" y="192"/>
              </a:cxn>
              <a:cxn ang="0">
                <a:pos x="689" y="258"/>
              </a:cxn>
              <a:cxn ang="0">
                <a:pos x="683" y="325"/>
              </a:cxn>
              <a:cxn ang="0">
                <a:pos x="667" y="382"/>
              </a:cxn>
              <a:cxn ang="0">
                <a:pos x="642" y="431"/>
              </a:cxn>
              <a:cxn ang="0">
                <a:pos x="605" y="473"/>
              </a:cxn>
              <a:cxn ang="0">
                <a:pos x="559" y="507"/>
              </a:cxn>
              <a:cxn ang="0">
                <a:pos x="501" y="537"/>
              </a:cxn>
              <a:cxn ang="0">
                <a:pos x="432" y="560"/>
              </a:cxn>
              <a:cxn ang="0">
                <a:pos x="351" y="580"/>
              </a:cxn>
              <a:cxn ang="0">
                <a:pos x="323" y="585"/>
              </a:cxn>
              <a:cxn ang="0">
                <a:pos x="286" y="588"/>
              </a:cxn>
              <a:cxn ang="0">
                <a:pos x="246" y="588"/>
              </a:cxn>
              <a:cxn ang="0">
                <a:pos x="224" y="524"/>
              </a:cxn>
              <a:cxn ang="0">
                <a:pos x="260" y="522"/>
              </a:cxn>
              <a:cxn ang="0">
                <a:pos x="293" y="521"/>
              </a:cxn>
              <a:cxn ang="0">
                <a:pos x="350" y="513"/>
              </a:cxn>
              <a:cxn ang="0">
                <a:pos x="399" y="496"/>
              </a:cxn>
              <a:cxn ang="0">
                <a:pos x="442" y="471"/>
              </a:cxn>
              <a:cxn ang="0">
                <a:pos x="478" y="442"/>
              </a:cxn>
              <a:cxn ang="0">
                <a:pos x="506" y="406"/>
              </a:cxn>
              <a:cxn ang="0">
                <a:pos x="528" y="363"/>
              </a:cxn>
              <a:cxn ang="0">
                <a:pos x="539" y="317"/>
              </a:cxn>
              <a:cxn ang="0">
                <a:pos x="544" y="266"/>
              </a:cxn>
              <a:cxn ang="0">
                <a:pos x="541" y="227"/>
              </a:cxn>
              <a:cxn ang="0">
                <a:pos x="534" y="191"/>
              </a:cxn>
              <a:cxn ang="0">
                <a:pos x="520" y="157"/>
              </a:cxn>
              <a:cxn ang="0">
                <a:pos x="501" y="127"/>
              </a:cxn>
              <a:cxn ang="0">
                <a:pos x="476" y="103"/>
              </a:cxn>
              <a:cxn ang="0">
                <a:pos x="445" y="84"/>
              </a:cxn>
              <a:cxn ang="0">
                <a:pos x="409" y="70"/>
              </a:cxn>
              <a:cxn ang="0">
                <a:pos x="366" y="64"/>
              </a:cxn>
              <a:cxn ang="0">
                <a:pos x="337" y="62"/>
              </a:cxn>
              <a:cxn ang="0">
                <a:pos x="281" y="60"/>
              </a:cxn>
              <a:cxn ang="0">
                <a:pos x="139" y="60"/>
              </a:cxn>
            </a:cxnLst>
            <a:rect l="0" t="0" r="r" b="b"/>
            <a:pathLst>
              <a:path w="689" h="1080">
                <a:moveTo>
                  <a:pt x="246" y="588"/>
                </a:moveTo>
                <a:lnTo>
                  <a:pt x="241" y="588"/>
                </a:lnTo>
                <a:lnTo>
                  <a:pt x="233" y="587"/>
                </a:lnTo>
                <a:lnTo>
                  <a:pt x="226" y="587"/>
                </a:lnTo>
                <a:lnTo>
                  <a:pt x="219" y="586"/>
                </a:lnTo>
                <a:lnTo>
                  <a:pt x="194" y="586"/>
                </a:lnTo>
                <a:lnTo>
                  <a:pt x="188" y="584"/>
                </a:lnTo>
                <a:lnTo>
                  <a:pt x="183" y="584"/>
                </a:lnTo>
                <a:lnTo>
                  <a:pt x="139" y="584"/>
                </a:lnTo>
                <a:lnTo>
                  <a:pt x="139" y="1080"/>
                </a:lnTo>
                <a:lnTo>
                  <a:pt x="110" y="1077"/>
                </a:lnTo>
                <a:lnTo>
                  <a:pt x="99" y="1076"/>
                </a:lnTo>
                <a:lnTo>
                  <a:pt x="91" y="1076"/>
                </a:lnTo>
                <a:lnTo>
                  <a:pt x="69" y="1074"/>
                </a:lnTo>
                <a:lnTo>
                  <a:pt x="37" y="1076"/>
                </a:lnTo>
                <a:lnTo>
                  <a:pt x="0" y="1080"/>
                </a:lnTo>
                <a:lnTo>
                  <a:pt x="0" y="0"/>
                </a:lnTo>
                <a:lnTo>
                  <a:pt x="283" y="0"/>
                </a:lnTo>
                <a:lnTo>
                  <a:pt x="320" y="0"/>
                </a:lnTo>
                <a:lnTo>
                  <a:pt x="355" y="1"/>
                </a:lnTo>
                <a:lnTo>
                  <a:pt x="388" y="3"/>
                </a:lnTo>
                <a:lnTo>
                  <a:pt x="418" y="5"/>
                </a:lnTo>
                <a:lnTo>
                  <a:pt x="447" y="10"/>
                </a:lnTo>
                <a:lnTo>
                  <a:pt x="475" y="13"/>
                </a:lnTo>
                <a:lnTo>
                  <a:pt x="499" y="18"/>
                </a:lnTo>
                <a:lnTo>
                  <a:pt x="522" y="24"/>
                </a:lnTo>
                <a:lnTo>
                  <a:pt x="544" y="31"/>
                </a:lnTo>
                <a:lnTo>
                  <a:pt x="564" y="38"/>
                </a:lnTo>
                <a:lnTo>
                  <a:pt x="582" y="47"/>
                </a:lnTo>
                <a:lnTo>
                  <a:pt x="599" y="56"/>
                </a:lnTo>
                <a:lnTo>
                  <a:pt x="613" y="67"/>
                </a:lnTo>
                <a:lnTo>
                  <a:pt x="627" y="79"/>
                </a:lnTo>
                <a:lnTo>
                  <a:pt x="640" y="91"/>
                </a:lnTo>
                <a:lnTo>
                  <a:pt x="650" y="104"/>
                </a:lnTo>
                <a:lnTo>
                  <a:pt x="659" y="120"/>
                </a:lnTo>
                <a:lnTo>
                  <a:pt x="667" y="136"/>
                </a:lnTo>
                <a:lnTo>
                  <a:pt x="674" y="153"/>
                </a:lnTo>
                <a:lnTo>
                  <a:pt x="679" y="172"/>
                </a:lnTo>
                <a:lnTo>
                  <a:pt x="683" y="192"/>
                </a:lnTo>
                <a:lnTo>
                  <a:pt x="687" y="212"/>
                </a:lnTo>
                <a:lnTo>
                  <a:pt x="689" y="235"/>
                </a:lnTo>
                <a:lnTo>
                  <a:pt x="689" y="258"/>
                </a:lnTo>
                <a:lnTo>
                  <a:pt x="689" y="281"/>
                </a:lnTo>
                <a:lnTo>
                  <a:pt x="687" y="304"/>
                </a:lnTo>
                <a:lnTo>
                  <a:pt x="683" y="325"/>
                </a:lnTo>
                <a:lnTo>
                  <a:pt x="679" y="345"/>
                </a:lnTo>
                <a:lnTo>
                  <a:pt x="674" y="364"/>
                </a:lnTo>
                <a:lnTo>
                  <a:pt x="667" y="382"/>
                </a:lnTo>
                <a:lnTo>
                  <a:pt x="660" y="400"/>
                </a:lnTo>
                <a:lnTo>
                  <a:pt x="652" y="416"/>
                </a:lnTo>
                <a:lnTo>
                  <a:pt x="642" y="431"/>
                </a:lnTo>
                <a:lnTo>
                  <a:pt x="630" y="446"/>
                </a:lnTo>
                <a:lnTo>
                  <a:pt x="619" y="460"/>
                </a:lnTo>
                <a:lnTo>
                  <a:pt x="605" y="473"/>
                </a:lnTo>
                <a:lnTo>
                  <a:pt x="591" y="485"/>
                </a:lnTo>
                <a:lnTo>
                  <a:pt x="575" y="497"/>
                </a:lnTo>
                <a:lnTo>
                  <a:pt x="559" y="507"/>
                </a:lnTo>
                <a:lnTo>
                  <a:pt x="541" y="518"/>
                </a:lnTo>
                <a:lnTo>
                  <a:pt x="522" y="528"/>
                </a:lnTo>
                <a:lnTo>
                  <a:pt x="501" y="537"/>
                </a:lnTo>
                <a:lnTo>
                  <a:pt x="480" y="546"/>
                </a:lnTo>
                <a:lnTo>
                  <a:pt x="457" y="553"/>
                </a:lnTo>
                <a:lnTo>
                  <a:pt x="432" y="560"/>
                </a:lnTo>
                <a:lnTo>
                  <a:pt x="407" y="568"/>
                </a:lnTo>
                <a:lnTo>
                  <a:pt x="379" y="574"/>
                </a:lnTo>
                <a:lnTo>
                  <a:pt x="351" y="580"/>
                </a:lnTo>
                <a:lnTo>
                  <a:pt x="343" y="582"/>
                </a:lnTo>
                <a:lnTo>
                  <a:pt x="334" y="584"/>
                </a:lnTo>
                <a:lnTo>
                  <a:pt x="323" y="585"/>
                </a:lnTo>
                <a:lnTo>
                  <a:pt x="310" y="586"/>
                </a:lnTo>
                <a:lnTo>
                  <a:pt x="299" y="587"/>
                </a:lnTo>
                <a:lnTo>
                  <a:pt x="286" y="588"/>
                </a:lnTo>
                <a:lnTo>
                  <a:pt x="273" y="588"/>
                </a:lnTo>
                <a:lnTo>
                  <a:pt x="260" y="588"/>
                </a:lnTo>
                <a:lnTo>
                  <a:pt x="246" y="588"/>
                </a:lnTo>
                <a:close/>
                <a:moveTo>
                  <a:pt x="211" y="525"/>
                </a:moveTo>
                <a:lnTo>
                  <a:pt x="216" y="525"/>
                </a:lnTo>
                <a:lnTo>
                  <a:pt x="224" y="524"/>
                </a:lnTo>
                <a:lnTo>
                  <a:pt x="233" y="523"/>
                </a:lnTo>
                <a:lnTo>
                  <a:pt x="246" y="522"/>
                </a:lnTo>
                <a:lnTo>
                  <a:pt x="260" y="522"/>
                </a:lnTo>
                <a:lnTo>
                  <a:pt x="272" y="522"/>
                </a:lnTo>
                <a:lnTo>
                  <a:pt x="283" y="521"/>
                </a:lnTo>
                <a:lnTo>
                  <a:pt x="293" y="521"/>
                </a:lnTo>
                <a:lnTo>
                  <a:pt x="313" y="519"/>
                </a:lnTo>
                <a:lnTo>
                  <a:pt x="332" y="516"/>
                </a:lnTo>
                <a:lnTo>
                  <a:pt x="350" y="513"/>
                </a:lnTo>
                <a:lnTo>
                  <a:pt x="367" y="507"/>
                </a:lnTo>
                <a:lnTo>
                  <a:pt x="384" y="502"/>
                </a:lnTo>
                <a:lnTo>
                  <a:pt x="399" y="496"/>
                </a:lnTo>
                <a:lnTo>
                  <a:pt x="414" y="488"/>
                </a:lnTo>
                <a:lnTo>
                  <a:pt x="429" y="480"/>
                </a:lnTo>
                <a:lnTo>
                  <a:pt x="442" y="471"/>
                </a:lnTo>
                <a:lnTo>
                  <a:pt x="455" y="462"/>
                </a:lnTo>
                <a:lnTo>
                  <a:pt x="466" y="452"/>
                </a:lnTo>
                <a:lnTo>
                  <a:pt x="478" y="442"/>
                </a:lnTo>
                <a:lnTo>
                  <a:pt x="488" y="430"/>
                </a:lnTo>
                <a:lnTo>
                  <a:pt x="498" y="418"/>
                </a:lnTo>
                <a:lnTo>
                  <a:pt x="506" y="406"/>
                </a:lnTo>
                <a:lnTo>
                  <a:pt x="515" y="392"/>
                </a:lnTo>
                <a:lnTo>
                  <a:pt x="521" y="378"/>
                </a:lnTo>
                <a:lnTo>
                  <a:pt x="528" y="363"/>
                </a:lnTo>
                <a:lnTo>
                  <a:pt x="533" y="348"/>
                </a:lnTo>
                <a:lnTo>
                  <a:pt x="536" y="333"/>
                </a:lnTo>
                <a:lnTo>
                  <a:pt x="539" y="317"/>
                </a:lnTo>
                <a:lnTo>
                  <a:pt x="542" y="300"/>
                </a:lnTo>
                <a:lnTo>
                  <a:pt x="544" y="283"/>
                </a:lnTo>
                <a:lnTo>
                  <a:pt x="544" y="266"/>
                </a:lnTo>
                <a:lnTo>
                  <a:pt x="544" y="254"/>
                </a:lnTo>
                <a:lnTo>
                  <a:pt x="542" y="240"/>
                </a:lnTo>
                <a:lnTo>
                  <a:pt x="541" y="227"/>
                </a:lnTo>
                <a:lnTo>
                  <a:pt x="539" y="216"/>
                </a:lnTo>
                <a:lnTo>
                  <a:pt x="537" y="203"/>
                </a:lnTo>
                <a:lnTo>
                  <a:pt x="534" y="191"/>
                </a:lnTo>
                <a:lnTo>
                  <a:pt x="530" y="179"/>
                </a:lnTo>
                <a:lnTo>
                  <a:pt x="525" y="168"/>
                </a:lnTo>
                <a:lnTo>
                  <a:pt x="520" y="157"/>
                </a:lnTo>
                <a:lnTo>
                  <a:pt x="514" y="147"/>
                </a:lnTo>
                <a:lnTo>
                  <a:pt x="507" y="137"/>
                </a:lnTo>
                <a:lnTo>
                  <a:pt x="501" y="127"/>
                </a:lnTo>
                <a:lnTo>
                  <a:pt x="493" y="119"/>
                </a:lnTo>
                <a:lnTo>
                  <a:pt x="485" y="110"/>
                </a:lnTo>
                <a:lnTo>
                  <a:pt x="476" y="103"/>
                </a:lnTo>
                <a:lnTo>
                  <a:pt x="466" y="96"/>
                </a:lnTo>
                <a:lnTo>
                  <a:pt x="456" y="89"/>
                </a:lnTo>
                <a:lnTo>
                  <a:pt x="445" y="84"/>
                </a:lnTo>
                <a:lnTo>
                  <a:pt x="433" y="79"/>
                </a:lnTo>
                <a:lnTo>
                  <a:pt x="422" y="74"/>
                </a:lnTo>
                <a:lnTo>
                  <a:pt x="409" y="70"/>
                </a:lnTo>
                <a:lnTo>
                  <a:pt x="395" y="67"/>
                </a:lnTo>
                <a:lnTo>
                  <a:pt x="380" y="65"/>
                </a:lnTo>
                <a:lnTo>
                  <a:pt x="366" y="64"/>
                </a:lnTo>
                <a:lnTo>
                  <a:pt x="360" y="63"/>
                </a:lnTo>
                <a:lnTo>
                  <a:pt x="351" y="63"/>
                </a:lnTo>
                <a:lnTo>
                  <a:pt x="337" y="62"/>
                </a:lnTo>
                <a:lnTo>
                  <a:pt x="319" y="61"/>
                </a:lnTo>
                <a:lnTo>
                  <a:pt x="300" y="61"/>
                </a:lnTo>
                <a:lnTo>
                  <a:pt x="281" y="60"/>
                </a:lnTo>
                <a:lnTo>
                  <a:pt x="262" y="60"/>
                </a:lnTo>
                <a:lnTo>
                  <a:pt x="244" y="60"/>
                </a:lnTo>
                <a:lnTo>
                  <a:pt x="139" y="60"/>
                </a:lnTo>
                <a:lnTo>
                  <a:pt x="139" y="521"/>
                </a:lnTo>
                <a:lnTo>
                  <a:pt x="211" y="52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Freeform 37"/>
          <p:cNvSpPr>
            <a:spLocks/>
          </p:cNvSpPr>
          <p:nvPr/>
        </p:nvSpPr>
        <p:spPr bwMode="auto">
          <a:xfrm>
            <a:off x="728751" y="133631"/>
            <a:ext cx="53323" cy="72141"/>
          </a:xfrm>
          <a:custGeom>
            <a:avLst/>
            <a:gdLst/>
            <a:ahLst/>
            <a:cxnLst>
              <a:cxn ang="0">
                <a:pos x="139" y="530"/>
              </a:cxn>
              <a:cxn ang="0">
                <a:pos x="139" y="1081"/>
              </a:cxn>
              <a:cxn ang="0">
                <a:pos x="111" y="1078"/>
              </a:cxn>
              <a:cxn ang="0">
                <a:pos x="99" y="1077"/>
              </a:cxn>
              <a:cxn ang="0">
                <a:pos x="92" y="1077"/>
              </a:cxn>
              <a:cxn ang="0">
                <a:pos x="69" y="1075"/>
              </a:cxn>
              <a:cxn ang="0">
                <a:pos x="37" y="1077"/>
              </a:cxn>
              <a:cxn ang="0">
                <a:pos x="0" y="1081"/>
              </a:cxn>
              <a:cxn ang="0">
                <a:pos x="0" y="1"/>
              </a:cxn>
              <a:cxn ang="0">
                <a:pos x="39" y="3"/>
              </a:cxn>
              <a:cxn ang="0">
                <a:pos x="69" y="4"/>
              </a:cxn>
              <a:cxn ang="0">
                <a:pos x="97" y="3"/>
              </a:cxn>
              <a:cxn ang="0">
                <a:pos x="139" y="1"/>
              </a:cxn>
              <a:cxn ang="0">
                <a:pos x="139" y="488"/>
              </a:cxn>
              <a:cxn ang="0">
                <a:pos x="143" y="490"/>
              </a:cxn>
              <a:cxn ang="0">
                <a:pos x="147" y="491"/>
              </a:cxn>
              <a:cxn ang="0">
                <a:pos x="154" y="490"/>
              </a:cxn>
              <a:cxn ang="0">
                <a:pos x="161" y="488"/>
              </a:cxn>
              <a:cxn ang="0">
                <a:pos x="170" y="484"/>
              </a:cxn>
              <a:cxn ang="0">
                <a:pos x="178" y="479"/>
              </a:cxn>
              <a:cxn ang="0">
                <a:pos x="185" y="473"/>
              </a:cxn>
              <a:cxn ang="0">
                <a:pos x="194" y="466"/>
              </a:cxn>
              <a:cxn ang="0">
                <a:pos x="202" y="459"/>
              </a:cxn>
              <a:cxn ang="0">
                <a:pos x="212" y="450"/>
              </a:cxn>
              <a:cxn ang="0">
                <a:pos x="223" y="440"/>
              </a:cxn>
              <a:cxn ang="0">
                <a:pos x="234" y="429"/>
              </a:cxn>
              <a:cxn ang="0">
                <a:pos x="247" y="416"/>
              </a:cxn>
              <a:cxn ang="0">
                <a:pos x="262" y="402"/>
              </a:cxn>
              <a:cxn ang="0">
                <a:pos x="651" y="1"/>
              </a:cxn>
              <a:cxn ang="0">
                <a:pos x="686" y="3"/>
              </a:cxn>
              <a:cxn ang="0">
                <a:pos x="713" y="4"/>
              </a:cxn>
              <a:cxn ang="0">
                <a:pos x="737" y="3"/>
              </a:cxn>
              <a:cxn ang="0">
                <a:pos x="773" y="0"/>
              </a:cxn>
              <a:cxn ang="0">
                <a:pos x="416" y="345"/>
              </a:cxn>
              <a:cxn ang="0">
                <a:pos x="283" y="480"/>
              </a:cxn>
              <a:cxn ang="0">
                <a:pos x="416" y="630"/>
              </a:cxn>
              <a:cxn ang="0">
                <a:pos x="569" y="804"/>
              </a:cxn>
              <a:cxn ang="0">
                <a:pos x="666" y="915"/>
              </a:cxn>
              <a:cxn ang="0">
                <a:pos x="794" y="1073"/>
              </a:cxn>
              <a:cxn ang="0">
                <a:pos x="794" y="1081"/>
              </a:cxn>
              <a:cxn ang="0">
                <a:pos x="759" y="1078"/>
              </a:cxn>
              <a:cxn ang="0">
                <a:pos x="749" y="1078"/>
              </a:cxn>
              <a:cxn ang="0">
                <a:pos x="742" y="1077"/>
              </a:cxn>
              <a:cxn ang="0">
                <a:pos x="734" y="1077"/>
              </a:cxn>
              <a:cxn ang="0">
                <a:pos x="707" y="1075"/>
              </a:cxn>
              <a:cxn ang="0">
                <a:pos x="666" y="1077"/>
              </a:cxn>
              <a:cxn ang="0">
                <a:pos x="619" y="1081"/>
              </a:cxn>
              <a:cxn ang="0">
                <a:pos x="589" y="1039"/>
              </a:cxn>
              <a:cxn ang="0">
                <a:pos x="561" y="1001"/>
              </a:cxn>
              <a:cxn ang="0">
                <a:pos x="535" y="967"/>
              </a:cxn>
              <a:cxn ang="0">
                <a:pos x="511" y="937"/>
              </a:cxn>
              <a:cxn ang="0">
                <a:pos x="165" y="535"/>
              </a:cxn>
              <a:cxn ang="0">
                <a:pos x="160" y="531"/>
              </a:cxn>
              <a:cxn ang="0">
                <a:pos x="155" y="529"/>
              </a:cxn>
              <a:cxn ang="0">
                <a:pos x="149" y="526"/>
              </a:cxn>
              <a:cxn ang="0">
                <a:pos x="143" y="526"/>
              </a:cxn>
              <a:cxn ang="0">
                <a:pos x="142" y="526"/>
              </a:cxn>
              <a:cxn ang="0">
                <a:pos x="141" y="528"/>
              </a:cxn>
              <a:cxn ang="0">
                <a:pos x="140" y="529"/>
              </a:cxn>
              <a:cxn ang="0">
                <a:pos x="139" y="530"/>
              </a:cxn>
            </a:cxnLst>
            <a:rect l="0" t="0" r="r" b="b"/>
            <a:pathLst>
              <a:path w="794" h="1081">
                <a:moveTo>
                  <a:pt x="139" y="530"/>
                </a:moveTo>
                <a:lnTo>
                  <a:pt x="139" y="1081"/>
                </a:lnTo>
                <a:lnTo>
                  <a:pt x="111" y="1078"/>
                </a:lnTo>
                <a:lnTo>
                  <a:pt x="99" y="1077"/>
                </a:lnTo>
                <a:lnTo>
                  <a:pt x="92" y="1077"/>
                </a:lnTo>
                <a:lnTo>
                  <a:pt x="69" y="1075"/>
                </a:lnTo>
                <a:lnTo>
                  <a:pt x="37" y="1077"/>
                </a:lnTo>
                <a:lnTo>
                  <a:pt x="0" y="1081"/>
                </a:lnTo>
                <a:lnTo>
                  <a:pt x="0" y="1"/>
                </a:lnTo>
                <a:lnTo>
                  <a:pt x="39" y="3"/>
                </a:lnTo>
                <a:lnTo>
                  <a:pt x="69" y="4"/>
                </a:lnTo>
                <a:lnTo>
                  <a:pt x="97" y="3"/>
                </a:lnTo>
                <a:lnTo>
                  <a:pt x="139" y="1"/>
                </a:lnTo>
                <a:lnTo>
                  <a:pt x="139" y="488"/>
                </a:lnTo>
                <a:lnTo>
                  <a:pt x="143" y="490"/>
                </a:lnTo>
                <a:lnTo>
                  <a:pt x="147" y="491"/>
                </a:lnTo>
                <a:lnTo>
                  <a:pt x="154" y="490"/>
                </a:lnTo>
                <a:lnTo>
                  <a:pt x="161" y="488"/>
                </a:lnTo>
                <a:lnTo>
                  <a:pt x="170" y="484"/>
                </a:lnTo>
                <a:lnTo>
                  <a:pt x="178" y="479"/>
                </a:lnTo>
                <a:lnTo>
                  <a:pt x="185" y="473"/>
                </a:lnTo>
                <a:lnTo>
                  <a:pt x="194" y="466"/>
                </a:lnTo>
                <a:lnTo>
                  <a:pt x="202" y="459"/>
                </a:lnTo>
                <a:lnTo>
                  <a:pt x="212" y="450"/>
                </a:lnTo>
                <a:lnTo>
                  <a:pt x="223" y="440"/>
                </a:lnTo>
                <a:lnTo>
                  <a:pt x="234" y="429"/>
                </a:lnTo>
                <a:lnTo>
                  <a:pt x="247" y="416"/>
                </a:lnTo>
                <a:lnTo>
                  <a:pt x="262" y="402"/>
                </a:lnTo>
                <a:lnTo>
                  <a:pt x="651" y="1"/>
                </a:lnTo>
                <a:lnTo>
                  <a:pt x="686" y="3"/>
                </a:lnTo>
                <a:lnTo>
                  <a:pt x="713" y="4"/>
                </a:lnTo>
                <a:lnTo>
                  <a:pt x="737" y="3"/>
                </a:lnTo>
                <a:lnTo>
                  <a:pt x="773" y="0"/>
                </a:lnTo>
                <a:lnTo>
                  <a:pt x="416" y="345"/>
                </a:lnTo>
                <a:lnTo>
                  <a:pt x="283" y="480"/>
                </a:lnTo>
                <a:lnTo>
                  <a:pt x="416" y="630"/>
                </a:lnTo>
                <a:lnTo>
                  <a:pt x="569" y="804"/>
                </a:lnTo>
                <a:lnTo>
                  <a:pt x="666" y="915"/>
                </a:lnTo>
                <a:lnTo>
                  <a:pt x="794" y="1073"/>
                </a:lnTo>
                <a:lnTo>
                  <a:pt x="794" y="1081"/>
                </a:lnTo>
                <a:lnTo>
                  <a:pt x="759" y="1078"/>
                </a:lnTo>
                <a:lnTo>
                  <a:pt x="749" y="1078"/>
                </a:lnTo>
                <a:lnTo>
                  <a:pt x="742" y="1077"/>
                </a:lnTo>
                <a:lnTo>
                  <a:pt x="734" y="1077"/>
                </a:lnTo>
                <a:lnTo>
                  <a:pt x="707" y="1075"/>
                </a:lnTo>
                <a:lnTo>
                  <a:pt x="666" y="1077"/>
                </a:lnTo>
                <a:lnTo>
                  <a:pt x="619" y="1081"/>
                </a:lnTo>
                <a:lnTo>
                  <a:pt x="589" y="1039"/>
                </a:lnTo>
                <a:lnTo>
                  <a:pt x="561" y="1001"/>
                </a:lnTo>
                <a:lnTo>
                  <a:pt x="535" y="967"/>
                </a:lnTo>
                <a:lnTo>
                  <a:pt x="511" y="937"/>
                </a:lnTo>
                <a:lnTo>
                  <a:pt x="165" y="535"/>
                </a:lnTo>
                <a:lnTo>
                  <a:pt x="160" y="531"/>
                </a:lnTo>
                <a:lnTo>
                  <a:pt x="155" y="529"/>
                </a:lnTo>
                <a:lnTo>
                  <a:pt x="149" y="526"/>
                </a:lnTo>
                <a:lnTo>
                  <a:pt x="143" y="526"/>
                </a:lnTo>
                <a:lnTo>
                  <a:pt x="142" y="526"/>
                </a:lnTo>
                <a:lnTo>
                  <a:pt x="141" y="528"/>
                </a:lnTo>
                <a:lnTo>
                  <a:pt x="140" y="529"/>
                </a:lnTo>
                <a:lnTo>
                  <a:pt x="139" y="5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Freeform 38"/>
          <p:cNvSpPr>
            <a:spLocks noEditPoints="1"/>
          </p:cNvSpPr>
          <p:nvPr/>
        </p:nvSpPr>
        <p:spPr bwMode="auto">
          <a:xfrm>
            <a:off x="1429889" y="425576"/>
            <a:ext cx="52188" cy="72141"/>
          </a:xfrm>
          <a:custGeom>
            <a:avLst/>
            <a:gdLst/>
            <a:ahLst/>
            <a:cxnLst>
              <a:cxn ang="0">
                <a:pos x="396" y="534"/>
              </a:cxn>
              <a:cxn ang="0">
                <a:pos x="334" y="515"/>
              </a:cxn>
              <a:cxn ang="0">
                <a:pos x="277" y="489"/>
              </a:cxn>
              <a:cxn ang="0">
                <a:pos x="224" y="459"/>
              </a:cxn>
              <a:cxn ang="0">
                <a:pos x="189" y="432"/>
              </a:cxn>
              <a:cxn ang="0">
                <a:pos x="169" y="411"/>
              </a:cxn>
              <a:cxn ang="0">
                <a:pos x="151" y="390"/>
              </a:cxn>
              <a:cxn ang="0">
                <a:pos x="136" y="366"/>
              </a:cxn>
              <a:cxn ang="0">
                <a:pos x="124" y="341"/>
              </a:cxn>
              <a:cxn ang="0">
                <a:pos x="116" y="314"/>
              </a:cxn>
              <a:cxn ang="0">
                <a:pos x="109" y="286"/>
              </a:cxn>
              <a:cxn ang="0">
                <a:pos x="107" y="256"/>
              </a:cxn>
              <a:cxn ang="0">
                <a:pos x="106" y="226"/>
              </a:cxn>
              <a:cxn ang="0">
                <a:pos x="109" y="198"/>
              </a:cxn>
              <a:cxn ang="0">
                <a:pos x="115" y="171"/>
              </a:cxn>
              <a:cxn ang="0">
                <a:pos x="122" y="147"/>
              </a:cxn>
              <a:cxn ang="0">
                <a:pos x="133" y="124"/>
              </a:cxn>
              <a:cxn ang="0">
                <a:pos x="145" y="103"/>
              </a:cxn>
              <a:cxn ang="0">
                <a:pos x="161" y="85"/>
              </a:cxn>
              <a:cxn ang="0">
                <a:pos x="180" y="68"/>
              </a:cxn>
              <a:cxn ang="0">
                <a:pos x="201" y="53"/>
              </a:cxn>
              <a:cxn ang="0">
                <a:pos x="226" y="40"/>
              </a:cxn>
              <a:cxn ang="0">
                <a:pos x="252" y="29"/>
              </a:cxn>
              <a:cxn ang="0">
                <a:pos x="283" y="19"/>
              </a:cxn>
              <a:cxn ang="0">
                <a:pos x="317" y="12"/>
              </a:cxn>
              <a:cxn ang="0">
                <a:pos x="353" y="5"/>
              </a:cxn>
              <a:cxn ang="0">
                <a:pos x="413" y="1"/>
              </a:cxn>
              <a:cxn ang="0">
                <a:pos x="790" y="0"/>
              </a:cxn>
              <a:cxn ang="0">
                <a:pos x="764" y="1079"/>
              </a:cxn>
              <a:cxn ang="0">
                <a:pos x="745" y="1078"/>
              </a:cxn>
              <a:cxn ang="0">
                <a:pos x="698" y="1078"/>
              </a:cxn>
              <a:cxn ang="0">
                <a:pos x="653" y="1081"/>
              </a:cxn>
              <a:cxn ang="0">
                <a:pos x="591" y="553"/>
              </a:cxn>
              <a:cxn ang="0">
                <a:pos x="280" y="945"/>
              </a:cxn>
              <a:cxn ang="0">
                <a:pos x="143" y="1078"/>
              </a:cxn>
              <a:cxn ang="0">
                <a:pos x="123" y="1076"/>
              </a:cxn>
              <a:cxn ang="0">
                <a:pos x="91" y="1075"/>
              </a:cxn>
              <a:cxn ang="0">
                <a:pos x="36" y="1079"/>
              </a:cxn>
              <a:cxn ang="0">
                <a:pos x="30" y="1041"/>
              </a:cxn>
              <a:cxn ang="0">
                <a:pos x="430" y="540"/>
              </a:cxn>
              <a:cxn ang="0">
                <a:pos x="484" y="56"/>
              </a:cxn>
              <a:cxn ang="0">
                <a:pos x="436" y="59"/>
              </a:cxn>
              <a:cxn ang="0">
                <a:pos x="400" y="65"/>
              </a:cxn>
              <a:cxn ang="0">
                <a:pos x="361" y="76"/>
              </a:cxn>
              <a:cxn ang="0">
                <a:pos x="329" y="91"/>
              </a:cxn>
              <a:cxn ang="0">
                <a:pos x="301" y="112"/>
              </a:cxn>
              <a:cxn ang="0">
                <a:pos x="280" y="137"/>
              </a:cxn>
              <a:cxn ang="0">
                <a:pos x="263" y="166"/>
              </a:cxn>
              <a:cxn ang="0">
                <a:pos x="252" y="200"/>
              </a:cxn>
              <a:cxn ang="0">
                <a:pos x="247" y="238"/>
              </a:cxn>
              <a:cxn ang="0">
                <a:pos x="247" y="280"/>
              </a:cxn>
              <a:cxn ang="0">
                <a:pos x="254" y="321"/>
              </a:cxn>
              <a:cxn ang="0">
                <a:pos x="268" y="358"/>
              </a:cxn>
              <a:cxn ang="0">
                <a:pos x="288" y="391"/>
              </a:cxn>
              <a:cxn ang="0">
                <a:pos x="316" y="419"/>
              </a:cxn>
              <a:cxn ang="0">
                <a:pos x="348" y="445"/>
              </a:cxn>
              <a:cxn ang="0">
                <a:pos x="385" y="464"/>
              </a:cxn>
              <a:cxn ang="0">
                <a:pos x="426" y="480"/>
              </a:cxn>
              <a:cxn ang="0">
                <a:pos x="476" y="489"/>
              </a:cxn>
              <a:cxn ang="0">
                <a:pos x="540" y="494"/>
              </a:cxn>
              <a:cxn ang="0">
                <a:pos x="653" y="495"/>
              </a:cxn>
              <a:cxn ang="0">
                <a:pos x="589" y="56"/>
              </a:cxn>
            </a:cxnLst>
            <a:rect l="0" t="0" r="r" b="b"/>
            <a:pathLst>
              <a:path w="790" h="1082">
                <a:moveTo>
                  <a:pt x="430" y="540"/>
                </a:moveTo>
                <a:lnTo>
                  <a:pt x="396" y="534"/>
                </a:lnTo>
                <a:lnTo>
                  <a:pt x="365" y="524"/>
                </a:lnTo>
                <a:lnTo>
                  <a:pt x="334" y="515"/>
                </a:lnTo>
                <a:lnTo>
                  <a:pt x="304" y="503"/>
                </a:lnTo>
                <a:lnTo>
                  <a:pt x="277" y="489"/>
                </a:lnTo>
                <a:lnTo>
                  <a:pt x="249" y="475"/>
                </a:lnTo>
                <a:lnTo>
                  <a:pt x="224" y="459"/>
                </a:lnTo>
                <a:lnTo>
                  <a:pt x="199" y="441"/>
                </a:lnTo>
                <a:lnTo>
                  <a:pt x="189" y="432"/>
                </a:lnTo>
                <a:lnTo>
                  <a:pt x="178" y="422"/>
                </a:lnTo>
                <a:lnTo>
                  <a:pt x="169" y="411"/>
                </a:lnTo>
                <a:lnTo>
                  <a:pt x="159" y="400"/>
                </a:lnTo>
                <a:lnTo>
                  <a:pt x="151" y="390"/>
                </a:lnTo>
                <a:lnTo>
                  <a:pt x="143" y="378"/>
                </a:lnTo>
                <a:lnTo>
                  <a:pt x="136" y="366"/>
                </a:lnTo>
                <a:lnTo>
                  <a:pt x="129" y="354"/>
                </a:lnTo>
                <a:lnTo>
                  <a:pt x="124" y="341"/>
                </a:lnTo>
                <a:lnTo>
                  <a:pt x="120" y="328"/>
                </a:lnTo>
                <a:lnTo>
                  <a:pt x="116" y="314"/>
                </a:lnTo>
                <a:lnTo>
                  <a:pt x="112" y="301"/>
                </a:lnTo>
                <a:lnTo>
                  <a:pt x="109" y="286"/>
                </a:lnTo>
                <a:lnTo>
                  <a:pt x="108" y="271"/>
                </a:lnTo>
                <a:lnTo>
                  <a:pt x="107" y="256"/>
                </a:lnTo>
                <a:lnTo>
                  <a:pt x="106" y="241"/>
                </a:lnTo>
                <a:lnTo>
                  <a:pt x="106" y="226"/>
                </a:lnTo>
                <a:lnTo>
                  <a:pt x="107" y="211"/>
                </a:lnTo>
                <a:lnTo>
                  <a:pt x="109" y="198"/>
                </a:lnTo>
                <a:lnTo>
                  <a:pt x="111" y="184"/>
                </a:lnTo>
                <a:lnTo>
                  <a:pt x="115" y="171"/>
                </a:lnTo>
                <a:lnTo>
                  <a:pt x="118" y="158"/>
                </a:lnTo>
                <a:lnTo>
                  <a:pt x="122" y="147"/>
                </a:lnTo>
                <a:lnTo>
                  <a:pt x="127" y="135"/>
                </a:lnTo>
                <a:lnTo>
                  <a:pt x="133" y="124"/>
                </a:lnTo>
                <a:lnTo>
                  <a:pt x="139" y="114"/>
                </a:lnTo>
                <a:lnTo>
                  <a:pt x="145" y="103"/>
                </a:lnTo>
                <a:lnTo>
                  <a:pt x="154" y="94"/>
                </a:lnTo>
                <a:lnTo>
                  <a:pt x="161" y="85"/>
                </a:lnTo>
                <a:lnTo>
                  <a:pt x="171" y="77"/>
                </a:lnTo>
                <a:lnTo>
                  <a:pt x="180" y="68"/>
                </a:lnTo>
                <a:lnTo>
                  <a:pt x="190" y="61"/>
                </a:lnTo>
                <a:lnTo>
                  <a:pt x="201" y="53"/>
                </a:lnTo>
                <a:lnTo>
                  <a:pt x="213" y="47"/>
                </a:lnTo>
                <a:lnTo>
                  <a:pt x="226" y="40"/>
                </a:lnTo>
                <a:lnTo>
                  <a:pt x="239" y="34"/>
                </a:lnTo>
                <a:lnTo>
                  <a:pt x="252" y="29"/>
                </a:lnTo>
                <a:lnTo>
                  <a:pt x="267" y="24"/>
                </a:lnTo>
                <a:lnTo>
                  <a:pt x="283" y="19"/>
                </a:lnTo>
                <a:lnTo>
                  <a:pt x="300" y="15"/>
                </a:lnTo>
                <a:lnTo>
                  <a:pt x="317" y="12"/>
                </a:lnTo>
                <a:lnTo>
                  <a:pt x="334" y="9"/>
                </a:lnTo>
                <a:lnTo>
                  <a:pt x="353" y="5"/>
                </a:lnTo>
                <a:lnTo>
                  <a:pt x="372" y="3"/>
                </a:lnTo>
                <a:lnTo>
                  <a:pt x="413" y="1"/>
                </a:lnTo>
                <a:lnTo>
                  <a:pt x="457" y="0"/>
                </a:lnTo>
                <a:lnTo>
                  <a:pt x="790" y="0"/>
                </a:lnTo>
                <a:lnTo>
                  <a:pt x="790" y="1081"/>
                </a:lnTo>
                <a:lnTo>
                  <a:pt x="764" y="1079"/>
                </a:lnTo>
                <a:lnTo>
                  <a:pt x="752" y="1079"/>
                </a:lnTo>
                <a:lnTo>
                  <a:pt x="745" y="1078"/>
                </a:lnTo>
                <a:lnTo>
                  <a:pt x="722" y="1075"/>
                </a:lnTo>
                <a:lnTo>
                  <a:pt x="698" y="1078"/>
                </a:lnTo>
                <a:lnTo>
                  <a:pt x="680" y="1079"/>
                </a:lnTo>
                <a:lnTo>
                  <a:pt x="653" y="1081"/>
                </a:lnTo>
                <a:lnTo>
                  <a:pt x="653" y="553"/>
                </a:lnTo>
                <a:lnTo>
                  <a:pt x="591" y="553"/>
                </a:lnTo>
                <a:lnTo>
                  <a:pt x="465" y="702"/>
                </a:lnTo>
                <a:lnTo>
                  <a:pt x="280" y="945"/>
                </a:lnTo>
                <a:lnTo>
                  <a:pt x="181" y="1082"/>
                </a:lnTo>
                <a:lnTo>
                  <a:pt x="143" y="1078"/>
                </a:lnTo>
                <a:lnTo>
                  <a:pt x="130" y="1078"/>
                </a:lnTo>
                <a:lnTo>
                  <a:pt x="123" y="1076"/>
                </a:lnTo>
                <a:lnTo>
                  <a:pt x="117" y="1075"/>
                </a:lnTo>
                <a:lnTo>
                  <a:pt x="91" y="1075"/>
                </a:lnTo>
                <a:lnTo>
                  <a:pt x="62" y="1078"/>
                </a:lnTo>
                <a:lnTo>
                  <a:pt x="36" y="1079"/>
                </a:lnTo>
                <a:lnTo>
                  <a:pt x="0" y="1081"/>
                </a:lnTo>
                <a:lnTo>
                  <a:pt x="30" y="1041"/>
                </a:lnTo>
                <a:lnTo>
                  <a:pt x="106" y="953"/>
                </a:lnTo>
                <a:lnTo>
                  <a:pt x="430" y="540"/>
                </a:lnTo>
                <a:close/>
                <a:moveTo>
                  <a:pt x="518" y="56"/>
                </a:moveTo>
                <a:lnTo>
                  <a:pt x="484" y="56"/>
                </a:lnTo>
                <a:lnTo>
                  <a:pt x="457" y="57"/>
                </a:lnTo>
                <a:lnTo>
                  <a:pt x="436" y="59"/>
                </a:lnTo>
                <a:lnTo>
                  <a:pt x="421" y="61"/>
                </a:lnTo>
                <a:lnTo>
                  <a:pt x="400" y="65"/>
                </a:lnTo>
                <a:lnTo>
                  <a:pt x="379" y="70"/>
                </a:lnTo>
                <a:lnTo>
                  <a:pt x="361" y="76"/>
                </a:lnTo>
                <a:lnTo>
                  <a:pt x="344" y="83"/>
                </a:lnTo>
                <a:lnTo>
                  <a:pt x="329" y="91"/>
                </a:lnTo>
                <a:lnTo>
                  <a:pt x="314" y="101"/>
                </a:lnTo>
                <a:lnTo>
                  <a:pt x="301" y="112"/>
                </a:lnTo>
                <a:lnTo>
                  <a:pt x="289" y="123"/>
                </a:lnTo>
                <a:lnTo>
                  <a:pt x="280" y="137"/>
                </a:lnTo>
                <a:lnTo>
                  <a:pt x="270" y="151"/>
                </a:lnTo>
                <a:lnTo>
                  <a:pt x="263" y="166"/>
                </a:lnTo>
                <a:lnTo>
                  <a:pt x="257" y="183"/>
                </a:lnTo>
                <a:lnTo>
                  <a:pt x="252" y="200"/>
                </a:lnTo>
                <a:lnTo>
                  <a:pt x="249" y="219"/>
                </a:lnTo>
                <a:lnTo>
                  <a:pt x="247" y="238"/>
                </a:lnTo>
                <a:lnTo>
                  <a:pt x="246" y="259"/>
                </a:lnTo>
                <a:lnTo>
                  <a:pt x="247" y="280"/>
                </a:lnTo>
                <a:lnTo>
                  <a:pt x="249" y="301"/>
                </a:lnTo>
                <a:lnTo>
                  <a:pt x="254" y="321"/>
                </a:lnTo>
                <a:lnTo>
                  <a:pt x="260" y="340"/>
                </a:lnTo>
                <a:lnTo>
                  <a:pt x="268" y="358"/>
                </a:lnTo>
                <a:lnTo>
                  <a:pt x="278" y="375"/>
                </a:lnTo>
                <a:lnTo>
                  <a:pt x="288" y="391"/>
                </a:lnTo>
                <a:lnTo>
                  <a:pt x="301" y="406"/>
                </a:lnTo>
                <a:lnTo>
                  <a:pt x="316" y="419"/>
                </a:lnTo>
                <a:lnTo>
                  <a:pt x="332" y="433"/>
                </a:lnTo>
                <a:lnTo>
                  <a:pt x="348" y="445"/>
                </a:lnTo>
                <a:lnTo>
                  <a:pt x="366" y="456"/>
                </a:lnTo>
                <a:lnTo>
                  <a:pt x="385" y="464"/>
                </a:lnTo>
                <a:lnTo>
                  <a:pt x="405" y="472"/>
                </a:lnTo>
                <a:lnTo>
                  <a:pt x="426" y="480"/>
                </a:lnTo>
                <a:lnTo>
                  <a:pt x="448" y="485"/>
                </a:lnTo>
                <a:lnTo>
                  <a:pt x="476" y="489"/>
                </a:lnTo>
                <a:lnTo>
                  <a:pt x="507" y="493"/>
                </a:lnTo>
                <a:lnTo>
                  <a:pt x="540" y="494"/>
                </a:lnTo>
                <a:lnTo>
                  <a:pt x="579" y="495"/>
                </a:lnTo>
                <a:lnTo>
                  <a:pt x="653" y="495"/>
                </a:lnTo>
                <a:lnTo>
                  <a:pt x="653" y="60"/>
                </a:lnTo>
                <a:lnTo>
                  <a:pt x="589" y="56"/>
                </a:lnTo>
                <a:lnTo>
                  <a:pt x="518" y="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Freeform 39"/>
          <p:cNvSpPr>
            <a:spLocks/>
          </p:cNvSpPr>
          <p:nvPr/>
        </p:nvSpPr>
        <p:spPr bwMode="auto">
          <a:xfrm>
            <a:off x="1355010" y="425576"/>
            <a:ext cx="63533" cy="72141"/>
          </a:xfrm>
          <a:custGeom>
            <a:avLst/>
            <a:gdLst/>
            <a:ahLst/>
            <a:cxnLst>
              <a:cxn ang="0">
                <a:pos x="138" y="824"/>
              </a:cxn>
              <a:cxn ang="0">
                <a:pos x="154" y="824"/>
              </a:cxn>
              <a:cxn ang="0">
                <a:pos x="872" y="0"/>
              </a:cxn>
              <a:cxn ang="0">
                <a:pos x="941" y="0"/>
              </a:cxn>
              <a:cxn ang="0">
                <a:pos x="941" y="1081"/>
              </a:cxn>
              <a:cxn ang="0">
                <a:pos x="921" y="1079"/>
              </a:cxn>
              <a:cxn ang="0">
                <a:pos x="903" y="1076"/>
              </a:cxn>
              <a:cxn ang="0">
                <a:pos x="886" y="1076"/>
              </a:cxn>
              <a:cxn ang="0">
                <a:pos x="872" y="1075"/>
              </a:cxn>
              <a:cxn ang="0">
                <a:pos x="859" y="1076"/>
              </a:cxn>
              <a:cxn ang="0">
                <a:pos x="843" y="1076"/>
              </a:cxn>
              <a:cxn ang="0">
                <a:pos x="824" y="1079"/>
              </a:cxn>
              <a:cxn ang="0">
                <a:pos x="803" y="1081"/>
              </a:cxn>
              <a:cxn ang="0">
                <a:pos x="803" y="219"/>
              </a:cxn>
              <a:cxn ang="0">
                <a:pos x="786" y="219"/>
              </a:cxn>
              <a:cxn ang="0">
                <a:pos x="129" y="984"/>
              </a:cxn>
              <a:cxn ang="0">
                <a:pos x="106" y="1011"/>
              </a:cxn>
              <a:cxn ang="0">
                <a:pos x="83" y="1036"/>
              </a:cxn>
              <a:cxn ang="0">
                <a:pos x="64" y="1059"/>
              </a:cxn>
              <a:cxn ang="0">
                <a:pos x="48" y="1081"/>
              </a:cxn>
              <a:cxn ang="0">
                <a:pos x="0" y="1081"/>
              </a:cxn>
              <a:cxn ang="0">
                <a:pos x="0" y="0"/>
              </a:cxn>
              <a:cxn ang="0">
                <a:pos x="10" y="2"/>
              </a:cxn>
              <a:cxn ang="0">
                <a:pos x="25" y="3"/>
              </a:cxn>
              <a:cxn ang="0">
                <a:pos x="44" y="4"/>
              </a:cxn>
              <a:cxn ang="0">
                <a:pos x="69" y="4"/>
              </a:cxn>
              <a:cxn ang="0">
                <a:pos x="138" y="0"/>
              </a:cxn>
              <a:cxn ang="0">
                <a:pos x="138" y="824"/>
              </a:cxn>
            </a:cxnLst>
            <a:rect l="0" t="0" r="r" b="b"/>
            <a:pathLst>
              <a:path w="941" h="1081">
                <a:moveTo>
                  <a:pt x="138" y="824"/>
                </a:moveTo>
                <a:lnTo>
                  <a:pt x="154" y="824"/>
                </a:lnTo>
                <a:lnTo>
                  <a:pt x="872" y="0"/>
                </a:lnTo>
                <a:lnTo>
                  <a:pt x="941" y="0"/>
                </a:lnTo>
                <a:lnTo>
                  <a:pt x="941" y="1081"/>
                </a:lnTo>
                <a:lnTo>
                  <a:pt x="921" y="1079"/>
                </a:lnTo>
                <a:lnTo>
                  <a:pt x="903" y="1076"/>
                </a:lnTo>
                <a:lnTo>
                  <a:pt x="886" y="1076"/>
                </a:lnTo>
                <a:lnTo>
                  <a:pt x="872" y="1075"/>
                </a:lnTo>
                <a:lnTo>
                  <a:pt x="859" y="1076"/>
                </a:lnTo>
                <a:lnTo>
                  <a:pt x="843" y="1076"/>
                </a:lnTo>
                <a:lnTo>
                  <a:pt x="824" y="1079"/>
                </a:lnTo>
                <a:lnTo>
                  <a:pt x="803" y="1081"/>
                </a:lnTo>
                <a:lnTo>
                  <a:pt x="803" y="219"/>
                </a:lnTo>
                <a:lnTo>
                  <a:pt x="786" y="219"/>
                </a:lnTo>
                <a:lnTo>
                  <a:pt x="129" y="984"/>
                </a:lnTo>
                <a:lnTo>
                  <a:pt x="106" y="1011"/>
                </a:lnTo>
                <a:lnTo>
                  <a:pt x="83" y="1036"/>
                </a:lnTo>
                <a:lnTo>
                  <a:pt x="64" y="1059"/>
                </a:lnTo>
                <a:lnTo>
                  <a:pt x="48" y="1081"/>
                </a:lnTo>
                <a:lnTo>
                  <a:pt x="0" y="1081"/>
                </a:lnTo>
                <a:lnTo>
                  <a:pt x="0" y="0"/>
                </a:lnTo>
                <a:lnTo>
                  <a:pt x="10" y="2"/>
                </a:lnTo>
                <a:lnTo>
                  <a:pt x="25" y="3"/>
                </a:lnTo>
                <a:lnTo>
                  <a:pt x="44" y="4"/>
                </a:lnTo>
                <a:lnTo>
                  <a:pt x="69" y="4"/>
                </a:lnTo>
                <a:lnTo>
                  <a:pt x="138" y="0"/>
                </a:lnTo>
                <a:lnTo>
                  <a:pt x="138" y="8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Freeform 40"/>
          <p:cNvSpPr>
            <a:spLocks/>
          </p:cNvSpPr>
          <p:nvPr/>
        </p:nvSpPr>
        <p:spPr bwMode="auto">
          <a:xfrm>
            <a:off x="1273324" y="425576"/>
            <a:ext cx="62399" cy="72141"/>
          </a:xfrm>
          <a:custGeom>
            <a:avLst/>
            <a:gdLst/>
            <a:ahLst/>
            <a:cxnLst>
              <a:cxn ang="0">
                <a:pos x="69" y="4"/>
              </a:cxn>
              <a:cxn ang="0">
                <a:pos x="96" y="3"/>
              </a:cxn>
              <a:cxn ang="0">
                <a:pos x="139" y="0"/>
              </a:cxn>
              <a:cxn ang="0">
                <a:pos x="139" y="453"/>
              </a:cxn>
              <a:cxn ang="0">
                <a:pos x="472" y="461"/>
              </a:cxn>
              <a:cxn ang="0">
                <a:pos x="489" y="460"/>
              </a:cxn>
              <a:cxn ang="0">
                <a:pos x="509" y="460"/>
              </a:cxn>
              <a:cxn ang="0">
                <a:pos x="528" y="459"/>
              </a:cxn>
              <a:cxn ang="0">
                <a:pos x="549" y="459"/>
              </a:cxn>
              <a:cxn ang="0">
                <a:pos x="570" y="458"/>
              </a:cxn>
              <a:cxn ang="0">
                <a:pos x="592" y="457"/>
              </a:cxn>
              <a:cxn ang="0">
                <a:pos x="614" y="457"/>
              </a:cxn>
              <a:cxn ang="0">
                <a:pos x="639" y="456"/>
              </a:cxn>
              <a:cxn ang="0">
                <a:pos x="662" y="456"/>
              </a:cxn>
              <a:cxn ang="0">
                <a:pos x="684" y="454"/>
              </a:cxn>
              <a:cxn ang="0">
                <a:pos x="707" y="454"/>
              </a:cxn>
              <a:cxn ang="0">
                <a:pos x="727" y="454"/>
              </a:cxn>
              <a:cxn ang="0">
                <a:pos x="747" y="453"/>
              </a:cxn>
              <a:cxn ang="0">
                <a:pos x="766" y="453"/>
              </a:cxn>
              <a:cxn ang="0">
                <a:pos x="785" y="453"/>
              </a:cxn>
              <a:cxn ang="0">
                <a:pos x="802" y="453"/>
              </a:cxn>
              <a:cxn ang="0">
                <a:pos x="802" y="0"/>
              </a:cxn>
              <a:cxn ang="0">
                <a:pos x="843" y="3"/>
              </a:cxn>
              <a:cxn ang="0">
                <a:pos x="873" y="4"/>
              </a:cxn>
              <a:cxn ang="0">
                <a:pos x="900" y="3"/>
              </a:cxn>
              <a:cxn ang="0">
                <a:pos x="942" y="0"/>
              </a:cxn>
              <a:cxn ang="0">
                <a:pos x="942" y="1081"/>
              </a:cxn>
              <a:cxn ang="0">
                <a:pos x="913" y="1079"/>
              </a:cxn>
              <a:cxn ang="0">
                <a:pos x="902" y="1079"/>
              </a:cxn>
              <a:cxn ang="0">
                <a:pos x="894" y="1078"/>
              </a:cxn>
              <a:cxn ang="0">
                <a:pos x="873" y="1075"/>
              </a:cxn>
              <a:cxn ang="0">
                <a:pos x="849" y="1078"/>
              </a:cxn>
              <a:cxn ang="0">
                <a:pos x="827" y="1079"/>
              </a:cxn>
              <a:cxn ang="0">
                <a:pos x="802" y="1081"/>
              </a:cxn>
              <a:cxn ang="0">
                <a:pos x="802" y="537"/>
              </a:cxn>
              <a:cxn ang="0">
                <a:pos x="692" y="535"/>
              </a:cxn>
              <a:cxn ang="0">
                <a:pos x="564" y="529"/>
              </a:cxn>
              <a:cxn ang="0">
                <a:pos x="379" y="529"/>
              </a:cxn>
              <a:cxn ang="0">
                <a:pos x="367" y="529"/>
              </a:cxn>
              <a:cxn ang="0">
                <a:pos x="351" y="530"/>
              </a:cxn>
              <a:cxn ang="0">
                <a:pos x="332" y="530"/>
              </a:cxn>
              <a:cxn ang="0">
                <a:pos x="310" y="531"/>
              </a:cxn>
              <a:cxn ang="0">
                <a:pos x="289" y="533"/>
              </a:cxn>
              <a:cxn ang="0">
                <a:pos x="272" y="534"/>
              </a:cxn>
              <a:cxn ang="0">
                <a:pos x="259" y="535"/>
              </a:cxn>
              <a:cxn ang="0">
                <a:pos x="250" y="535"/>
              </a:cxn>
              <a:cxn ang="0">
                <a:pos x="139" y="537"/>
              </a:cxn>
              <a:cxn ang="0">
                <a:pos x="139" y="1081"/>
              </a:cxn>
              <a:cxn ang="0">
                <a:pos x="110" y="1079"/>
              </a:cxn>
              <a:cxn ang="0">
                <a:pos x="99" y="1079"/>
              </a:cxn>
              <a:cxn ang="0">
                <a:pos x="91" y="1078"/>
              </a:cxn>
              <a:cxn ang="0">
                <a:pos x="69" y="1075"/>
              </a:cxn>
              <a:cxn ang="0">
                <a:pos x="37" y="1078"/>
              </a:cxn>
              <a:cxn ang="0">
                <a:pos x="0" y="1081"/>
              </a:cxn>
              <a:cxn ang="0">
                <a:pos x="0" y="0"/>
              </a:cxn>
              <a:cxn ang="0">
                <a:pos x="40" y="3"/>
              </a:cxn>
              <a:cxn ang="0">
                <a:pos x="69" y="4"/>
              </a:cxn>
            </a:cxnLst>
            <a:rect l="0" t="0" r="r" b="b"/>
            <a:pathLst>
              <a:path w="942" h="1081">
                <a:moveTo>
                  <a:pt x="69" y="4"/>
                </a:moveTo>
                <a:lnTo>
                  <a:pt x="96" y="3"/>
                </a:lnTo>
                <a:lnTo>
                  <a:pt x="139" y="0"/>
                </a:lnTo>
                <a:lnTo>
                  <a:pt x="139" y="453"/>
                </a:lnTo>
                <a:lnTo>
                  <a:pt x="472" y="461"/>
                </a:lnTo>
                <a:lnTo>
                  <a:pt x="489" y="460"/>
                </a:lnTo>
                <a:lnTo>
                  <a:pt x="509" y="460"/>
                </a:lnTo>
                <a:lnTo>
                  <a:pt x="528" y="459"/>
                </a:lnTo>
                <a:lnTo>
                  <a:pt x="549" y="459"/>
                </a:lnTo>
                <a:lnTo>
                  <a:pt x="570" y="458"/>
                </a:lnTo>
                <a:lnTo>
                  <a:pt x="592" y="457"/>
                </a:lnTo>
                <a:lnTo>
                  <a:pt x="614" y="457"/>
                </a:lnTo>
                <a:lnTo>
                  <a:pt x="639" y="456"/>
                </a:lnTo>
                <a:lnTo>
                  <a:pt x="662" y="456"/>
                </a:lnTo>
                <a:lnTo>
                  <a:pt x="684" y="454"/>
                </a:lnTo>
                <a:lnTo>
                  <a:pt x="707" y="454"/>
                </a:lnTo>
                <a:lnTo>
                  <a:pt x="727" y="454"/>
                </a:lnTo>
                <a:lnTo>
                  <a:pt x="747" y="453"/>
                </a:lnTo>
                <a:lnTo>
                  <a:pt x="766" y="453"/>
                </a:lnTo>
                <a:lnTo>
                  <a:pt x="785" y="453"/>
                </a:lnTo>
                <a:lnTo>
                  <a:pt x="802" y="453"/>
                </a:lnTo>
                <a:lnTo>
                  <a:pt x="802" y="0"/>
                </a:lnTo>
                <a:lnTo>
                  <a:pt x="843" y="3"/>
                </a:lnTo>
                <a:lnTo>
                  <a:pt x="873" y="4"/>
                </a:lnTo>
                <a:lnTo>
                  <a:pt x="900" y="3"/>
                </a:lnTo>
                <a:lnTo>
                  <a:pt x="942" y="0"/>
                </a:lnTo>
                <a:lnTo>
                  <a:pt x="942" y="1081"/>
                </a:lnTo>
                <a:lnTo>
                  <a:pt x="913" y="1079"/>
                </a:lnTo>
                <a:lnTo>
                  <a:pt x="902" y="1079"/>
                </a:lnTo>
                <a:lnTo>
                  <a:pt x="894" y="1078"/>
                </a:lnTo>
                <a:lnTo>
                  <a:pt x="873" y="1075"/>
                </a:lnTo>
                <a:lnTo>
                  <a:pt x="849" y="1078"/>
                </a:lnTo>
                <a:lnTo>
                  <a:pt x="827" y="1079"/>
                </a:lnTo>
                <a:lnTo>
                  <a:pt x="802" y="1081"/>
                </a:lnTo>
                <a:lnTo>
                  <a:pt x="802" y="537"/>
                </a:lnTo>
                <a:lnTo>
                  <a:pt x="692" y="535"/>
                </a:lnTo>
                <a:lnTo>
                  <a:pt x="564" y="529"/>
                </a:lnTo>
                <a:lnTo>
                  <a:pt x="379" y="529"/>
                </a:lnTo>
                <a:lnTo>
                  <a:pt x="367" y="529"/>
                </a:lnTo>
                <a:lnTo>
                  <a:pt x="351" y="530"/>
                </a:lnTo>
                <a:lnTo>
                  <a:pt x="332" y="530"/>
                </a:lnTo>
                <a:lnTo>
                  <a:pt x="310" y="531"/>
                </a:lnTo>
                <a:lnTo>
                  <a:pt x="289" y="533"/>
                </a:lnTo>
                <a:lnTo>
                  <a:pt x="272" y="534"/>
                </a:lnTo>
                <a:lnTo>
                  <a:pt x="259" y="535"/>
                </a:lnTo>
                <a:lnTo>
                  <a:pt x="250" y="535"/>
                </a:lnTo>
                <a:lnTo>
                  <a:pt x="139" y="537"/>
                </a:lnTo>
                <a:lnTo>
                  <a:pt x="139" y="1081"/>
                </a:lnTo>
                <a:lnTo>
                  <a:pt x="110" y="1079"/>
                </a:lnTo>
                <a:lnTo>
                  <a:pt x="99" y="1079"/>
                </a:lnTo>
                <a:lnTo>
                  <a:pt x="91" y="1078"/>
                </a:lnTo>
                <a:lnTo>
                  <a:pt x="69" y="1075"/>
                </a:lnTo>
                <a:lnTo>
                  <a:pt x="37" y="1078"/>
                </a:lnTo>
                <a:lnTo>
                  <a:pt x="0" y="1081"/>
                </a:lnTo>
                <a:lnTo>
                  <a:pt x="0" y="0"/>
                </a:lnTo>
                <a:lnTo>
                  <a:pt x="40" y="3"/>
                </a:lnTo>
                <a:lnTo>
                  <a:pt x="69" y="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Freeform 41"/>
          <p:cNvSpPr>
            <a:spLocks/>
          </p:cNvSpPr>
          <p:nvPr/>
        </p:nvSpPr>
        <p:spPr bwMode="auto">
          <a:xfrm>
            <a:off x="1220001" y="425576"/>
            <a:ext cx="38574" cy="72141"/>
          </a:xfrm>
          <a:custGeom>
            <a:avLst/>
            <a:gdLst/>
            <a:ahLst/>
            <a:cxnLst>
              <a:cxn ang="0">
                <a:pos x="266" y="999"/>
              </a:cxn>
              <a:cxn ang="0">
                <a:pos x="318" y="998"/>
              </a:cxn>
              <a:cxn ang="0">
                <a:pos x="362" y="997"/>
              </a:cxn>
              <a:cxn ang="0">
                <a:pos x="397" y="996"/>
              </a:cxn>
              <a:cxn ang="0">
                <a:pos x="425" y="996"/>
              </a:cxn>
              <a:cxn ang="0">
                <a:pos x="440" y="996"/>
              </a:cxn>
              <a:cxn ang="0">
                <a:pos x="456" y="995"/>
              </a:cxn>
              <a:cxn ang="0">
                <a:pos x="472" y="994"/>
              </a:cxn>
              <a:cxn ang="0">
                <a:pos x="488" y="994"/>
              </a:cxn>
              <a:cxn ang="0">
                <a:pos x="505" y="990"/>
              </a:cxn>
              <a:cxn ang="0">
                <a:pos x="524" y="987"/>
              </a:cxn>
              <a:cxn ang="0">
                <a:pos x="545" y="984"/>
              </a:cxn>
              <a:cxn ang="0">
                <a:pos x="571" y="981"/>
              </a:cxn>
              <a:cxn ang="0">
                <a:pos x="569" y="998"/>
              </a:cxn>
              <a:cxn ang="0">
                <a:pos x="565" y="1014"/>
              </a:cxn>
              <a:cxn ang="0">
                <a:pos x="564" y="1030"/>
              </a:cxn>
              <a:cxn ang="0">
                <a:pos x="565" y="1042"/>
              </a:cxn>
              <a:cxn ang="0">
                <a:pos x="565" y="1051"/>
              </a:cxn>
              <a:cxn ang="0">
                <a:pos x="571" y="1075"/>
              </a:cxn>
              <a:cxn ang="0">
                <a:pos x="0" y="1075"/>
              </a:cxn>
              <a:cxn ang="0">
                <a:pos x="0" y="0"/>
              </a:cxn>
              <a:cxn ang="0">
                <a:pos x="559" y="0"/>
              </a:cxn>
              <a:cxn ang="0">
                <a:pos x="557" y="29"/>
              </a:cxn>
              <a:cxn ang="0">
                <a:pos x="556" y="49"/>
              </a:cxn>
              <a:cxn ang="0">
                <a:pos x="557" y="67"/>
              </a:cxn>
              <a:cxn ang="0">
                <a:pos x="559" y="96"/>
              </a:cxn>
              <a:cxn ang="0">
                <a:pos x="540" y="91"/>
              </a:cxn>
              <a:cxn ang="0">
                <a:pos x="523" y="88"/>
              </a:cxn>
              <a:cxn ang="0">
                <a:pos x="508" y="86"/>
              </a:cxn>
              <a:cxn ang="0">
                <a:pos x="497" y="84"/>
              </a:cxn>
              <a:cxn ang="0">
                <a:pos x="478" y="82"/>
              </a:cxn>
              <a:cxn ang="0">
                <a:pos x="457" y="80"/>
              </a:cxn>
              <a:cxn ang="0">
                <a:pos x="438" y="79"/>
              </a:cxn>
              <a:cxn ang="0">
                <a:pos x="419" y="78"/>
              </a:cxn>
              <a:cxn ang="0">
                <a:pos x="261" y="76"/>
              </a:cxn>
              <a:cxn ang="0">
                <a:pos x="139" y="76"/>
              </a:cxn>
              <a:cxn ang="0">
                <a:pos x="139" y="471"/>
              </a:cxn>
              <a:cxn ang="0">
                <a:pos x="427" y="471"/>
              </a:cxn>
              <a:cxn ang="0">
                <a:pos x="473" y="467"/>
              </a:cxn>
              <a:cxn ang="0">
                <a:pos x="524" y="463"/>
              </a:cxn>
              <a:cxn ang="0">
                <a:pos x="521" y="487"/>
              </a:cxn>
              <a:cxn ang="0">
                <a:pos x="520" y="504"/>
              </a:cxn>
              <a:cxn ang="0">
                <a:pos x="521" y="521"/>
              </a:cxn>
              <a:cxn ang="0">
                <a:pos x="524" y="548"/>
              </a:cxn>
              <a:cxn ang="0">
                <a:pos x="473" y="545"/>
              </a:cxn>
              <a:cxn ang="0">
                <a:pos x="427" y="540"/>
              </a:cxn>
              <a:cxn ang="0">
                <a:pos x="139" y="540"/>
              </a:cxn>
              <a:cxn ang="0">
                <a:pos x="139" y="1002"/>
              </a:cxn>
              <a:cxn ang="0">
                <a:pos x="153" y="1001"/>
              </a:cxn>
              <a:cxn ang="0">
                <a:pos x="179" y="1001"/>
              </a:cxn>
              <a:cxn ang="0">
                <a:pos x="217" y="1000"/>
              </a:cxn>
              <a:cxn ang="0">
                <a:pos x="266" y="999"/>
              </a:cxn>
            </a:cxnLst>
            <a:rect l="0" t="0" r="r" b="b"/>
            <a:pathLst>
              <a:path w="571" h="1075">
                <a:moveTo>
                  <a:pt x="266" y="999"/>
                </a:moveTo>
                <a:lnTo>
                  <a:pt x="318" y="998"/>
                </a:lnTo>
                <a:lnTo>
                  <a:pt x="362" y="997"/>
                </a:lnTo>
                <a:lnTo>
                  <a:pt x="397" y="996"/>
                </a:lnTo>
                <a:lnTo>
                  <a:pt x="425" y="996"/>
                </a:lnTo>
                <a:lnTo>
                  <a:pt x="440" y="996"/>
                </a:lnTo>
                <a:lnTo>
                  <a:pt x="456" y="995"/>
                </a:lnTo>
                <a:lnTo>
                  <a:pt x="472" y="994"/>
                </a:lnTo>
                <a:lnTo>
                  <a:pt x="488" y="994"/>
                </a:lnTo>
                <a:lnTo>
                  <a:pt x="505" y="990"/>
                </a:lnTo>
                <a:lnTo>
                  <a:pt x="524" y="987"/>
                </a:lnTo>
                <a:lnTo>
                  <a:pt x="545" y="984"/>
                </a:lnTo>
                <a:lnTo>
                  <a:pt x="571" y="981"/>
                </a:lnTo>
                <a:lnTo>
                  <a:pt x="569" y="998"/>
                </a:lnTo>
                <a:lnTo>
                  <a:pt x="565" y="1014"/>
                </a:lnTo>
                <a:lnTo>
                  <a:pt x="564" y="1030"/>
                </a:lnTo>
                <a:lnTo>
                  <a:pt x="565" y="1042"/>
                </a:lnTo>
                <a:lnTo>
                  <a:pt x="565" y="1051"/>
                </a:lnTo>
                <a:lnTo>
                  <a:pt x="571" y="1075"/>
                </a:lnTo>
                <a:lnTo>
                  <a:pt x="0" y="1075"/>
                </a:lnTo>
                <a:lnTo>
                  <a:pt x="0" y="0"/>
                </a:lnTo>
                <a:lnTo>
                  <a:pt x="559" y="0"/>
                </a:lnTo>
                <a:lnTo>
                  <a:pt x="557" y="29"/>
                </a:lnTo>
                <a:lnTo>
                  <a:pt x="556" y="49"/>
                </a:lnTo>
                <a:lnTo>
                  <a:pt x="557" y="67"/>
                </a:lnTo>
                <a:lnTo>
                  <a:pt x="559" y="96"/>
                </a:lnTo>
                <a:lnTo>
                  <a:pt x="540" y="91"/>
                </a:lnTo>
                <a:lnTo>
                  <a:pt x="523" y="88"/>
                </a:lnTo>
                <a:lnTo>
                  <a:pt x="508" y="86"/>
                </a:lnTo>
                <a:lnTo>
                  <a:pt x="497" y="84"/>
                </a:lnTo>
                <a:lnTo>
                  <a:pt x="478" y="82"/>
                </a:lnTo>
                <a:lnTo>
                  <a:pt x="457" y="80"/>
                </a:lnTo>
                <a:lnTo>
                  <a:pt x="438" y="79"/>
                </a:lnTo>
                <a:lnTo>
                  <a:pt x="419" y="78"/>
                </a:lnTo>
                <a:lnTo>
                  <a:pt x="261" y="76"/>
                </a:lnTo>
                <a:lnTo>
                  <a:pt x="139" y="76"/>
                </a:lnTo>
                <a:lnTo>
                  <a:pt x="139" y="471"/>
                </a:lnTo>
                <a:lnTo>
                  <a:pt x="427" y="471"/>
                </a:lnTo>
                <a:lnTo>
                  <a:pt x="473" y="467"/>
                </a:lnTo>
                <a:lnTo>
                  <a:pt x="524" y="463"/>
                </a:lnTo>
                <a:lnTo>
                  <a:pt x="521" y="487"/>
                </a:lnTo>
                <a:lnTo>
                  <a:pt x="520" y="504"/>
                </a:lnTo>
                <a:lnTo>
                  <a:pt x="521" y="521"/>
                </a:lnTo>
                <a:lnTo>
                  <a:pt x="524" y="548"/>
                </a:lnTo>
                <a:lnTo>
                  <a:pt x="473" y="545"/>
                </a:lnTo>
                <a:lnTo>
                  <a:pt x="427" y="540"/>
                </a:lnTo>
                <a:lnTo>
                  <a:pt x="139" y="540"/>
                </a:lnTo>
                <a:lnTo>
                  <a:pt x="139" y="1002"/>
                </a:lnTo>
                <a:lnTo>
                  <a:pt x="153" y="1001"/>
                </a:lnTo>
                <a:lnTo>
                  <a:pt x="179" y="1001"/>
                </a:lnTo>
                <a:lnTo>
                  <a:pt x="217" y="1000"/>
                </a:lnTo>
                <a:lnTo>
                  <a:pt x="266" y="9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Freeform 42"/>
          <p:cNvSpPr>
            <a:spLocks/>
          </p:cNvSpPr>
          <p:nvPr/>
        </p:nvSpPr>
        <p:spPr bwMode="auto">
          <a:xfrm>
            <a:off x="1126970" y="425576"/>
            <a:ext cx="74879" cy="72141"/>
          </a:xfrm>
          <a:custGeom>
            <a:avLst/>
            <a:gdLst/>
            <a:ahLst/>
            <a:cxnLst>
              <a:cxn ang="0">
                <a:pos x="140" y="1004"/>
              </a:cxn>
              <a:cxn ang="0">
                <a:pos x="489" y="1004"/>
              </a:cxn>
              <a:cxn ang="0">
                <a:pos x="489" y="0"/>
              </a:cxn>
              <a:cxn ang="0">
                <a:pos x="506" y="2"/>
              </a:cxn>
              <a:cxn ang="0">
                <a:pos x="524" y="4"/>
              </a:cxn>
              <a:cxn ang="0">
                <a:pos x="541" y="4"/>
              </a:cxn>
              <a:cxn ang="0">
                <a:pos x="559" y="5"/>
              </a:cxn>
              <a:cxn ang="0">
                <a:pos x="581" y="4"/>
              </a:cxn>
              <a:cxn ang="0">
                <a:pos x="599" y="4"/>
              </a:cxn>
              <a:cxn ang="0">
                <a:pos x="615" y="2"/>
              </a:cxn>
              <a:cxn ang="0">
                <a:pos x="627" y="0"/>
              </a:cxn>
              <a:cxn ang="0">
                <a:pos x="627" y="1004"/>
              </a:cxn>
              <a:cxn ang="0">
                <a:pos x="978" y="1004"/>
              </a:cxn>
              <a:cxn ang="0">
                <a:pos x="978" y="0"/>
              </a:cxn>
              <a:cxn ang="0">
                <a:pos x="995" y="2"/>
              </a:cxn>
              <a:cxn ang="0">
                <a:pos x="1012" y="4"/>
              </a:cxn>
              <a:cxn ang="0">
                <a:pos x="1029" y="4"/>
              </a:cxn>
              <a:cxn ang="0">
                <a:pos x="1047" y="5"/>
              </a:cxn>
              <a:cxn ang="0">
                <a:pos x="1065" y="4"/>
              </a:cxn>
              <a:cxn ang="0">
                <a:pos x="1082" y="4"/>
              </a:cxn>
              <a:cxn ang="0">
                <a:pos x="1100" y="2"/>
              </a:cxn>
              <a:cxn ang="0">
                <a:pos x="1117" y="0"/>
              </a:cxn>
              <a:cxn ang="0">
                <a:pos x="1117" y="1086"/>
              </a:cxn>
              <a:cxn ang="0">
                <a:pos x="1086" y="1086"/>
              </a:cxn>
              <a:cxn ang="0">
                <a:pos x="1052" y="1086"/>
              </a:cxn>
              <a:cxn ang="0">
                <a:pos x="1012" y="1085"/>
              </a:cxn>
              <a:cxn ang="0">
                <a:pos x="969" y="1085"/>
              </a:cxn>
              <a:cxn ang="0">
                <a:pos x="944" y="1084"/>
              </a:cxn>
              <a:cxn ang="0">
                <a:pos x="920" y="1084"/>
              </a:cxn>
              <a:cxn ang="0">
                <a:pos x="896" y="1084"/>
              </a:cxn>
              <a:cxn ang="0">
                <a:pos x="870" y="1084"/>
              </a:cxn>
              <a:cxn ang="0">
                <a:pos x="844" y="1083"/>
              </a:cxn>
              <a:cxn ang="0">
                <a:pos x="818" y="1083"/>
              </a:cxn>
              <a:cxn ang="0">
                <a:pos x="791" y="1083"/>
              </a:cxn>
              <a:cxn ang="0">
                <a:pos x="763" y="1083"/>
              </a:cxn>
              <a:cxn ang="0">
                <a:pos x="736" y="1081"/>
              </a:cxn>
              <a:cxn ang="0">
                <a:pos x="709" y="1081"/>
              </a:cxn>
              <a:cxn ang="0">
                <a:pos x="683" y="1081"/>
              </a:cxn>
              <a:cxn ang="0">
                <a:pos x="657" y="1081"/>
              </a:cxn>
              <a:cxn ang="0">
                <a:pos x="632" y="1080"/>
              </a:cxn>
              <a:cxn ang="0">
                <a:pos x="606" y="1080"/>
              </a:cxn>
              <a:cxn ang="0">
                <a:pos x="582" y="1080"/>
              </a:cxn>
              <a:cxn ang="0">
                <a:pos x="559" y="1080"/>
              </a:cxn>
              <a:cxn ang="0">
                <a:pos x="197" y="1080"/>
              </a:cxn>
              <a:cxn ang="0">
                <a:pos x="172" y="1081"/>
              </a:cxn>
              <a:cxn ang="0">
                <a:pos x="143" y="1081"/>
              </a:cxn>
              <a:cxn ang="0">
                <a:pos x="112" y="1083"/>
              </a:cxn>
              <a:cxn ang="0">
                <a:pos x="77" y="1084"/>
              </a:cxn>
              <a:cxn ang="0">
                <a:pos x="45" y="1084"/>
              </a:cxn>
              <a:cxn ang="0">
                <a:pos x="22" y="1085"/>
              </a:cxn>
              <a:cxn ang="0">
                <a:pos x="7" y="1086"/>
              </a:cxn>
              <a:cxn ang="0">
                <a:pos x="0" y="1086"/>
              </a:cxn>
              <a:cxn ang="0">
                <a:pos x="0" y="0"/>
              </a:cxn>
              <a:cxn ang="0">
                <a:pos x="16" y="2"/>
              </a:cxn>
              <a:cxn ang="0">
                <a:pos x="33" y="4"/>
              </a:cxn>
              <a:cxn ang="0">
                <a:pos x="51" y="4"/>
              </a:cxn>
              <a:cxn ang="0">
                <a:pos x="69" y="5"/>
              </a:cxn>
              <a:cxn ang="0">
                <a:pos x="86" y="4"/>
              </a:cxn>
              <a:cxn ang="0">
                <a:pos x="104" y="4"/>
              </a:cxn>
              <a:cxn ang="0">
                <a:pos x="122" y="2"/>
              </a:cxn>
              <a:cxn ang="0">
                <a:pos x="140" y="0"/>
              </a:cxn>
              <a:cxn ang="0">
                <a:pos x="140" y="1004"/>
              </a:cxn>
            </a:cxnLst>
            <a:rect l="0" t="0" r="r" b="b"/>
            <a:pathLst>
              <a:path w="1117" h="1086">
                <a:moveTo>
                  <a:pt x="140" y="1004"/>
                </a:moveTo>
                <a:lnTo>
                  <a:pt x="489" y="1004"/>
                </a:lnTo>
                <a:lnTo>
                  <a:pt x="489" y="0"/>
                </a:lnTo>
                <a:lnTo>
                  <a:pt x="506" y="2"/>
                </a:lnTo>
                <a:lnTo>
                  <a:pt x="524" y="4"/>
                </a:lnTo>
                <a:lnTo>
                  <a:pt x="541" y="4"/>
                </a:lnTo>
                <a:lnTo>
                  <a:pt x="559" y="5"/>
                </a:lnTo>
                <a:lnTo>
                  <a:pt x="581" y="4"/>
                </a:lnTo>
                <a:lnTo>
                  <a:pt x="599" y="4"/>
                </a:lnTo>
                <a:lnTo>
                  <a:pt x="615" y="2"/>
                </a:lnTo>
                <a:lnTo>
                  <a:pt x="627" y="0"/>
                </a:lnTo>
                <a:lnTo>
                  <a:pt x="627" y="1004"/>
                </a:lnTo>
                <a:lnTo>
                  <a:pt x="978" y="1004"/>
                </a:lnTo>
                <a:lnTo>
                  <a:pt x="978" y="0"/>
                </a:lnTo>
                <a:lnTo>
                  <a:pt x="995" y="2"/>
                </a:lnTo>
                <a:lnTo>
                  <a:pt x="1012" y="4"/>
                </a:lnTo>
                <a:lnTo>
                  <a:pt x="1029" y="4"/>
                </a:lnTo>
                <a:lnTo>
                  <a:pt x="1047" y="5"/>
                </a:lnTo>
                <a:lnTo>
                  <a:pt x="1065" y="4"/>
                </a:lnTo>
                <a:lnTo>
                  <a:pt x="1082" y="4"/>
                </a:lnTo>
                <a:lnTo>
                  <a:pt x="1100" y="2"/>
                </a:lnTo>
                <a:lnTo>
                  <a:pt x="1117" y="0"/>
                </a:lnTo>
                <a:lnTo>
                  <a:pt x="1117" y="1086"/>
                </a:lnTo>
                <a:lnTo>
                  <a:pt x="1086" y="1086"/>
                </a:lnTo>
                <a:lnTo>
                  <a:pt x="1052" y="1086"/>
                </a:lnTo>
                <a:lnTo>
                  <a:pt x="1012" y="1085"/>
                </a:lnTo>
                <a:lnTo>
                  <a:pt x="969" y="1085"/>
                </a:lnTo>
                <a:lnTo>
                  <a:pt x="944" y="1084"/>
                </a:lnTo>
                <a:lnTo>
                  <a:pt x="920" y="1084"/>
                </a:lnTo>
                <a:lnTo>
                  <a:pt x="896" y="1084"/>
                </a:lnTo>
                <a:lnTo>
                  <a:pt x="870" y="1084"/>
                </a:lnTo>
                <a:lnTo>
                  <a:pt x="844" y="1083"/>
                </a:lnTo>
                <a:lnTo>
                  <a:pt x="818" y="1083"/>
                </a:lnTo>
                <a:lnTo>
                  <a:pt x="791" y="1083"/>
                </a:lnTo>
                <a:lnTo>
                  <a:pt x="763" y="1083"/>
                </a:lnTo>
                <a:lnTo>
                  <a:pt x="736" y="1081"/>
                </a:lnTo>
                <a:lnTo>
                  <a:pt x="709" y="1081"/>
                </a:lnTo>
                <a:lnTo>
                  <a:pt x="683" y="1081"/>
                </a:lnTo>
                <a:lnTo>
                  <a:pt x="657" y="1081"/>
                </a:lnTo>
                <a:lnTo>
                  <a:pt x="632" y="1080"/>
                </a:lnTo>
                <a:lnTo>
                  <a:pt x="606" y="1080"/>
                </a:lnTo>
                <a:lnTo>
                  <a:pt x="582" y="1080"/>
                </a:lnTo>
                <a:lnTo>
                  <a:pt x="559" y="1080"/>
                </a:lnTo>
                <a:lnTo>
                  <a:pt x="197" y="1080"/>
                </a:lnTo>
                <a:lnTo>
                  <a:pt x="172" y="1081"/>
                </a:lnTo>
                <a:lnTo>
                  <a:pt x="143" y="1081"/>
                </a:lnTo>
                <a:lnTo>
                  <a:pt x="112" y="1083"/>
                </a:lnTo>
                <a:lnTo>
                  <a:pt x="77" y="1084"/>
                </a:lnTo>
                <a:lnTo>
                  <a:pt x="45" y="1084"/>
                </a:lnTo>
                <a:lnTo>
                  <a:pt x="22" y="1085"/>
                </a:lnTo>
                <a:lnTo>
                  <a:pt x="7" y="1086"/>
                </a:lnTo>
                <a:lnTo>
                  <a:pt x="0" y="1086"/>
                </a:lnTo>
                <a:lnTo>
                  <a:pt x="0" y="0"/>
                </a:lnTo>
                <a:lnTo>
                  <a:pt x="16" y="2"/>
                </a:lnTo>
                <a:lnTo>
                  <a:pt x="33" y="4"/>
                </a:lnTo>
                <a:lnTo>
                  <a:pt x="51" y="4"/>
                </a:lnTo>
                <a:lnTo>
                  <a:pt x="69" y="5"/>
                </a:lnTo>
                <a:lnTo>
                  <a:pt x="86" y="4"/>
                </a:lnTo>
                <a:lnTo>
                  <a:pt x="104" y="4"/>
                </a:lnTo>
                <a:lnTo>
                  <a:pt x="122" y="2"/>
                </a:lnTo>
                <a:lnTo>
                  <a:pt x="140" y="0"/>
                </a:lnTo>
                <a:lnTo>
                  <a:pt x="140" y="10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Freeform 43"/>
          <p:cNvSpPr>
            <a:spLocks/>
          </p:cNvSpPr>
          <p:nvPr/>
        </p:nvSpPr>
        <p:spPr bwMode="auto">
          <a:xfrm>
            <a:off x="1098607" y="425576"/>
            <a:ext cx="9076" cy="72141"/>
          </a:xfrm>
          <a:custGeom>
            <a:avLst/>
            <a:gdLst/>
            <a:ahLst/>
            <a:cxnLst>
              <a:cxn ang="0">
                <a:pos x="140" y="0"/>
              </a:cxn>
              <a:cxn ang="0">
                <a:pos x="140" y="1081"/>
              </a:cxn>
              <a:cxn ang="0">
                <a:pos x="111" y="1078"/>
              </a:cxn>
              <a:cxn ang="0">
                <a:pos x="26" y="1078"/>
              </a:cxn>
              <a:cxn ang="0">
                <a:pos x="0" y="1081"/>
              </a:cxn>
              <a:cxn ang="0">
                <a:pos x="0" y="0"/>
              </a:cxn>
              <a:cxn ang="0">
                <a:pos x="17" y="2"/>
              </a:cxn>
              <a:cxn ang="0">
                <a:pos x="34" y="3"/>
              </a:cxn>
              <a:cxn ang="0">
                <a:pos x="52" y="4"/>
              </a:cxn>
              <a:cxn ang="0">
                <a:pos x="70" y="4"/>
              </a:cxn>
              <a:cxn ang="0">
                <a:pos x="91" y="4"/>
              </a:cxn>
              <a:cxn ang="0">
                <a:pos x="110" y="3"/>
              </a:cxn>
              <a:cxn ang="0">
                <a:pos x="126" y="2"/>
              </a:cxn>
              <a:cxn ang="0">
                <a:pos x="140" y="0"/>
              </a:cxn>
            </a:cxnLst>
            <a:rect l="0" t="0" r="r" b="b"/>
            <a:pathLst>
              <a:path w="140" h="1081">
                <a:moveTo>
                  <a:pt x="140" y="0"/>
                </a:moveTo>
                <a:lnTo>
                  <a:pt x="140" y="1081"/>
                </a:lnTo>
                <a:lnTo>
                  <a:pt x="111" y="1078"/>
                </a:lnTo>
                <a:lnTo>
                  <a:pt x="26" y="1078"/>
                </a:lnTo>
                <a:lnTo>
                  <a:pt x="0" y="1081"/>
                </a:lnTo>
                <a:lnTo>
                  <a:pt x="0" y="0"/>
                </a:lnTo>
                <a:lnTo>
                  <a:pt x="17" y="2"/>
                </a:lnTo>
                <a:lnTo>
                  <a:pt x="34" y="3"/>
                </a:lnTo>
                <a:lnTo>
                  <a:pt x="52" y="4"/>
                </a:lnTo>
                <a:lnTo>
                  <a:pt x="70" y="4"/>
                </a:lnTo>
                <a:lnTo>
                  <a:pt x="91" y="4"/>
                </a:lnTo>
                <a:lnTo>
                  <a:pt x="110" y="3"/>
                </a:lnTo>
                <a:lnTo>
                  <a:pt x="126" y="2"/>
                </a:lnTo>
                <a:lnTo>
                  <a:pt x="14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Freeform 44"/>
          <p:cNvSpPr>
            <a:spLocks noEditPoints="1"/>
          </p:cNvSpPr>
          <p:nvPr/>
        </p:nvSpPr>
        <p:spPr bwMode="auto">
          <a:xfrm>
            <a:off x="1043015" y="425576"/>
            <a:ext cx="46516" cy="72141"/>
          </a:xfrm>
          <a:custGeom>
            <a:avLst/>
            <a:gdLst/>
            <a:ahLst/>
            <a:cxnLst>
              <a:cxn ang="0">
                <a:pos x="68" y="4"/>
              </a:cxn>
              <a:cxn ang="0">
                <a:pos x="138" y="0"/>
              </a:cxn>
              <a:cxn ang="0">
                <a:pos x="282" y="488"/>
              </a:cxn>
              <a:cxn ang="0">
                <a:pos x="353" y="491"/>
              </a:cxn>
              <a:cxn ang="0">
                <a:pos x="418" y="495"/>
              </a:cxn>
              <a:cxn ang="0">
                <a:pos x="474" y="502"/>
              </a:cxn>
              <a:cxn ang="0">
                <a:pos x="521" y="513"/>
              </a:cxn>
              <a:cxn ang="0">
                <a:pos x="563" y="527"/>
              </a:cxn>
              <a:cxn ang="0">
                <a:pos x="598" y="546"/>
              </a:cxn>
              <a:cxn ang="0">
                <a:pos x="626" y="568"/>
              </a:cxn>
              <a:cxn ang="0">
                <a:pos x="648" y="595"/>
              </a:cxn>
              <a:cxn ang="0">
                <a:pos x="666" y="625"/>
              </a:cxn>
              <a:cxn ang="0">
                <a:pos x="678" y="661"/>
              </a:cxn>
              <a:cxn ang="0">
                <a:pos x="686" y="702"/>
              </a:cxn>
              <a:cxn ang="0">
                <a:pos x="688" y="747"/>
              </a:cxn>
              <a:cxn ang="0">
                <a:pos x="687" y="781"/>
              </a:cxn>
              <a:cxn ang="0">
                <a:pos x="682" y="814"/>
              </a:cxn>
              <a:cxn ang="0">
                <a:pos x="677" y="844"/>
              </a:cxn>
              <a:cxn ang="0">
                <a:pos x="669" y="873"/>
              </a:cxn>
              <a:cxn ang="0">
                <a:pos x="657" y="898"/>
              </a:cxn>
              <a:cxn ang="0">
                <a:pos x="644" y="923"/>
              </a:cxn>
              <a:cxn ang="0">
                <a:pos x="627" y="944"/>
              </a:cxn>
              <a:cxn ang="0">
                <a:pos x="609" y="964"/>
              </a:cxn>
              <a:cxn ang="0">
                <a:pos x="587" y="982"/>
              </a:cxn>
              <a:cxn ang="0">
                <a:pos x="563" y="999"/>
              </a:cxn>
              <a:cxn ang="0">
                <a:pos x="535" y="1015"/>
              </a:cxn>
              <a:cxn ang="0">
                <a:pos x="504" y="1029"/>
              </a:cxn>
              <a:cxn ang="0">
                <a:pos x="470" y="1041"/>
              </a:cxn>
              <a:cxn ang="0">
                <a:pos x="433" y="1052"/>
              </a:cxn>
              <a:cxn ang="0">
                <a:pos x="352" y="1070"/>
              </a:cxn>
              <a:cxn ang="0">
                <a:pos x="321" y="1072"/>
              </a:cxn>
              <a:cxn ang="0">
                <a:pos x="275" y="1074"/>
              </a:cxn>
              <a:cxn ang="0">
                <a:pos x="213" y="1076"/>
              </a:cxn>
              <a:cxn ang="0">
                <a:pos x="141" y="1078"/>
              </a:cxn>
              <a:cxn ang="0">
                <a:pos x="0" y="0"/>
              </a:cxn>
              <a:cxn ang="0">
                <a:pos x="514" y="881"/>
              </a:cxn>
              <a:cxn ang="0">
                <a:pos x="527" y="852"/>
              </a:cxn>
              <a:cxn ang="0">
                <a:pos x="536" y="822"/>
              </a:cxn>
              <a:cxn ang="0">
                <a:pos x="541" y="790"/>
              </a:cxn>
              <a:cxn ang="0">
                <a:pos x="544" y="755"/>
              </a:cxn>
              <a:cxn ang="0">
                <a:pos x="540" y="714"/>
              </a:cxn>
              <a:cxn ang="0">
                <a:pos x="532" y="677"/>
              </a:cxn>
              <a:cxn ang="0">
                <a:pos x="518" y="644"/>
              </a:cxn>
              <a:cxn ang="0">
                <a:pos x="498" y="615"/>
              </a:cxn>
              <a:cxn ang="0">
                <a:pos x="474" y="590"/>
              </a:cxn>
              <a:cxn ang="0">
                <a:pos x="443" y="571"/>
              </a:cxn>
              <a:cxn ang="0">
                <a:pos x="407" y="558"/>
              </a:cxn>
              <a:cxn ang="0">
                <a:pos x="366" y="552"/>
              </a:cxn>
              <a:cxn ang="0">
                <a:pos x="347" y="550"/>
              </a:cxn>
              <a:cxn ang="0">
                <a:pos x="329" y="549"/>
              </a:cxn>
              <a:cxn ang="0">
                <a:pos x="304" y="549"/>
              </a:cxn>
              <a:cxn ang="0">
                <a:pos x="269" y="548"/>
              </a:cxn>
              <a:cxn ang="0">
                <a:pos x="138" y="1012"/>
              </a:cxn>
              <a:cxn ang="0">
                <a:pos x="313" y="1009"/>
              </a:cxn>
              <a:cxn ang="0">
                <a:pos x="349" y="1002"/>
              </a:cxn>
              <a:cxn ang="0">
                <a:pos x="382" y="992"/>
              </a:cxn>
              <a:cxn ang="0">
                <a:pos x="412" y="978"/>
              </a:cxn>
              <a:cxn ang="0">
                <a:pos x="441" y="962"/>
              </a:cxn>
              <a:cxn ang="0">
                <a:pos x="466" y="942"/>
              </a:cxn>
              <a:cxn ang="0">
                <a:pos x="487" y="919"/>
              </a:cxn>
              <a:cxn ang="0">
                <a:pos x="507" y="895"/>
              </a:cxn>
            </a:cxnLst>
            <a:rect l="0" t="0" r="r" b="b"/>
            <a:pathLst>
              <a:path w="688" h="1078">
                <a:moveTo>
                  <a:pt x="40" y="3"/>
                </a:moveTo>
                <a:lnTo>
                  <a:pt x="68" y="4"/>
                </a:lnTo>
                <a:lnTo>
                  <a:pt x="95" y="3"/>
                </a:lnTo>
                <a:lnTo>
                  <a:pt x="138" y="0"/>
                </a:lnTo>
                <a:lnTo>
                  <a:pt x="138" y="488"/>
                </a:lnTo>
                <a:lnTo>
                  <a:pt x="282" y="488"/>
                </a:lnTo>
                <a:lnTo>
                  <a:pt x="318" y="489"/>
                </a:lnTo>
                <a:lnTo>
                  <a:pt x="353" y="491"/>
                </a:lnTo>
                <a:lnTo>
                  <a:pt x="386" y="492"/>
                </a:lnTo>
                <a:lnTo>
                  <a:pt x="418" y="495"/>
                </a:lnTo>
                <a:lnTo>
                  <a:pt x="446" y="498"/>
                </a:lnTo>
                <a:lnTo>
                  <a:pt x="474" y="502"/>
                </a:lnTo>
                <a:lnTo>
                  <a:pt x="499" y="508"/>
                </a:lnTo>
                <a:lnTo>
                  <a:pt x="521" y="513"/>
                </a:lnTo>
                <a:lnTo>
                  <a:pt x="544" y="519"/>
                </a:lnTo>
                <a:lnTo>
                  <a:pt x="563" y="527"/>
                </a:lnTo>
                <a:lnTo>
                  <a:pt x="582" y="536"/>
                </a:lnTo>
                <a:lnTo>
                  <a:pt x="598" y="546"/>
                </a:lnTo>
                <a:lnTo>
                  <a:pt x="614" y="556"/>
                </a:lnTo>
                <a:lnTo>
                  <a:pt x="626" y="568"/>
                </a:lnTo>
                <a:lnTo>
                  <a:pt x="639" y="581"/>
                </a:lnTo>
                <a:lnTo>
                  <a:pt x="648" y="595"/>
                </a:lnTo>
                <a:lnTo>
                  <a:pt x="658" y="609"/>
                </a:lnTo>
                <a:lnTo>
                  <a:pt x="666" y="625"/>
                </a:lnTo>
                <a:lnTo>
                  <a:pt x="673" y="642"/>
                </a:lnTo>
                <a:lnTo>
                  <a:pt x="678" y="661"/>
                </a:lnTo>
                <a:lnTo>
                  <a:pt x="682" y="681"/>
                </a:lnTo>
                <a:lnTo>
                  <a:pt x="686" y="702"/>
                </a:lnTo>
                <a:lnTo>
                  <a:pt x="687" y="724"/>
                </a:lnTo>
                <a:lnTo>
                  <a:pt x="688" y="747"/>
                </a:lnTo>
                <a:lnTo>
                  <a:pt x="688" y="764"/>
                </a:lnTo>
                <a:lnTo>
                  <a:pt x="687" y="781"/>
                </a:lnTo>
                <a:lnTo>
                  <a:pt x="684" y="798"/>
                </a:lnTo>
                <a:lnTo>
                  <a:pt x="682" y="814"/>
                </a:lnTo>
                <a:lnTo>
                  <a:pt x="680" y="829"/>
                </a:lnTo>
                <a:lnTo>
                  <a:pt x="677" y="844"/>
                </a:lnTo>
                <a:lnTo>
                  <a:pt x="673" y="859"/>
                </a:lnTo>
                <a:lnTo>
                  <a:pt x="669" y="873"/>
                </a:lnTo>
                <a:lnTo>
                  <a:pt x="663" y="885"/>
                </a:lnTo>
                <a:lnTo>
                  <a:pt x="657" y="898"/>
                </a:lnTo>
                <a:lnTo>
                  <a:pt x="651" y="911"/>
                </a:lnTo>
                <a:lnTo>
                  <a:pt x="644" y="923"/>
                </a:lnTo>
                <a:lnTo>
                  <a:pt x="636" y="933"/>
                </a:lnTo>
                <a:lnTo>
                  <a:pt x="627" y="944"/>
                </a:lnTo>
                <a:lnTo>
                  <a:pt x="619" y="954"/>
                </a:lnTo>
                <a:lnTo>
                  <a:pt x="609" y="964"/>
                </a:lnTo>
                <a:lnTo>
                  <a:pt x="599" y="973"/>
                </a:lnTo>
                <a:lnTo>
                  <a:pt x="587" y="982"/>
                </a:lnTo>
                <a:lnTo>
                  <a:pt x="575" y="990"/>
                </a:lnTo>
                <a:lnTo>
                  <a:pt x="563" y="999"/>
                </a:lnTo>
                <a:lnTo>
                  <a:pt x="549" y="1007"/>
                </a:lnTo>
                <a:lnTo>
                  <a:pt x="535" y="1015"/>
                </a:lnTo>
                <a:lnTo>
                  <a:pt x="519" y="1022"/>
                </a:lnTo>
                <a:lnTo>
                  <a:pt x="504" y="1029"/>
                </a:lnTo>
                <a:lnTo>
                  <a:pt x="487" y="1035"/>
                </a:lnTo>
                <a:lnTo>
                  <a:pt x="470" y="1041"/>
                </a:lnTo>
                <a:lnTo>
                  <a:pt x="452" y="1047"/>
                </a:lnTo>
                <a:lnTo>
                  <a:pt x="433" y="1052"/>
                </a:lnTo>
                <a:lnTo>
                  <a:pt x="394" y="1062"/>
                </a:lnTo>
                <a:lnTo>
                  <a:pt x="352" y="1070"/>
                </a:lnTo>
                <a:lnTo>
                  <a:pt x="339" y="1071"/>
                </a:lnTo>
                <a:lnTo>
                  <a:pt x="321" y="1072"/>
                </a:lnTo>
                <a:lnTo>
                  <a:pt x="300" y="1073"/>
                </a:lnTo>
                <a:lnTo>
                  <a:pt x="275" y="1074"/>
                </a:lnTo>
                <a:lnTo>
                  <a:pt x="245" y="1076"/>
                </a:lnTo>
                <a:lnTo>
                  <a:pt x="213" y="1076"/>
                </a:lnTo>
                <a:lnTo>
                  <a:pt x="178" y="1078"/>
                </a:lnTo>
                <a:lnTo>
                  <a:pt x="141" y="1078"/>
                </a:lnTo>
                <a:lnTo>
                  <a:pt x="0" y="1078"/>
                </a:lnTo>
                <a:lnTo>
                  <a:pt x="0" y="0"/>
                </a:lnTo>
                <a:lnTo>
                  <a:pt x="40" y="3"/>
                </a:lnTo>
                <a:close/>
                <a:moveTo>
                  <a:pt x="514" y="881"/>
                </a:moveTo>
                <a:lnTo>
                  <a:pt x="521" y="867"/>
                </a:lnTo>
                <a:lnTo>
                  <a:pt x="527" y="852"/>
                </a:lnTo>
                <a:lnTo>
                  <a:pt x="532" y="838"/>
                </a:lnTo>
                <a:lnTo>
                  <a:pt x="536" y="822"/>
                </a:lnTo>
                <a:lnTo>
                  <a:pt x="539" y="806"/>
                </a:lnTo>
                <a:lnTo>
                  <a:pt x="541" y="790"/>
                </a:lnTo>
                <a:lnTo>
                  <a:pt x="543" y="772"/>
                </a:lnTo>
                <a:lnTo>
                  <a:pt x="544" y="755"/>
                </a:lnTo>
                <a:lnTo>
                  <a:pt x="543" y="735"/>
                </a:lnTo>
                <a:lnTo>
                  <a:pt x="540" y="714"/>
                </a:lnTo>
                <a:lnTo>
                  <a:pt x="537" y="695"/>
                </a:lnTo>
                <a:lnTo>
                  <a:pt x="532" y="677"/>
                </a:lnTo>
                <a:lnTo>
                  <a:pt x="526" y="660"/>
                </a:lnTo>
                <a:lnTo>
                  <a:pt x="518" y="644"/>
                </a:lnTo>
                <a:lnTo>
                  <a:pt x="509" y="630"/>
                </a:lnTo>
                <a:lnTo>
                  <a:pt x="498" y="615"/>
                </a:lnTo>
                <a:lnTo>
                  <a:pt x="486" y="602"/>
                </a:lnTo>
                <a:lnTo>
                  <a:pt x="474" y="590"/>
                </a:lnTo>
                <a:lnTo>
                  <a:pt x="459" y="581"/>
                </a:lnTo>
                <a:lnTo>
                  <a:pt x="443" y="571"/>
                </a:lnTo>
                <a:lnTo>
                  <a:pt x="426" y="565"/>
                </a:lnTo>
                <a:lnTo>
                  <a:pt x="407" y="558"/>
                </a:lnTo>
                <a:lnTo>
                  <a:pt x="387" y="554"/>
                </a:lnTo>
                <a:lnTo>
                  <a:pt x="366" y="552"/>
                </a:lnTo>
                <a:lnTo>
                  <a:pt x="356" y="551"/>
                </a:lnTo>
                <a:lnTo>
                  <a:pt x="347" y="550"/>
                </a:lnTo>
                <a:lnTo>
                  <a:pt x="338" y="550"/>
                </a:lnTo>
                <a:lnTo>
                  <a:pt x="329" y="549"/>
                </a:lnTo>
                <a:lnTo>
                  <a:pt x="318" y="549"/>
                </a:lnTo>
                <a:lnTo>
                  <a:pt x="304" y="549"/>
                </a:lnTo>
                <a:lnTo>
                  <a:pt x="288" y="549"/>
                </a:lnTo>
                <a:lnTo>
                  <a:pt x="269" y="548"/>
                </a:lnTo>
                <a:lnTo>
                  <a:pt x="138" y="548"/>
                </a:lnTo>
                <a:lnTo>
                  <a:pt x="138" y="1012"/>
                </a:lnTo>
                <a:lnTo>
                  <a:pt x="294" y="1012"/>
                </a:lnTo>
                <a:lnTo>
                  <a:pt x="313" y="1009"/>
                </a:lnTo>
                <a:lnTo>
                  <a:pt x="331" y="1005"/>
                </a:lnTo>
                <a:lnTo>
                  <a:pt x="349" y="1002"/>
                </a:lnTo>
                <a:lnTo>
                  <a:pt x="366" y="997"/>
                </a:lnTo>
                <a:lnTo>
                  <a:pt x="382" y="992"/>
                </a:lnTo>
                <a:lnTo>
                  <a:pt x="397" y="985"/>
                </a:lnTo>
                <a:lnTo>
                  <a:pt x="412" y="978"/>
                </a:lnTo>
                <a:lnTo>
                  <a:pt x="427" y="970"/>
                </a:lnTo>
                <a:lnTo>
                  <a:pt x="441" y="962"/>
                </a:lnTo>
                <a:lnTo>
                  <a:pt x="454" y="952"/>
                </a:lnTo>
                <a:lnTo>
                  <a:pt x="466" y="942"/>
                </a:lnTo>
                <a:lnTo>
                  <a:pt x="477" y="931"/>
                </a:lnTo>
                <a:lnTo>
                  <a:pt x="487" y="919"/>
                </a:lnTo>
                <a:lnTo>
                  <a:pt x="497" y="908"/>
                </a:lnTo>
                <a:lnTo>
                  <a:pt x="507" y="895"/>
                </a:lnTo>
                <a:lnTo>
                  <a:pt x="514" y="88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Freeform 45"/>
          <p:cNvSpPr>
            <a:spLocks noEditPoints="1"/>
          </p:cNvSpPr>
          <p:nvPr/>
        </p:nvSpPr>
        <p:spPr bwMode="auto">
          <a:xfrm>
            <a:off x="980616" y="425576"/>
            <a:ext cx="47650" cy="72141"/>
          </a:xfrm>
          <a:custGeom>
            <a:avLst/>
            <a:gdLst/>
            <a:ahLst/>
            <a:cxnLst>
              <a:cxn ang="0">
                <a:pos x="333" y="1015"/>
              </a:cxn>
              <a:cxn ang="0">
                <a:pos x="402" y="1000"/>
              </a:cxn>
              <a:cxn ang="0">
                <a:pos x="462" y="970"/>
              </a:cxn>
              <a:cxn ang="0">
                <a:pos x="508" y="926"/>
              </a:cxn>
              <a:cxn ang="0">
                <a:pos x="542" y="871"/>
              </a:cxn>
              <a:cxn ang="0">
                <a:pos x="559" y="807"/>
              </a:cxn>
              <a:cxn ang="0">
                <a:pos x="559" y="730"/>
              </a:cxn>
              <a:cxn ang="0">
                <a:pos x="539" y="659"/>
              </a:cxn>
              <a:cxn ang="0">
                <a:pos x="499" y="607"/>
              </a:cxn>
              <a:cxn ang="0">
                <a:pos x="443" y="571"/>
              </a:cxn>
              <a:cxn ang="0">
                <a:pos x="371" y="548"/>
              </a:cxn>
              <a:cxn ang="0">
                <a:pos x="284" y="537"/>
              </a:cxn>
              <a:cxn ang="0">
                <a:pos x="140" y="1017"/>
              </a:cxn>
              <a:cxn ang="0">
                <a:pos x="195" y="474"/>
              </a:cxn>
              <a:cxn ang="0">
                <a:pos x="314" y="469"/>
              </a:cxn>
              <a:cxn ang="0">
                <a:pos x="410" y="444"/>
              </a:cxn>
              <a:cxn ang="0">
                <a:pos x="461" y="412"/>
              </a:cxn>
              <a:cxn ang="0">
                <a:pos x="498" y="367"/>
              </a:cxn>
              <a:cxn ang="0">
                <a:pos x="523" y="312"/>
              </a:cxn>
              <a:cxn ang="0">
                <a:pos x="530" y="252"/>
              </a:cxn>
              <a:cxn ang="0">
                <a:pos x="523" y="187"/>
              </a:cxn>
              <a:cxn ang="0">
                <a:pos x="500" y="137"/>
              </a:cxn>
              <a:cxn ang="0">
                <a:pos x="462" y="100"/>
              </a:cxn>
              <a:cxn ang="0">
                <a:pos x="410" y="77"/>
              </a:cxn>
              <a:cxn ang="0">
                <a:pos x="343" y="64"/>
              </a:cxn>
              <a:cxn ang="0">
                <a:pos x="262" y="60"/>
              </a:cxn>
              <a:cxn ang="0">
                <a:pos x="374" y="1"/>
              </a:cxn>
              <a:cxn ang="0">
                <a:pos x="471" y="12"/>
              </a:cxn>
              <a:cxn ang="0">
                <a:pos x="548" y="33"/>
              </a:cxn>
              <a:cxn ang="0">
                <a:pos x="607" y="68"/>
              </a:cxn>
              <a:cxn ang="0">
                <a:pos x="647" y="116"/>
              </a:cxn>
              <a:cxn ang="0">
                <a:pos x="666" y="181"/>
              </a:cxn>
              <a:cxn ang="0">
                <a:pos x="668" y="244"/>
              </a:cxn>
              <a:cxn ang="0">
                <a:pos x="659" y="294"/>
              </a:cxn>
              <a:cxn ang="0">
                <a:pos x="629" y="360"/>
              </a:cxn>
              <a:cxn ang="0">
                <a:pos x="561" y="431"/>
              </a:cxn>
              <a:cxn ang="0">
                <a:pos x="473" y="480"/>
              </a:cxn>
              <a:cxn ang="0">
                <a:pos x="443" y="499"/>
              </a:cxn>
              <a:cxn ang="0">
                <a:pos x="492" y="508"/>
              </a:cxn>
              <a:cxn ang="0">
                <a:pos x="545" y="522"/>
              </a:cxn>
              <a:cxn ang="0">
                <a:pos x="591" y="545"/>
              </a:cxn>
              <a:cxn ang="0">
                <a:pos x="632" y="572"/>
              </a:cxn>
              <a:cxn ang="0">
                <a:pos x="667" y="609"/>
              </a:cxn>
              <a:cxn ang="0">
                <a:pos x="693" y="657"/>
              </a:cxn>
              <a:cxn ang="0">
                <a:pos x="706" y="713"/>
              </a:cxn>
              <a:cxn ang="0">
                <a:pos x="705" y="787"/>
              </a:cxn>
              <a:cxn ang="0">
                <a:pos x="688" y="862"/>
              </a:cxn>
              <a:cxn ang="0">
                <a:pos x="653" y="929"/>
              </a:cxn>
              <a:cxn ang="0">
                <a:pos x="599" y="987"/>
              </a:cxn>
              <a:cxn ang="0">
                <a:pos x="545" y="1025"/>
              </a:cxn>
              <a:cxn ang="0">
                <a:pos x="470" y="1055"/>
              </a:cxn>
              <a:cxn ang="0">
                <a:pos x="361" y="1073"/>
              </a:cxn>
            </a:cxnLst>
            <a:rect l="0" t="0" r="r" b="b"/>
            <a:pathLst>
              <a:path w="707" h="1075">
                <a:moveTo>
                  <a:pt x="140" y="1017"/>
                </a:moveTo>
                <a:lnTo>
                  <a:pt x="296" y="1017"/>
                </a:lnTo>
                <a:lnTo>
                  <a:pt x="315" y="1017"/>
                </a:lnTo>
                <a:lnTo>
                  <a:pt x="333" y="1015"/>
                </a:lnTo>
                <a:lnTo>
                  <a:pt x="351" y="1013"/>
                </a:lnTo>
                <a:lnTo>
                  <a:pt x="368" y="1010"/>
                </a:lnTo>
                <a:lnTo>
                  <a:pt x="385" y="1005"/>
                </a:lnTo>
                <a:lnTo>
                  <a:pt x="402" y="1000"/>
                </a:lnTo>
                <a:lnTo>
                  <a:pt x="418" y="994"/>
                </a:lnTo>
                <a:lnTo>
                  <a:pt x="434" y="987"/>
                </a:lnTo>
                <a:lnTo>
                  <a:pt x="448" y="979"/>
                </a:lnTo>
                <a:lnTo>
                  <a:pt x="462" y="970"/>
                </a:lnTo>
                <a:lnTo>
                  <a:pt x="475" y="960"/>
                </a:lnTo>
                <a:lnTo>
                  <a:pt x="487" y="949"/>
                </a:lnTo>
                <a:lnTo>
                  <a:pt x="498" y="938"/>
                </a:lnTo>
                <a:lnTo>
                  <a:pt x="508" y="926"/>
                </a:lnTo>
                <a:lnTo>
                  <a:pt x="518" y="913"/>
                </a:lnTo>
                <a:lnTo>
                  <a:pt x="527" y="899"/>
                </a:lnTo>
                <a:lnTo>
                  <a:pt x="535" y="885"/>
                </a:lnTo>
                <a:lnTo>
                  <a:pt x="542" y="871"/>
                </a:lnTo>
                <a:lnTo>
                  <a:pt x="547" y="855"/>
                </a:lnTo>
                <a:lnTo>
                  <a:pt x="553" y="840"/>
                </a:lnTo>
                <a:lnTo>
                  <a:pt x="556" y="824"/>
                </a:lnTo>
                <a:lnTo>
                  <a:pt x="559" y="807"/>
                </a:lnTo>
                <a:lnTo>
                  <a:pt x="560" y="790"/>
                </a:lnTo>
                <a:lnTo>
                  <a:pt x="561" y="773"/>
                </a:lnTo>
                <a:lnTo>
                  <a:pt x="560" y="752"/>
                </a:lnTo>
                <a:lnTo>
                  <a:pt x="559" y="730"/>
                </a:lnTo>
                <a:lnTo>
                  <a:pt x="556" y="711"/>
                </a:lnTo>
                <a:lnTo>
                  <a:pt x="552" y="693"/>
                </a:lnTo>
                <a:lnTo>
                  <a:pt x="545" y="675"/>
                </a:lnTo>
                <a:lnTo>
                  <a:pt x="539" y="659"/>
                </a:lnTo>
                <a:lnTo>
                  <a:pt x="530" y="644"/>
                </a:lnTo>
                <a:lnTo>
                  <a:pt x="521" y="631"/>
                </a:lnTo>
                <a:lnTo>
                  <a:pt x="510" y="619"/>
                </a:lnTo>
                <a:lnTo>
                  <a:pt x="499" y="607"/>
                </a:lnTo>
                <a:lnTo>
                  <a:pt x="487" y="597"/>
                </a:lnTo>
                <a:lnTo>
                  <a:pt x="473" y="587"/>
                </a:lnTo>
                <a:lnTo>
                  <a:pt x="458" y="579"/>
                </a:lnTo>
                <a:lnTo>
                  <a:pt x="443" y="571"/>
                </a:lnTo>
                <a:lnTo>
                  <a:pt x="427" y="564"/>
                </a:lnTo>
                <a:lnTo>
                  <a:pt x="410" y="557"/>
                </a:lnTo>
                <a:lnTo>
                  <a:pt x="391" y="553"/>
                </a:lnTo>
                <a:lnTo>
                  <a:pt x="371" y="548"/>
                </a:lnTo>
                <a:lnTo>
                  <a:pt x="350" y="545"/>
                </a:lnTo>
                <a:lnTo>
                  <a:pt x="328" y="541"/>
                </a:lnTo>
                <a:lnTo>
                  <a:pt x="306" y="539"/>
                </a:lnTo>
                <a:lnTo>
                  <a:pt x="284" y="537"/>
                </a:lnTo>
                <a:lnTo>
                  <a:pt x="259" y="536"/>
                </a:lnTo>
                <a:lnTo>
                  <a:pt x="235" y="536"/>
                </a:lnTo>
                <a:lnTo>
                  <a:pt x="140" y="536"/>
                </a:lnTo>
                <a:lnTo>
                  <a:pt x="140" y="1017"/>
                </a:lnTo>
                <a:close/>
                <a:moveTo>
                  <a:pt x="262" y="60"/>
                </a:moveTo>
                <a:lnTo>
                  <a:pt x="140" y="60"/>
                </a:lnTo>
                <a:lnTo>
                  <a:pt x="140" y="474"/>
                </a:lnTo>
                <a:lnTo>
                  <a:pt x="195" y="474"/>
                </a:lnTo>
                <a:lnTo>
                  <a:pt x="229" y="474"/>
                </a:lnTo>
                <a:lnTo>
                  <a:pt x="260" y="472"/>
                </a:lnTo>
                <a:lnTo>
                  <a:pt x="289" y="471"/>
                </a:lnTo>
                <a:lnTo>
                  <a:pt x="314" y="469"/>
                </a:lnTo>
                <a:lnTo>
                  <a:pt x="339" y="465"/>
                </a:lnTo>
                <a:lnTo>
                  <a:pt x="363" y="460"/>
                </a:lnTo>
                <a:lnTo>
                  <a:pt x="386" y="452"/>
                </a:lnTo>
                <a:lnTo>
                  <a:pt x="410" y="444"/>
                </a:lnTo>
                <a:lnTo>
                  <a:pt x="423" y="436"/>
                </a:lnTo>
                <a:lnTo>
                  <a:pt x="436" y="429"/>
                </a:lnTo>
                <a:lnTo>
                  <a:pt x="449" y="420"/>
                </a:lnTo>
                <a:lnTo>
                  <a:pt x="461" y="412"/>
                </a:lnTo>
                <a:lnTo>
                  <a:pt x="471" y="401"/>
                </a:lnTo>
                <a:lnTo>
                  <a:pt x="481" y="391"/>
                </a:lnTo>
                <a:lnTo>
                  <a:pt x="490" y="379"/>
                </a:lnTo>
                <a:lnTo>
                  <a:pt x="498" y="367"/>
                </a:lnTo>
                <a:lnTo>
                  <a:pt x="506" y="354"/>
                </a:lnTo>
                <a:lnTo>
                  <a:pt x="512" y="340"/>
                </a:lnTo>
                <a:lnTo>
                  <a:pt x="518" y="326"/>
                </a:lnTo>
                <a:lnTo>
                  <a:pt x="523" y="312"/>
                </a:lnTo>
                <a:lnTo>
                  <a:pt x="526" y="297"/>
                </a:lnTo>
                <a:lnTo>
                  <a:pt x="529" y="282"/>
                </a:lnTo>
                <a:lnTo>
                  <a:pt x="530" y="268"/>
                </a:lnTo>
                <a:lnTo>
                  <a:pt x="530" y="252"/>
                </a:lnTo>
                <a:lnTo>
                  <a:pt x="530" y="235"/>
                </a:lnTo>
                <a:lnTo>
                  <a:pt x="529" y="218"/>
                </a:lnTo>
                <a:lnTo>
                  <a:pt x="526" y="202"/>
                </a:lnTo>
                <a:lnTo>
                  <a:pt x="523" y="187"/>
                </a:lnTo>
                <a:lnTo>
                  <a:pt x="519" y="173"/>
                </a:lnTo>
                <a:lnTo>
                  <a:pt x="514" y="160"/>
                </a:lnTo>
                <a:lnTo>
                  <a:pt x="507" y="149"/>
                </a:lnTo>
                <a:lnTo>
                  <a:pt x="500" y="137"/>
                </a:lnTo>
                <a:lnTo>
                  <a:pt x="491" y="126"/>
                </a:lnTo>
                <a:lnTo>
                  <a:pt x="482" y="117"/>
                </a:lnTo>
                <a:lnTo>
                  <a:pt x="472" y="108"/>
                </a:lnTo>
                <a:lnTo>
                  <a:pt x="462" y="100"/>
                </a:lnTo>
                <a:lnTo>
                  <a:pt x="450" y="92"/>
                </a:lnTo>
                <a:lnTo>
                  <a:pt x="437" y="86"/>
                </a:lnTo>
                <a:lnTo>
                  <a:pt x="423" y="81"/>
                </a:lnTo>
                <a:lnTo>
                  <a:pt x="410" y="77"/>
                </a:lnTo>
                <a:lnTo>
                  <a:pt x="394" y="72"/>
                </a:lnTo>
                <a:lnTo>
                  <a:pt x="378" y="69"/>
                </a:lnTo>
                <a:lnTo>
                  <a:pt x="361" y="66"/>
                </a:lnTo>
                <a:lnTo>
                  <a:pt x="343" y="64"/>
                </a:lnTo>
                <a:lnTo>
                  <a:pt x="324" y="62"/>
                </a:lnTo>
                <a:lnTo>
                  <a:pt x="305" y="61"/>
                </a:lnTo>
                <a:lnTo>
                  <a:pt x="284" y="60"/>
                </a:lnTo>
                <a:lnTo>
                  <a:pt x="262" y="60"/>
                </a:lnTo>
                <a:close/>
                <a:moveTo>
                  <a:pt x="0" y="0"/>
                </a:moveTo>
                <a:lnTo>
                  <a:pt x="318" y="0"/>
                </a:lnTo>
                <a:lnTo>
                  <a:pt x="346" y="0"/>
                </a:lnTo>
                <a:lnTo>
                  <a:pt x="374" y="1"/>
                </a:lnTo>
                <a:lnTo>
                  <a:pt x="400" y="3"/>
                </a:lnTo>
                <a:lnTo>
                  <a:pt x="425" y="5"/>
                </a:lnTo>
                <a:lnTo>
                  <a:pt x="449" y="9"/>
                </a:lnTo>
                <a:lnTo>
                  <a:pt x="471" y="12"/>
                </a:lnTo>
                <a:lnTo>
                  <a:pt x="491" y="16"/>
                </a:lnTo>
                <a:lnTo>
                  <a:pt x="511" y="20"/>
                </a:lnTo>
                <a:lnTo>
                  <a:pt x="530" y="27"/>
                </a:lnTo>
                <a:lnTo>
                  <a:pt x="548" y="33"/>
                </a:lnTo>
                <a:lnTo>
                  <a:pt x="564" y="40"/>
                </a:lnTo>
                <a:lnTo>
                  <a:pt x="580" y="49"/>
                </a:lnTo>
                <a:lnTo>
                  <a:pt x="594" y="57"/>
                </a:lnTo>
                <a:lnTo>
                  <a:pt x="607" y="68"/>
                </a:lnTo>
                <a:lnTo>
                  <a:pt x="618" y="79"/>
                </a:lnTo>
                <a:lnTo>
                  <a:pt x="629" y="89"/>
                </a:lnTo>
                <a:lnTo>
                  <a:pt x="639" y="103"/>
                </a:lnTo>
                <a:lnTo>
                  <a:pt x="647" y="116"/>
                </a:lnTo>
                <a:lnTo>
                  <a:pt x="653" y="131"/>
                </a:lnTo>
                <a:lnTo>
                  <a:pt x="659" y="147"/>
                </a:lnTo>
                <a:lnTo>
                  <a:pt x="664" y="163"/>
                </a:lnTo>
                <a:lnTo>
                  <a:pt x="666" y="181"/>
                </a:lnTo>
                <a:lnTo>
                  <a:pt x="668" y="199"/>
                </a:lnTo>
                <a:lnTo>
                  <a:pt x="669" y="219"/>
                </a:lnTo>
                <a:lnTo>
                  <a:pt x="669" y="232"/>
                </a:lnTo>
                <a:lnTo>
                  <a:pt x="668" y="244"/>
                </a:lnTo>
                <a:lnTo>
                  <a:pt x="666" y="257"/>
                </a:lnTo>
                <a:lnTo>
                  <a:pt x="665" y="270"/>
                </a:lnTo>
                <a:lnTo>
                  <a:pt x="662" y="282"/>
                </a:lnTo>
                <a:lnTo>
                  <a:pt x="659" y="294"/>
                </a:lnTo>
                <a:lnTo>
                  <a:pt x="655" y="306"/>
                </a:lnTo>
                <a:lnTo>
                  <a:pt x="651" y="318"/>
                </a:lnTo>
                <a:lnTo>
                  <a:pt x="641" y="339"/>
                </a:lnTo>
                <a:lnTo>
                  <a:pt x="629" y="360"/>
                </a:lnTo>
                <a:lnTo>
                  <a:pt x="614" y="380"/>
                </a:lnTo>
                <a:lnTo>
                  <a:pt x="599" y="398"/>
                </a:lnTo>
                <a:lnTo>
                  <a:pt x="581" y="415"/>
                </a:lnTo>
                <a:lnTo>
                  <a:pt x="561" y="431"/>
                </a:lnTo>
                <a:lnTo>
                  <a:pt x="541" y="446"/>
                </a:lnTo>
                <a:lnTo>
                  <a:pt x="519" y="460"/>
                </a:lnTo>
                <a:lnTo>
                  <a:pt x="498" y="470"/>
                </a:lnTo>
                <a:lnTo>
                  <a:pt x="473" y="480"/>
                </a:lnTo>
                <a:lnTo>
                  <a:pt x="448" y="488"/>
                </a:lnTo>
                <a:lnTo>
                  <a:pt x="419" y="497"/>
                </a:lnTo>
                <a:lnTo>
                  <a:pt x="431" y="497"/>
                </a:lnTo>
                <a:lnTo>
                  <a:pt x="443" y="499"/>
                </a:lnTo>
                <a:lnTo>
                  <a:pt x="454" y="500"/>
                </a:lnTo>
                <a:lnTo>
                  <a:pt x="467" y="502"/>
                </a:lnTo>
                <a:lnTo>
                  <a:pt x="480" y="504"/>
                </a:lnTo>
                <a:lnTo>
                  <a:pt x="492" y="508"/>
                </a:lnTo>
                <a:lnTo>
                  <a:pt x="506" y="511"/>
                </a:lnTo>
                <a:lnTo>
                  <a:pt x="520" y="515"/>
                </a:lnTo>
                <a:lnTo>
                  <a:pt x="533" y="519"/>
                </a:lnTo>
                <a:lnTo>
                  <a:pt x="545" y="522"/>
                </a:lnTo>
                <a:lnTo>
                  <a:pt x="558" y="528"/>
                </a:lnTo>
                <a:lnTo>
                  <a:pt x="570" y="533"/>
                </a:lnTo>
                <a:lnTo>
                  <a:pt x="580" y="538"/>
                </a:lnTo>
                <a:lnTo>
                  <a:pt x="591" y="545"/>
                </a:lnTo>
                <a:lnTo>
                  <a:pt x="601" y="551"/>
                </a:lnTo>
                <a:lnTo>
                  <a:pt x="612" y="557"/>
                </a:lnTo>
                <a:lnTo>
                  <a:pt x="623" y="565"/>
                </a:lnTo>
                <a:lnTo>
                  <a:pt x="632" y="572"/>
                </a:lnTo>
                <a:lnTo>
                  <a:pt x="642" y="581"/>
                </a:lnTo>
                <a:lnTo>
                  <a:pt x="650" y="590"/>
                </a:lnTo>
                <a:lnTo>
                  <a:pt x="659" y="600"/>
                </a:lnTo>
                <a:lnTo>
                  <a:pt x="667" y="609"/>
                </a:lnTo>
                <a:lnTo>
                  <a:pt x="675" y="621"/>
                </a:lnTo>
                <a:lnTo>
                  <a:pt x="681" y="632"/>
                </a:lnTo>
                <a:lnTo>
                  <a:pt x="687" y="644"/>
                </a:lnTo>
                <a:lnTo>
                  <a:pt x="693" y="657"/>
                </a:lnTo>
                <a:lnTo>
                  <a:pt x="698" y="670"/>
                </a:lnTo>
                <a:lnTo>
                  <a:pt x="701" y="684"/>
                </a:lnTo>
                <a:lnTo>
                  <a:pt x="704" y="699"/>
                </a:lnTo>
                <a:lnTo>
                  <a:pt x="706" y="713"/>
                </a:lnTo>
                <a:lnTo>
                  <a:pt x="707" y="729"/>
                </a:lnTo>
                <a:lnTo>
                  <a:pt x="707" y="746"/>
                </a:lnTo>
                <a:lnTo>
                  <a:pt x="707" y="767"/>
                </a:lnTo>
                <a:lnTo>
                  <a:pt x="705" y="787"/>
                </a:lnTo>
                <a:lnTo>
                  <a:pt x="703" y="807"/>
                </a:lnTo>
                <a:lnTo>
                  <a:pt x="699" y="825"/>
                </a:lnTo>
                <a:lnTo>
                  <a:pt x="695" y="844"/>
                </a:lnTo>
                <a:lnTo>
                  <a:pt x="688" y="862"/>
                </a:lnTo>
                <a:lnTo>
                  <a:pt x="681" y="879"/>
                </a:lnTo>
                <a:lnTo>
                  <a:pt x="672" y="896"/>
                </a:lnTo>
                <a:lnTo>
                  <a:pt x="664" y="913"/>
                </a:lnTo>
                <a:lnTo>
                  <a:pt x="653" y="929"/>
                </a:lnTo>
                <a:lnTo>
                  <a:pt x="642" y="944"/>
                </a:lnTo>
                <a:lnTo>
                  <a:pt x="629" y="959"/>
                </a:lnTo>
                <a:lnTo>
                  <a:pt x="615" y="973"/>
                </a:lnTo>
                <a:lnTo>
                  <a:pt x="599" y="987"/>
                </a:lnTo>
                <a:lnTo>
                  <a:pt x="583" y="1000"/>
                </a:lnTo>
                <a:lnTo>
                  <a:pt x="566" y="1013"/>
                </a:lnTo>
                <a:lnTo>
                  <a:pt x="556" y="1019"/>
                </a:lnTo>
                <a:lnTo>
                  <a:pt x="545" y="1025"/>
                </a:lnTo>
                <a:lnTo>
                  <a:pt x="534" y="1032"/>
                </a:lnTo>
                <a:lnTo>
                  <a:pt x="522" y="1037"/>
                </a:lnTo>
                <a:lnTo>
                  <a:pt x="497" y="1047"/>
                </a:lnTo>
                <a:lnTo>
                  <a:pt x="470" y="1055"/>
                </a:lnTo>
                <a:lnTo>
                  <a:pt x="444" y="1062"/>
                </a:lnTo>
                <a:lnTo>
                  <a:pt x="417" y="1066"/>
                </a:lnTo>
                <a:lnTo>
                  <a:pt x="390" y="1070"/>
                </a:lnTo>
                <a:lnTo>
                  <a:pt x="361" y="1073"/>
                </a:lnTo>
                <a:lnTo>
                  <a:pt x="234" y="1075"/>
                </a:lnTo>
                <a:lnTo>
                  <a:pt x="0" y="107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Freeform 46"/>
          <p:cNvSpPr>
            <a:spLocks noEditPoints="1"/>
          </p:cNvSpPr>
          <p:nvPr/>
        </p:nvSpPr>
        <p:spPr bwMode="auto">
          <a:xfrm>
            <a:off x="888719" y="424449"/>
            <a:ext cx="78283" cy="74396"/>
          </a:xfrm>
          <a:custGeom>
            <a:avLst/>
            <a:gdLst/>
            <a:ahLst/>
            <a:cxnLst>
              <a:cxn ang="0">
                <a:pos x="91" y="887"/>
              </a:cxn>
              <a:cxn ang="0">
                <a:pos x="31" y="764"/>
              </a:cxn>
              <a:cxn ang="0">
                <a:pos x="2" y="626"/>
              </a:cxn>
              <a:cxn ang="0">
                <a:pos x="5" y="471"/>
              </a:cxn>
              <a:cxn ang="0">
                <a:pos x="43" y="332"/>
              </a:cxn>
              <a:cxn ang="0">
                <a:pos x="113" y="213"/>
              </a:cxn>
              <a:cxn ang="0">
                <a:pos x="210" y="118"/>
              </a:cxn>
              <a:cxn ang="0">
                <a:pos x="327" y="51"/>
              </a:cxn>
              <a:cxn ang="0">
                <a:pos x="464" y="9"/>
              </a:cxn>
              <a:cxn ang="0">
                <a:pos x="611" y="1"/>
              </a:cxn>
              <a:cxn ang="0">
                <a:pos x="751" y="18"/>
              </a:cxn>
              <a:cxn ang="0">
                <a:pos x="882" y="61"/>
              </a:cxn>
              <a:cxn ang="0">
                <a:pos x="998" y="130"/>
              </a:cxn>
              <a:cxn ang="0">
                <a:pos x="1089" y="227"/>
              </a:cxn>
              <a:cxn ang="0">
                <a:pos x="1153" y="353"/>
              </a:cxn>
              <a:cxn ang="0">
                <a:pos x="1180" y="506"/>
              </a:cxn>
              <a:cxn ang="0">
                <a:pos x="1176" y="623"/>
              </a:cxn>
              <a:cxn ang="0">
                <a:pos x="1156" y="719"/>
              </a:cxn>
              <a:cxn ang="0">
                <a:pos x="1122" y="810"/>
              </a:cxn>
              <a:cxn ang="0">
                <a:pos x="1073" y="891"/>
              </a:cxn>
              <a:cxn ang="0">
                <a:pos x="1013" y="961"/>
              </a:cxn>
              <a:cxn ang="0">
                <a:pos x="940" y="1020"/>
              </a:cxn>
              <a:cxn ang="0">
                <a:pos x="855" y="1065"/>
              </a:cxn>
              <a:cxn ang="0">
                <a:pos x="763" y="1098"/>
              </a:cxn>
              <a:cxn ang="0">
                <a:pos x="664" y="1117"/>
              </a:cxn>
              <a:cxn ang="0">
                <a:pos x="549" y="1121"/>
              </a:cxn>
              <a:cxn ang="0">
                <a:pos x="399" y="1099"/>
              </a:cxn>
              <a:cxn ang="0">
                <a:pos x="267" y="1048"/>
              </a:cxn>
              <a:cxn ang="0">
                <a:pos x="159" y="969"/>
              </a:cxn>
              <a:cxn ang="0">
                <a:pos x="344" y="998"/>
              </a:cxn>
              <a:cxn ang="0">
                <a:pos x="439" y="1045"/>
              </a:cxn>
              <a:cxn ang="0">
                <a:pos x="542" y="1068"/>
              </a:cxn>
              <a:cxn ang="0">
                <a:pos x="665" y="1063"/>
              </a:cxn>
              <a:cxn ang="0">
                <a:pos x="781" y="1021"/>
              </a:cxn>
              <a:cxn ang="0">
                <a:pos x="874" y="950"/>
              </a:cxn>
              <a:cxn ang="0">
                <a:pos x="943" y="855"/>
              </a:cxn>
              <a:cxn ang="0">
                <a:pos x="992" y="746"/>
              </a:cxn>
              <a:cxn ang="0">
                <a:pos x="1019" y="633"/>
              </a:cxn>
              <a:cxn ang="0">
                <a:pos x="1025" y="514"/>
              </a:cxn>
              <a:cxn ang="0">
                <a:pos x="1006" y="366"/>
              </a:cxn>
              <a:cxn ang="0">
                <a:pos x="945" y="229"/>
              </a:cxn>
              <a:cxn ang="0">
                <a:pos x="885" y="160"/>
              </a:cxn>
              <a:cxn ang="0">
                <a:pos x="824" y="114"/>
              </a:cxn>
              <a:cxn ang="0">
                <a:pos x="753" y="80"/>
              </a:cxn>
              <a:cxn ang="0">
                <a:pos x="644" y="55"/>
              </a:cxn>
              <a:cxn ang="0">
                <a:pos x="549" y="55"/>
              </a:cxn>
              <a:cxn ang="0">
                <a:pos x="434" y="80"/>
              </a:cxn>
              <a:cxn ang="0">
                <a:pos x="337" y="136"/>
              </a:cxn>
              <a:cxn ang="0">
                <a:pos x="258" y="214"/>
              </a:cxn>
              <a:cxn ang="0">
                <a:pos x="201" y="318"/>
              </a:cxn>
              <a:cxn ang="0">
                <a:pos x="166" y="442"/>
              </a:cxn>
              <a:cxn ang="0">
                <a:pos x="155" y="583"/>
              </a:cxn>
              <a:cxn ang="0">
                <a:pos x="166" y="716"/>
              </a:cxn>
              <a:cxn ang="0">
                <a:pos x="204" y="831"/>
              </a:cxn>
              <a:cxn ang="0">
                <a:pos x="264" y="925"/>
              </a:cxn>
            </a:cxnLst>
            <a:rect l="0" t="0" r="r" b="b"/>
            <a:pathLst>
              <a:path w="1181" h="1122">
                <a:moveTo>
                  <a:pt x="159" y="969"/>
                </a:moveTo>
                <a:lnTo>
                  <a:pt x="140" y="950"/>
                </a:lnTo>
                <a:lnTo>
                  <a:pt x="123" y="931"/>
                </a:lnTo>
                <a:lnTo>
                  <a:pt x="106" y="909"/>
                </a:lnTo>
                <a:lnTo>
                  <a:pt x="91" y="887"/>
                </a:lnTo>
                <a:lnTo>
                  <a:pt x="76" y="865"/>
                </a:lnTo>
                <a:lnTo>
                  <a:pt x="64" y="840"/>
                </a:lnTo>
                <a:lnTo>
                  <a:pt x="52" y="816"/>
                </a:lnTo>
                <a:lnTo>
                  <a:pt x="40" y="790"/>
                </a:lnTo>
                <a:lnTo>
                  <a:pt x="31" y="764"/>
                </a:lnTo>
                <a:lnTo>
                  <a:pt x="23" y="737"/>
                </a:lnTo>
                <a:lnTo>
                  <a:pt x="16" y="710"/>
                </a:lnTo>
                <a:lnTo>
                  <a:pt x="11" y="683"/>
                </a:lnTo>
                <a:lnTo>
                  <a:pt x="5" y="655"/>
                </a:lnTo>
                <a:lnTo>
                  <a:pt x="2" y="626"/>
                </a:lnTo>
                <a:lnTo>
                  <a:pt x="0" y="595"/>
                </a:lnTo>
                <a:lnTo>
                  <a:pt x="0" y="563"/>
                </a:lnTo>
                <a:lnTo>
                  <a:pt x="0" y="533"/>
                </a:lnTo>
                <a:lnTo>
                  <a:pt x="2" y="502"/>
                </a:lnTo>
                <a:lnTo>
                  <a:pt x="5" y="471"/>
                </a:lnTo>
                <a:lnTo>
                  <a:pt x="11" y="442"/>
                </a:lnTo>
                <a:lnTo>
                  <a:pt x="16" y="414"/>
                </a:lnTo>
                <a:lnTo>
                  <a:pt x="24" y="386"/>
                </a:lnTo>
                <a:lnTo>
                  <a:pt x="33" y="359"/>
                </a:lnTo>
                <a:lnTo>
                  <a:pt x="43" y="332"/>
                </a:lnTo>
                <a:lnTo>
                  <a:pt x="55" y="307"/>
                </a:lnTo>
                <a:lnTo>
                  <a:pt x="68" y="281"/>
                </a:lnTo>
                <a:lnTo>
                  <a:pt x="82" y="258"/>
                </a:lnTo>
                <a:lnTo>
                  <a:pt x="97" y="234"/>
                </a:lnTo>
                <a:lnTo>
                  <a:pt x="113" y="213"/>
                </a:lnTo>
                <a:lnTo>
                  <a:pt x="130" y="192"/>
                </a:lnTo>
                <a:lnTo>
                  <a:pt x="149" y="172"/>
                </a:lnTo>
                <a:lnTo>
                  <a:pt x="169" y="152"/>
                </a:lnTo>
                <a:lnTo>
                  <a:pt x="190" y="135"/>
                </a:lnTo>
                <a:lnTo>
                  <a:pt x="210" y="118"/>
                </a:lnTo>
                <a:lnTo>
                  <a:pt x="232" y="103"/>
                </a:lnTo>
                <a:lnTo>
                  <a:pt x="254" y="88"/>
                </a:lnTo>
                <a:lnTo>
                  <a:pt x="279" y="74"/>
                </a:lnTo>
                <a:lnTo>
                  <a:pt x="303" y="62"/>
                </a:lnTo>
                <a:lnTo>
                  <a:pt x="327" y="51"/>
                </a:lnTo>
                <a:lnTo>
                  <a:pt x="354" y="40"/>
                </a:lnTo>
                <a:lnTo>
                  <a:pt x="380" y="31"/>
                </a:lnTo>
                <a:lnTo>
                  <a:pt x="408" y="22"/>
                </a:lnTo>
                <a:lnTo>
                  <a:pt x="435" y="16"/>
                </a:lnTo>
                <a:lnTo>
                  <a:pt x="464" y="9"/>
                </a:lnTo>
                <a:lnTo>
                  <a:pt x="493" y="5"/>
                </a:lnTo>
                <a:lnTo>
                  <a:pt x="522" y="2"/>
                </a:lnTo>
                <a:lnTo>
                  <a:pt x="552" y="1"/>
                </a:lnTo>
                <a:lnTo>
                  <a:pt x="583" y="0"/>
                </a:lnTo>
                <a:lnTo>
                  <a:pt x="611" y="1"/>
                </a:lnTo>
                <a:lnTo>
                  <a:pt x="640" y="2"/>
                </a:lnTo>
                <a:lnTo>
                  <a:pt x="668" y="4"/>
                </a:lnTo>
                <a:lnTo>
                  <a:pt x="696" y="8"/>
                </a:lnTo>
                <a:lnTo>
                  <a:pt x="724" y="13"/>
                </a:lnTo>
                <a:lnTo>
                  <a:pt x="751" y="18"/>
                </a:lnTo>
                <a:lnTo>
                  <a:pt x="779" y="25"/>
                </a:lnTo>
                <a:lnTo>
                  <a:pt x="805" y="33"/>
                </a:lnTo>
                <a:lnTo>
                  <a:pt x="832" y="41"/>
                </a:lnTo>
                <a:lnTo>
                  <a:pt x="857" y="51"/>
                </a:lnTo>
                <a:lnTo>
                  <a:pt x="882" y="61"/>
                </a:lnTo>
                <a:lnTo>
                  <a:pt x="907" y="73"/>
                </a:lnTo>
                <a:lnTo>
                  <a:pt x="931" y="86"/>
                </a:lnTo>
                <a:lnTo>
                  <a:pt x="953" y="100"/>
                </a:lnTo>
                <a:lnTo>
                  <a:pt x="976" y="114"/>
                </a:lnTo>
                <a:lnTo>
                  <a:pt x="998" y="130"/>
                </a:lnTo>
                <a:lnTo>
                  <a:pt x="1018" y="147"/>
                </a:lnTo>
                <a:lnTo>
                  <a:pt x="1037" y="165"/>
                </a:lnTo>
                <a:lnTo>
                  <a:pt x="1055" y="186"/>
                </a:lnTo>
                <a:lnTo>
                  <a:pt x="1072" y="206"/>
                </a:lnTo>
                <a:lnTo>
                  <a:pt x="1089" y="227"/>
                </a:lnTo>
                <a:lnTo>
                  <a:pt x="1104" y="250"/>
                </a:lnTo>
                <a:lnTo>
                  <a:pt x="1118" y="274"/>
                </a:lnTo>
                <a:lnTo>
                  <a:pt x="1131" y="299"/>
                </a:lnTo>
                <a:lnTo>
                  <a:pt x="1143" y="326"/>
                </a:lnTo>
                <a:lnTo>
                  <a:pt x="1153" y="353"/>
                </a:lnTo>
                <a:lnTo>
                  <a:pt x="1161" y="381"/>
                </a:lnTo>
                <a:lnTo>
                  <a:pt x="1168" y="411"/>
                </a:lnTo>
                <a:lnTo>
                  <a:pt x="1174" y="441"/>
                </a:lnTo>
                <a:lnTo>
                  <a:pt x="1178" y="473"/>
                </a:lnTo>
                <a:lnTo>
                  <a:pt x="1180" y="506"/>
                </a:lnTo>
                <a:lnTo>
                  <a:pt x="1181" y="540"/>
                </a:lnTo>
                <a:lnTo>
                  <a:pt x="1181" y="561"/>
                </a:lnTo>
                <a:lnTo>
                  <a:pt x="1180" y="581"/>
                </a:lnTo>
                <a:lnTo>
                  <a:pt x="1178" y="603"/>
                </a:lnTo>
                <a:lnTo>
                  <a:pt x="1176" y="623"/>
                </a:lnTo>
                <a:lnTo>
                  <a:pt x="1174" y="643"/>
                </a:lnTo>
                <a:lnTo>
                  <a:pt x="1170" y="662"/>
                </a:lnTo>
                <a:lnTo>
                  <a:pt x="1166" y="682"/>
                </a:lnTo>
                <a:lnTo>
                  <a:pt x="1161" y="701"/>
                </a:lnTo>
                <a:lnTo>
                  <a:pt x="1156" y="719"/>
                </a:lnTo>
                <a:lnTo>
                  <a:pt x="1150" y="739"/>
                </a:lnTo>
                <a:lnTo>
                  <a:pt x="1144" y="757"/>
                </a:lnTo>
                <a:lnTo>
                  <a:pt x="1137" y="775"/>
                </a:lnTo>
                <a:lnTo>
                  <a:pt x="1129" y="793"/>
                </a:lnTo>
                <a:lnTo>
                  <a:pt x="1122" y="810"/>
                </a:lnTo>
                <a:lnTo>
                  <a:pt x="1112" y="827"/>
                </a:lnTo>
                <a:lnTo>
                  <a:pt x="1104" y="844"/>
                </a:lnTo>
                <a:lnTo>
                  <a:pt x="1094" y="860"/>
                </a:lnTo>
                <a:lnTo>
                  <a:pt x="1084" y="875"/>
                </a:lnTo>
                <a:lnTo>
                  <a:pt x="1073" y="891"/>
                </a:lnTo>
                <a:lnTo>
                  <a:pt x="1063" y="906"/>
                </a:lnTo>
                <a:lnTo>
                  <a:pt x="1051" y="921"/>
                </a:lnTo>
                <a:lnTo>
                  <a:pt x="1038" y="935"/>
                </a:lnTo>
                <a:lnTo>
                  <a:pt x="1025" y="948"/>
                </a:lnTo>
                <a:lnTo>
                  <a:pt x="1013" y="961"/>
                </a:lnTo>
                <a:lnTo>
                  <a:pt x="999" y="974"/>
                </a:lnTo>
                <a:lnTo>
                  <a:pt x="985" y="986"/>
                </a:lnTo>
                <a:lnTo>
                  <a:pt x="970" y="998"/>
                </a:lnTo>
                <a:lnTo>
                  <a:pt x="956" y="1009"/>
                </a:lnTo>
                <a:lnTo>
                  <a:pt x="940" y="1020"/>
                </a:lnTo>
                <a:lnTo>
                  <a:pt x="924" y="1029"/>
                </a:lnTo>
                <a:lnTo>
                  <a:pt x="907" y="1040"/>
                </a:lnTo>
                <a:lnTo>
                  <a:pt x="890" y="1048"/>
                </a:lnTo>
                <a:lnTo>
                  <a:pt x="873" y="1058"/>
                </a:lnTo>
                <a:lnTo>
                  <a:pt x="855" y="1065"/>
                </a:lnTo>
                <a:lnTo>
                  <a:pt x="837" y="1074"/>
                </a:lnTo>
                <a:lnTo>
                  <a:pt x="819" y="1080"/>
                </a:lnTo>
                <a:lnTo>
                  <a:pt x="801" y="1088"/>
                </a:lnTo>
                <a:lnTo>
                  <a:pt x="782" y="1093"/>
                </a:lnTo>
                <a:lnTo>
                  <a:pt x="763" y="1098"/>
                </a:lnTo>
                <a:lnTo>
                  <a:pt x="744" y="1104"/>
                </a:lnTo>
                <a:lnTo>
                  <a:pt x="725" y="1108"/>
                </a:lnTo>
                <a:lnTo>
                  <a:pt x="704" y="1111"/>
                </a:lnTo>
                <a:lnTo>
                  <a:pt x="684" y="1114"/>
                </a:lnTo>
                <a:lnTo>
                  <a:pt x="664" y="1117"/>
                </a:lnTo>
                <a:lnTo>
                  <a:pt x="644" y="1120"/>
                </a:lnTo>
                <a:lnTo>
                  <a:pt x="623" y="1121"/>
                </a:lnTo>
                <a:lnTo>
                  <a:pt x="602" y="1122"/>
                </a:lnTo>
                <a:lnTo>
                  <a:pt x="581" y="1122"/>
                </a:lnTo>
                <a:lnTo>
                  <a:pt x="549" y="1121"/>
                </a:lnTo>
                <a:lnTo>
                  <a:pt x="517" y="1120"/>
                </a:lnTo>
                <a:lnTo>
                  <a:pt x="486" y="1116"/>
                </a:lnTo>
                <a:lnTo>
                  <a:pt x="457" y="1112"/>
                </a:lnTo>
                <a:lnTo>
                  <a:pt x="428" y="1107"/>
                </a:lnTo>
                <a:lnTo>
                  <a:pt x="399" y="1099"/>
                </a:lnTo>
                <a:lnTo>
                  <a:pt x="371" y="1092"/>
                </a:lnTo>
                <a:lnTo>
                  <a:pt x="344" y="1084"/>
                </a:lnTo>
                <a:lnTo>
                  <a:pt x="317" y="1073"/>
                </a:lnTo>
                <a:lnTo>
                  <a:pt x="291" y="1061"/>
                </a:lnTo>
                <a:lnTo>
                  <a:pt x="267" y="1048"/>
                </a:lnTo>
                <a:lnTo>
                  <a:pt x="244" y="1035"/>
                </a:lnTo>
                <a:lnTo>
                  <a:pt x="221" y="1020"/>
                </a:lnTo>
                <a:lnTo>
                  <a:pt x="199" y="1004"/>
                </a:lnTo>
                <a:lnTo>
                  <a:pt x="178" y="987"/>
                </a:lnTo>
                <a:lnTo>
                  <a:pt x="159" y="969"/>
                </a:lnTo>
                <a:close/>
                <a:moveTo>
                  <a:pt x="279" y="942"/>
                </a:moveTo>
                <a:lnTo>
                  <a:pt x="294" y="957"/>
                </a:lnTo>
                <a:lnTo>
                  <a:pt x="310" y="972"/>
                </a:lnTo>
                <a:lnTo>
                  <a:pt x="327" y="985"/>
                </a:lnTo>
                <a:lnTo>
                  <a:pt x="344" y="998"/>
                </a:lnTo>
                <a:lnTo>
                  <a:pt x="362" y="1009"/>
                </a:lnTo>
                <a:lnTo>
                  <a:pt x="380" y="1020"/>
                </a:lnTo>
                <a:lnTo>
                  <a:pt x="398" y="1029"/>
                </a:lnTo>
                <a:lnTo>
                  <a:pt x="418" y="1038"/>
                </a:lnTo>
                <a:lnTo>
                  <a:pt x="439" y="1045"/>
                </a:lnTo>
                <a:lnTo>
                  <a:pt x="459" y="1052"/>
                </a:lnTo>
                <a:lnTo>
                  <a:pt x="479" y="1057"/>
                </a:lnTo>
                <a:lnTo>
                  <a:pt x="500" y="1061"/>
                </a:lnTo>
                <a:lnTo>
                  <a:pt x="521" y="1065"/>
                </a:lnTo>
                <a:lnTo>
                  <a:pt x="542" y="1068"/>
                </a:lnTo>
                <a:lnTo>
                  <a:pt x="564" y="1069"/>
                </a:lnTo>
                <a:lnTo>
                  <a:pt x="586" y="1070"/>
                </a:lnTo>
                <a:lnTo>
                  <a:pt x="613" y="1069"/>
                </a:lnTo>
                <a:lnTo>
                  <a:pt x="640" y="1067"/>
                </a:lnTo>
                <a:lnTo>
                  <a:pt x="665" y="1063"/>
                </a:lnTo>
                <a:lnTo>
                  <a:pt x="690" y="1058"/>
                </a:lnTo>
                <a:lnTo>
                  <a:pt x="714" y="1051"/>
                </a:lnTo>
                <a:lnTo>
                  <a:pt x="737" y="1042"/>
                </a:lnTo>
                <a:lnTo>
                  <a:pt x="760" y="1033"/>
                </a:lnTo>
                <a:lnTo>
                  <a:pt x="781" y="1021"/>
                </a:lnTo>
                <a:lnTo>
                  <a:pt x="801" y="1009"/>
                </a:lnTo>
                <a:lnTo>
                  <a:pt x="821" y="995"/>
                </a:lnTo>
                <a:lnTo>
                  <a:pt x="839" y="981"/>
                </a:lnTo>
                <a:lnTo>
                  <a:pt x="857" y="966"/>
                </a:lnTo>
                <a:lnTo>
                  <a:pt x="874" y="950"/>
                </a:lnTo>
                <a:lnTo>
                  <a:pt x="890" y="933"/>
                </a:lnTo>
                <a:lnTo>
                  <a:pt x="904" y="915"/>
                </a:lnTo>
                <a:lnTo>
                  <a:pt x="917" y="896"/>
                </a:lnTo>
                <a:lnTo>
                  <a:pt x="931" y="875"/>
                </a:lnTo>
                <a:lnTo>
                  <a:pt x="943" y="855"/>
                </a:lnTo>
                <a:lnTo>
                  <a:pt x="954" y="834"/>
                </a:lnTo>
                <a:lnTo>
                  <a:pt x="965" y="813"/>
                </a:lnTo>
                <a:lnTo>
                  <a:pt x="975" y="792"/>
                </a:lnTo>
                <a:lnTo>
                  <a:pt x="984" y="769"/>
                </a:lnTo>
                <a:lnTo>
                  <a:pt x="992" y="746"/>
                </a:lnTo>
                <a:lnTo>
                  <a:pt x="999" y="723"/>
                </a:lnTo>
                <a:lnTo>
                  <a:pt x="1005" y="700"/>
                </a:lnTo>
                <a:lnTo>
                  <a:pt x="1011" y="678"/>
                </a:lnTo>
                <a:lnTo>
                  <a:pt x="1016" y="656"/>
                </a:lnTo>
                <a:lnTo>
                  <a:pt x="1019" y="633"/>
                </a:lnTo>
                <a:lnTo>
                  <a:pt x="1022" y="612"/>
                </a:lnTo>
                <a:lnTo>
                  <a:pt x="1024" y="592"/>
                </a:lnTo>
                <a:lnTo>
                  <a:pt x="1025" y="572"/>
                </a:lnTo>
                <a:lnTo>
                  <a:pt x="1025" y="552"/>
                </a:lnTo>
                <a:lnTo>
                  <a:pt x="1025" y="514"/>
                </a:lnTo>
                <a:lnTo>
                  <a:pt x="1024" y="480"/>
                </a:lnTo>
                <a:lnTo>
                  <a:pt x="1021" y="449"/>
                </a:lnTo>
                <a:lnTo>
                  <a:pt x="1018" y="420"/>
                </a:lnTo>
                <a:lnTo>
                  <a:pt x="1013" y="393"/>
                </a:lnTo>
                <a:lnTo>
                  <a:pt x="1006" y="366"/>
                </a:lnTo>
                <a:lnTo>
                  <a:pt x="998" y="337"/>
                </a:lnTo>
                <a:lnTo>
                  <a:pt x="988" y="310"/>
                </a:lnTo>
                <a:lnTo>
                  <a:pt x="976" y="282"/>
                </a:lnTo>
                <a:lnTo>
                  <a:pt x="961" y="256"/>
                </a:lnTo>
                <a:lnTo>
                  <a:pt x="945" y="229"/>
                </a:lnTo>
                <a:lnTo>
                  <a:pt x="926" y="204"/>
                </a:lnTo>
                <a:lnTo>
                  <a:pt x="916" y="192"/>
                </a:lnTo>
                <a:lnTo>
                  <a:pt x="907" y="181"/>
                </a:lnTo>
                <a:lnTo>
                  <a:pt x="895" y="170"/>
                </a:lnTo>
                <a:lnTo>
                  <a:pt x="885" y="160"/>
                </a:lnTo>
                <a:lnTo>
                  <a:pt x="873" y="149"/>
                </a:lnTo>
                <a:lnTo>
                  <a:pt x="861" y="140"/>
                </a:lnTo>
                <a:lnTo>
                  <a:pt x="850" y="131"/>
                </a:lnTo>
                <a:lnTo>
                  <a:pt x="837" y="123"/>
                </a:lnTo>
                <a:lnTo>
                  <a:pt x="824" y="114"/>
                </a:lnTo>
                <a:lnTo>
                  <a:pt x="810" y="106"/>
                </a:lnTo>
                <a:lnTo>
                  <a:pt x="797" y="100"/>
                </a:lnTo>
                <a:lnTo>
                  <a:pt x="783" y="92"/>
                </a:lnTo>
                <a:lnTo>
                  <a:pt x="768" y="86"/>
                </a:lnTo>
                <a:lnTo>
                  <a:pt x="753" y="80"/>
                </a:lnTo>
                <a:lnTo>
                  <a:pt x="738" y="75"/>
                </a:lnTo>
                <a:lnTo>
                  <a:pt x="722" y="70"/>
                </a:lnTo>
                <a:lnTo>
                  <a:pt x="691" y="62"/>
                </a:lnTo>
                <a:lnTo>
                  <a:pt x="660" y="57"/>
                </a:lnTo>
                <a:lnTo>
                  <a:pt x="644" y="55"/>
                </a:lnTo>
                <a:lnTo>
                  <a:pt x="629" y="53"/>
                </a:lnTo>
                <a:lnTo>
                  <a:pt x="613" y="53"/>
                </a:lnTo>
                <a:lnTo>
                  <a:pt x="599" y="52"/>
                </a:lnTo>
                <a:lnTo>
                  <a:pt x="573" y="53"/>
                </a:lnTo>
                <a:lnTo>
                  <a:pt x="549" y="55"/>
                </a:lnTo>
                <a:lnTo>
                  <a:pt x="524" y="57"/>
                </a:lnTo>
                <a:lnTo>
                  <a:pt x="501" y="61"/>
                </a:lnTo>
                <a:lnTo>
                  <a:pt x="478" y="67"/>
                </a:lnTo>
                <a:lnTo>
                  <a:pt x="456" y="73"/>
                </a:lnTo>
                <a:lnTo>
                  <a:pt x="434" y="80"/>
                </a:lnTo>
                <a:lnTo>
                  <a:pt x="413" y="90"/>
                </a:lnTo>
                <a:lnTo>
                  <a:pt x="393" y="100"/>
                </a:lnTo>
                <a:lnTo>
                  <a:pt x="373" y="111"/>
                </a:lnTo>
                <a:lnTo>
                  <a:pt x="355" y="123"/>
                </a:lnTo>
                <a:lnTo>
                  <a:pt x="337" y="136"/>
                </a:lnTo>
                <a:lnTo>
                  <a:pt x="319" y="149"/>
                </a:lnTo>
                <a:lnTo>
                  <a:pt x="303" y="164"/>
                </a:lnTo>
                <a:lnTo>
                  <a:pt x="287" y="180"/>
                </a:lnTo>
                <a:lnTo>
                  <a:pt x="272" y="197"/>
                </a:lnTo>
                <a:lnTo>
                  <a:pt x="258" y="214"/>
                </a:lnTo>
                <a:lnTo>
                  <a:pt x="245" y="233"/>
                </a:lnTo>
                <a:lnTo>
                  <a:pt x="233" y="253"/>
                </a:lnTo>
                <a:lnTo>
                  <a:pt x="221" y="274"/>
                </a:lnTo>
                <a:lnTo>
                  <a:pt x="211" y="296"/>
                </a:lnTo>
                <a:lnTo>
                  <a:pt x="201" y="318"/>
                </a:lnTo>
                <a:lnTo>
                  <a:pt x="192" y="342"/>
                </a:lnTo>
                <a:lnTo>
                  <a:pt x="184" y="366"/>
                </a:lnTo>
                <a:lnTo>
                  <a:pt x="177" y="390"/>
                </a:lnTo>
                <a:lnTo>
                  <a:pt x="172" y="416"/>
                </a:lnTo>
                <a:lnTo>
                  <a:pt x="166" y="442"/>
                </a:lnTo>
                <a:lnTo>
                  <a:pt x="162" y="469"/>
                </a:lnTo>
                <a:lnTo>
                  <a:pt x="159" y="497"/>
                </a:lnTo>
                <a:lnTo>
                  <a:pt x="157" y="525"/>
                </a:lnTo>
                <a:lnTo>
                  <a:pt x="155" y="553"/>
                </a:lnTo>
                <a:lnTo>
                  <a:pt x="155" y="583"/>
                </a:lnTo>
                <a:lnTo>
                  <a:pt x="155" y="610"/>
                </a:lnTo>
                <a:lnTo>
                  <a:pt x="157" y="638"/>
                </a:lnTo>
                <a:lnTo>
                  <a:pt x="159" y="664"/>
                </a:lnTo>
                <a:lnTo>
                  <a:pt x="162" y="691"/>
                </a:lnTo>
                <a:lnTo>
                  <a:pt x="166" y="716"/>
                </a:lnTo>
                <a:lnTo>
                  <a:pt x="172" y="741"/>
                </a:lnTo>
                <a:lnTo>
                  <a:pt x="179" y="764"/>
                </a:lnTo>
                <a:lnTo>
                  <a:pt x="186" y="787"/>
                </a:lnTo>
                <a:lnTo>
                  <a:pt x="195" y="810"/>
                </a:lnTo>
                <a:lnTo>
                  <a:pt x="204" y="831"/>
                </a:lnTo>
                <a:lnTo>
                  <a:pt x="214" y="851"/>
                </a:lnTo>
                <a:lnTo>
                  <a:pt x="226" y="871"/>
                </a:lnTo>
                <a:lnTo>
                  <a:pt x="237" y="890"/>
                </a:lnTo>
                <a:lnTo>
                  <a:pt x="250" y="908"/>
                </a:lnTo>
                <a:lnTo>
                  <a:pt x="264" y="925"/>
                </a:lnTo>
                <a:lnTo>
                  <a:pt x="279" y="9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Freeform 47"/>
          <p:cNvSpPr>
            <a:spLocks/>
          </p:cNvSpPr>
          <p:nvPr/>
        </p:nvSpPr>
        <p:spPr bwMode="auto">
          <a:xfrm>
            <a:off x="811571" y="425576"/>
            <a:ext cx="62399" cy="72141"/>
          </a:xfrm>
          <a:custGeom>
            <a:avLst/>
            <a:gdLst/>
            <a:ahLst/>
            <a:cxnLst>
              <a:cxn ang="0">
                <a:pos x="68" y="1075"/>
              </a:cxn>
              <a:cxn ang="0">
                <a:pos x="37" y="1078"/>
              </a:cxn>
              <a:cxn ang="0">
                <a:pos x="0" y="1081"/>
              </a:cxn>
              <a:cxn ang="0">
                <a:pos x="0" y="0"/>
              </a:cxn>
              <a:cxn ang="0">
                <a:pos x="940" y="0"/>
              </a:cxn>
              <a:cxn ang="0">
                <a:pos x="940" y="1081"/>
              </a:cxn>
              <a:cxn ang="0">
                <a:pos x="913" y="1079"/>
              </a:cxn>
              <a:cxn ang="0">
                <a:pos x="901" y="1079"/>
              </a:cxn>
              <a:cxn ang="0">
                <a:pos x="894" y="1078"/>
              </a:cxn>
              <a:cxn ang="0">
                <a:pos x="871" y="1075"/>
              </a:cxn>
              <a:cxn ang="0">
                <a:pos x="847" y="1078"/>
              </a:cxn>
              <a:cxn ang="0">
                <a:pos x="828" y="1079"/>
              </a:cxn>
              <a:cxn ang="0">
                <a:pos x="803" y="1081"/>
              </a:cxn>
              <a:cxn ang="0">
                <a:pos x="803" y="80"/>
              </a:cxn>
              <a:cxn ang="0">
                <a:pos x="787" y="80"/>
              </a:cxn>
              <a:cxn ang="0">
                <a:pos x="771" y="80"/>
              </a:cxn>
              <a:cxn ang="0">
                <a:pos x="752" y="80"/>
              </a:cxn>
              <a:cxn ang="0">
                <a:pos x="732" y="80"/>
              </a:cxn>
              <a:cxn ang="0">
                <a:pos x="710" y="79"/>
              </a:cxn>
              <a:cxn ang="0">
                <a:pos x="687" y="79"/>
              </a:cxn>
              <a:cxn ang="0">
                <a:pos x="662" y="79"/>
              </a:cxn>
              <a:cxn ang="0">
                <a:pos x="635" y="78"/>
              </a:cxn>
              <a:cxn ang="0">
                <a:pos x="609" y="78"/>
              </a:cxn>
              <a:cxn ang="0">
                <a:pos x="583" y="77"/>
              </a:cxn>
              <a:cxn ang="0">
                <a:pos x="560" y="77"/>
              </a:cxn>
              <a:cxn ang="0">
                <a:pos x="539" y="76"/>
              </a:cxn>
              <a:cxn ang="0">
                <a:pos x="520" y="76"/>
              </a:cxn>
              <a:cxn ang="0">
                <a:pos x="502" y="76"/>
              </a:cxn>
              <a:cxn ang="0">
                <a:pos x="486" y="76"/>
              </a:cxn>
              <a:cxn ang="0">
                <a:pos x="471" y="76"/>
              </a:cxn>
              <a:cxn ang="0">
                <a:pos x="457" y="76"/>
              </a:cxn>
              <a:cxn ang="0">
                <a:pos x="441" y="76"/>
              </a:cxn>
              <a:cxn ang="0">
                <a:pos x="423" y="76"/>
              </a:cxn>
              <a:cxn ang="0">
                <a:pos x="403" y="76"/>
              </a:cxn>
              <a:cxn ang="0">
                <a:pos x="382" y="77"/>
              </a:cxn>
              <a:cxn ang="0">
                <a:pos x="358" y="77"/>
              </a:cxn>
              <a:cxn ang="0">
                <a:pos x="333" y="78"/>
              </a:cxn>
              <a:cxn ang="0">
                <a:pos x="306" y="78"/>
              </a:cxn>
              <a:cxn ang="0">
                <a:pos x="279" y="79"/>
              </a:cxn>
              <a:cxn ang="0">
                <a:pos x="255" y="79"/>
              </a:cxn>
              <a:cxn ang="0">
                <a:pos x="232" y="79"/>
              </a:cxn>
              <a:cxn ang="0">
                <a:pos x="209" y="80"/>
              </a:cxn>
              <a:cxn ang="0">
                <a:pos x="189" y="80"/>
              </a:cxn>
              <a:cxn ang="0">
                <a:pos x="170" y="80"/>
              </a:cxn>
              <a:cxn ang="0">
                <a:pos x="153" y="80"/>
              </a:cxn>
              <a:cxn ang="0">
                <a:pos x="138" y="80"/>
              </a:cxn>
              <a:cxn ang="0">
                <a:pos x="138" y="1081"/>
              </a:cxn>
              <a:cxn ang="0">
                <a:pos x="110" y="1079"/>
              </a:cxn>
              <a:cxn ang="0">
                <a:pos x="98" y="1079"/>
              </a:cxn>
              <a:cxn ang="0">
                <a:pos x="91" y="1078"/>
              </a:cxn>
              <a:cxn ang="0">
                <a:pos x="68" y="1075"/>
              </a:cxn>
            </a:cxnLst>
            <a:rect l="0" t="0" r="r" b="b"/>
            <a:pathLst>
              <a:path w="940" h="1081">
                <a:moveTo>
                  <a:pt x="68" y="1075"/>
                </a:moveTo>
                <a:lnTo>
                  <a:pt x="37" y="1078"/>
                </a:lnTo>
                <a:lnTo>
                  <a:pt x="0" y="1081"/>
                </a:lnTo>
                <a:lnTo>
                  <a:pt x="0" y="0"/>
                </a:lnTo>
                <a:lnTo>
                  <a:pt x="940" y="0"/>
                </a:lnTo>
                <a:lnTo>
                  <a:pt x="940" y="1081"/>
                </a:lnTo>
                <a:lnTo>
                  <a:pt x="913" y="1079"/>
                </a:lnTo>
                <a:lnTo>
                  <a:pt x="901" y="1079"/>
                </a:lnTo>
                <a:lnTo>
                  <a:pt x="894" y="1078"/>
                </a:lnTo>
                <a:lnTo>
                  <a:pt x="871" y="1075"/>
                </a:lnTo>
                <a:lnTo>
                  <a:pt x="847" y="1078"/>
                </a:lnTo>
                <a:lnTo>
                  <a:pt x="828" y="1079"/>
                </a:lnTo>
                <a:lnTo>
                  <a:pt x="803" y="1081"/>
                </a:lnTo>
                <a:lnTo>
                  <a:pt x="803" y="80"/>
                </a:lnTo>
                <a:lnTo>
                  <a:pt x="787" y="80"/>
                </a:lnTo>
                <a:lnTo>
                  <a:pt x="771" y="80"/>
                </a:lnTo>
                <a:lnTo>
                  <a:pt x="752" y="80"/>
                </a:lnTo>
                <a:lnTo>
                  <a:pt x="732" y="80"/>
                </a:lnTo>
                <a:lnTo>
                  <a:pt x="710" y="79"/>
                </a:lnTo>
                <a:lnTo>
                  <a:pt x="687" y="79"/>
                </a:lnTo>
                <a:lnTo>
                  <a:pt x="662" y="79"/>
                </a:lnTo>
                <a:lnTo>
                  <a:pt x="635" y="78"/>
                </a:lnTo>
                <a:lnTo>
                  <a:pt x="609" y="78"/>
                </a:lnTo>
                <a:lnTo>
                  <a:pt x="583" y="77"/>
                </a:lnTo>
                <a:lnTo>
                  <a:pt x="560" y="77"/>
                </a:lnTo>
                <a:lnTo>
                  <a:pt x="539" y="76"/>
                </a:lnTo>
                <a:lnTo>
                  <a:pt x="520" y="76"/>
                </a:lnTo>
                <a:lnTo>
                  <a:pt x="502" y="76"/>
                </a:lnTo>
                <a:lnTo>
                  <a:pt x="486" y="76"/>
                </a:lnTo>
                <a:lnTo>
                  <a:pt x="471" y="76"/>
                </a:lnTo>
                <a:lnTo>
                  <a:pt x="457" y="76"/>
                </a:lnTo>
                <a:lnTo>
                  <a:pt x="441" y="76"/>
                </a:lnTo>
                <a:lnTo>
                  <a:pt x="423" y="76"/>
                </a:lnTo>
                <a:lnTo>
                  <a:pt x="403" y="76"/>
                </a:lnTo>
                <a:lnTo>
                  <a:pt x="382" y="77"/>
                </a:lnTo>
                <a:lnTo>
                  <a:pt x="358" y="77"/>
                </a:lnTo>
                <a:lnTo>
                  <a:pt x="333" y="78"/>
                </a:lnTo>
                <a:lnTo>
                  <a:pt x="306" y="78"/>
                </a:lnTo>
                <a:lnTo>
                  <a:pt x="279" y="79"/>
                </a:lnTo>
                <a:lnTo>
                  <a:pt x="255" y="79"/>
                </a:lnTo>
                <a:lnTo>
                  <a:pt x="232" y="79"/>
                </a:lnTo>
                <a:lnTo>
                  <a:pt x="209" y="80"/>
                </a:lnTo>
                <a:lnTo>
                  <a:pt x="189" y="80"/>
                </a:lnTo>
                <a:lnTo>
                  <a:pt x="170" y="80"/>
                </a:lnTo>
                <a:lnTo>
                  <a:pt x="153" y="80"/>
                </a:lnTo>
                <a:lnTo>
                  <a:pt x="138" y="80"/>
                </a:lnTo>
                <a:lnTo>
                  <a:pt x="138" y="1081"/>
                </a:lnTo>
                <a:lnTo>
                  <a:pt x="110" y="1079"/>
                </a:lnTo>
                <a:lnTo>
                  <a:pt x="98" y="1079"/>
                </a:lnTo>
                <a:lnTo>
                  <a:pt x="91" y="1078"/>
                </a:lnTo>
                <a:lnTo>
                  <a:pt x="68" y="107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Freeform 48"/>
          <p:cNvSpPr>
            <a:spLocks/>
          </p:cNvSpPr>
          <p:nvPr/>
        </p:nvSpPr>
        <p:spPr bwMode="auto">
          <a:xfrm>
            <a:off x="136527" y="85725"/>
            <a:ext cx="484443" cy="266020"/>
          </a:xfrm>
          <a:custGeom>
            <a:avLst/>
            <a:gdLst/>
            <a:ahLst/>
            <a:cxnLst>
              <a:cxn ang="0">
                <a:pos x="3548" y="3310"/>
              </a:cxn>
              <a:cxn ang="0">
                <a:pos x="5362" y="2567"/>
              </a:cxn>
              <a:cxn ang="0">
                <a:pos x="7273" y="1825"/>
              </a:cxn>
              <a:cxn ang="0">
                <a:pos x="7275" y="1651"/>
              </a:cxn>
              <a:cxn ang="0">
                <a:pos x="7276" y="1487"/>
              </a:cxn>
              <a:cxn ang="0">
                <a:pos x="7277" y="1329"/>
              </a:cxn>
              <a:cxn ang="0">
                <a:pos x="7278" y="1174"/>
              </a:cxn>
              <a:cxn ang="0">
                <a:pos x="7279" y="1016"/>
              </a:cxn>
              <a:cxn ang="0">
                <a:pos x="7280" y="853"/>
              </a:cxn>
              <a:cxn ang="0">
                <a:pos x="7282" y="680"/>
              </a:cxn>
              <a:cxn ang="0">
                <a:pos x="7283" y="495"/>
              </a:cxn>
              <a:cxn ang="0">
                <a:pos x="7281" y="205"/>
              </a:cxn>
              <a:cxn ang="0">
                <a:pos x="7273" y="176"/>
              </a:cxn>
              <a:cxn ang="0">
                <a:pos x="7264" y="150"/>
              </a:cxn>
              <a:cxn ang="0">
                <a:pos x="7251" y="127"/>
              </a:cxn>
              <a:cxn ang="0">
                <a:pos x="7236" y="106"/>
              </a:cxn>
              <a:cxn ang="0">
                <a:pos x="7219" y="88"/>
              </a:cxn>
              <a:cxn ang="0">
                <a:pos x="7200" y="72"/>
              </a:cxn>
              <a:cxn ang="0">
                <a:pos x="7179" y="58"/>
              </a:cxn>
              <a:cxn ang="0">
                <a:pos x="7143" y="40"/>
              </a:cxn>
              <a:cxn ang="0">
                <a:pos x="7090" y="23"/>
              </a:cxn>
              <a:cxn ang="0">
                <a:pos x="7033" y="12"/>
              </a:cxn>
              <a:cxn ang="0">
                <a:pos x="6972" y="3"/>
              </a:cxn>
              <a:cxn ang="0">
                <a:pos x="6474" y="0"/>
              </a:cxn>
              <a:cxn ang="0">
                <a:pos x="6234" y="2"/>
              </a:cxn>
              <a:cxn ang="0">
                <a:pos x="5948" y="3"/>
              </a:cxn>
              <a:cxn ang="0">
                <a:pos x="5622" y="4"/>
              </a:cxn>
              <a:cxn ang="0">
                <a:pos x="5264" y="5"/>
              </a:cxn>
              <a:cxn ang="0">
                <a:pos x="4880" y="5"/>
              </a:cxn>
              <a:cxn ang="0">
                <a:pos x="4478" y="6"/>
              </a:cxn>
              <a:cxn ang="0">
                <a:pos x="4063" y="6"/>
              </a:cxn>
              <a:cxn ang="0">
                <a:pos x="3643" y="6"/>
              </a:cxn>
              <a:cxn ang="0">
                <a:pos x="3430" y="6"/>
              </a:cxn>
              <a:cxn ang="0">
                <a:pos x="3012" y="6"/>
              </a:cxn>
              <a:cxn ang="0">
                <a:pos x="2602" y="6"/>
              </a:cxn>
              <a:cxn ang="0">
                <a:pos x="2208" y="5"/>
              </a:cxn>
              <a:cxn ang="0">
                <a:pos x="1836" y="4"/>
              </a:cxn>
              <a:cxn ang="0">
                <a:pos x="1493" y="3"/>
              </a:cxn>
              <a:cxn ang="0">
                <a:pos x="1186" y="2"/>
              </a:cxn>
              <a:cxn ang="0">
                <a:pos x="923" y="1"/>
              </a:cxn>
              <a:cxn ang="0">
                <a:pos x="343" y="0"/>
              </a:cxn>
              <a:cxn ang="0">
                <a:pos x="281" y="6"/>
              </a:cxn>
              <a:cxn ang="0">
                <a:pos x="220" y="17"/>
              </a:cxn>
              <a:cxn ang="0">
                <a:pos x="165" y="31"/>
              </a:cxn>
              <a:cxn ang="0">
                <a:pos x="115" y="52"/>
              </a:cxn>
              <a:cxn ang="0">
                <a:pos x="93" y="65"/>
              </a:cxn>
              <a:cxn ang="0">
                <a:pos x="72" y="80"/>
              </a:cxn>
              <a:cxn ang="0">
                <a:pos x="54" y="97"/>
              </a:cxn>
              <a:cxn ang="0">
                <a:pos x="38" y="116"/>
              </a:cxn>
              <a:cxn ang="0">
                <a:pos x="24" y="138"/>
              </a:cxn>
              <a:cxn ang="0">
                <a:pos x="14" y="162"/>
              </a:cxn>
              <a:cxn ang="0">
                <a:pos x="5" y="190"/>
              </a:cxn>
              <a:cxn ang="0">
                <a:pos x="0" y="221"/>
              </a:cxn>
              <a:cxn ang="0">
                <a:pos x="2" y="737"/>
              </a:cxn>
              <a:cxn ang="0">
                <a:pos x="5" y="1203"/>
              </a:cxn>
              <a:cxn ang="0">
                <a:pos x="8" y="1648"/>
              </a:cxn>
              <a:cxn ang="0">
                <a:pos x="10" y="2079"/>
              </a:cxn>
              <a:cxn ang="0">
                <a:pos x="12" y="2504"/>
              </a:cxn>
              <a:cxn ang="0">
                <a:pos x="12" y="2926"/>
              </a:cxn>
              <a:cxn ang="0">
                <a:pos x="13" y="3352"/>
              </a:cxn>
              <a:cxn ang="0">
                <a:pos x="12" y="3788"/>
              </a:cxn>
              <a:cxn ang="0">
                <a:pos x="1718" y="4012"/>
              </a:cxn>
            </a:cxnLst>
            <a:rect l="0" t="0" r="r" b="b"/>
            <a:pathLst>
              <a:path w="7283" h="4012">
                <a:moveTo>
                  <a:pt x="1718" y="3310"/>
                </a:moveTo>
                <a:lnTo>
                  <a:pt x="3548" y="3310"/>
                </a:lnTo>
                <a:lnTo>
                  <a:pt x="3548" y="2567"/>
                </a:lnTo>
                <a:lnTo>
                  <a:pt x="5362" y="2567"/>
                </a:lnTo>
                <a:lnTo>
                  <a:pt x="5362" y="1825"/>
                </a:lnTo>
                <a:lnTo>
                  <a:pt x="7273" y="1825"/>
                </a:lnTo>
                <a:lnTo>
                  <a:pt x="7273" y="1737"/>
                </a:lnTo>
                <a:lnTo>
                  <a:pt x="7275" y="1651"/>
                </a:lnTo>
                <a:lnTo>
                  <a:pt x="7275" y="1568"/>
                </a:lnTo>
                <a:lnTo>
                  <a:pt x="7276" y="1487"/>
                </a:lnTo>
                <a:lnTo>
                  <a:pt x="7276" y="1407"/>
                </a:lnTo>
                <a:lnTo>
                  <a:pt x="7277" y="1329"/>
                </a:lnTo>
                <a:lnTo>
                  <a:pt x="7277" y="1251"/>
                </a:lnTo>
                <a:lnTo>
                  <a:pt x="7278" y="1174"/>
                </a:lnTo>
                <a:lnTo>
                  <a:pt x="7278" y="1095"/>
                </a:lnTo>
                <a:lnTo>
                  <a:pt x="7279" y="1016"/>
                </a:lnTo>
                <a:lnTo>
                  <a:pt x="7280" y="935"/>
                </a:lnTo>
                <a:lnTo>
                  <a:pt x="7280" y="853"/>
                </a:lnTo>
                <a:lnTo>
                  <a:pt x="7281" y="768"/>
                </a:lnTo>
                <a:lnTo>
                  <a:pt x="7282" y="680"/>
                </a:lnTo>
                <a:lnTo>
                  <a:pt x="7282" y="590"/>
                </a:lnTo>
                <a:lnTo>
                  <a:pt x="7283" y="495"/>
                </a:lnTo>
                <a:lnTo>
                  <a:pt x="7283" y="221"/>
                </a:lnTo>
                <a:lnTo>
                  <a:pt x="7281" y="205"/>
                </a:lnTo>
                <a:lnTo>
                  <a:pt x="7278" y="190"/>
                </a:lnTo>
                <a:lnTo>
                  <a:pt x="7273" y="176"/>
                </a:lnTo>
                <a:lnTo>
                  <a:pt x="7269" y="162"/>
                </a:lnTo>
                <a:lnTo>
                  <a:pt x="7264" y="150"/>
                </a:lnTo>
                <a:lnTo>
                  <a:pt x="7259" y="138"/>
                </a:lnTo>
                <a:lnTo>
                  <a:pt x="7251" y="127"/>
                </a:lnTo>
                <a:lnTo>
                  <a:pt x="7245" y="116"/>
                </a:lnTo>
                <a:lnTo>
                  <a:pt x="7236" y="106"/>
                </a:lnTo>
                <a:lnTo>
                  <a:pt x="7229" y="97"/>
                </a:lnTo>
                <a:lnTo>
                  <a:pt x="7219" y="88"/>
                </a:lnTo>
                <a:lnTo>
                  <a:pt x="7210" y="80"/>
                </a:lnTo>
                <a:lnTo>
                  <a:pt x="7200" y="72"/>
                </a:lnTo>
                <a:lnTo>
                  <a:pt x="7190" y="65"/>
                </a:lnTo>
                <a:lnTo>
                  <a:pt x="7179" y="58"/>
                </a:lnTo>
                <a:lnTo>
                  <a:pt x="7168" y="52"/>
                </a:lnTo>
                <a:lnTo>
                  <a:pt x="7143" y="40"/>
                </a:lnTo>
                <a:lnTo>
                  <a:pt x="7118" y="31"/>
                </a:lnTo>
                <a:lnTo>
                  <a:pt x="7090" y="23"/>
                </a:lnTo>
                <a:lnTo>
                  <a:pt x="7062" y="17"/>
                </a:lnTo>
                <a:lnTo>
                  <a:pt x="7033" y="12"/>
                </a:lnTo>
                <a:lnTo>
                  <a:pt x="7002" y="6"/>
                </a:lnTo>
                <a:lnTo>
                  <a:pt x="6972" y="3"/>
                </a:lnTo>
                <a:lnTo>
                  <a:pt x="6940" y="0"/>
                </a:lnTo>
                <a:lnTo>
                  <a:pt x="6474" y="0"/>
                </a:lnTo>
                <a:lnTo>
                  <a:pt x="6360" y="1"/>
                </a:lnTo>
                <a:lnTo>
                  <a:pt x="6234" y="2"/>
                </a:lnTo>
                <a:lnTo>
                  <a:pt x="6097" y="2"/>
                </a:lnTo>
                <a:lnTo>
                  <a:pt x="5948" y="3"/>
                </a:lnTo>
                <a:lnTo>
                  <a:pt x="5789" y="3"/>
                </a:lnTo>
                <a:lnTo>
                  <a:pt x="5622" y="4"/>
                </a:lnTo>
                <a:lnTo>
                  <a:pt x="5447" y="4"/>
                </a:lnTo>
                <a:lnTo>
                  <a:pt x="5264" y="5"/>
                </a:lnTo>
                <a:lnTo>
                  <a:pt x="5075" y="5"/>
                </a:lnTo>
                <a:lnTo>
                  <a:pt x="4880" y="5"/>
                </a:lnTo>
                <a:lnTo>
                  <a:pt x="4681" y="6"/>
                </a:lnTo>
                <a:lnTo>
                  <a:pt x="4478" y="6"/>
                </a:lnTo>
                <a:lnTo>
                  <a:pt x="4271" y="6"/>
                </a:lnTo>
                <a:lnTo>
                  <a:pt x="4063" y="6"/>
                </a:lnTo>
                <a:lnTo>
                  <a:pt x="3853" y="6"/>
                </a:lnTo>
                <a:lnTo>
                  <a:pt x="3643" y="6"/>
                </a:lnTo>
                <a:lnTo>
                  <a:pt x="3640" y="6"/>
                </a:lnTo>
                <a:lnTo>
                  <a:pt x="3430" y="6"/>
                </a:lnTo>
                <a:lnTo>
                  <a:pt x="3220" y="6"/>
                </a:lnTo>
                <a:lnTo>
                  <a:pt x="3012" y="6"/>
                </a:lnTo>
                <a:lnTo>
                  <a:pt x="2805" y="6"/>
                </a:lnTo>
                <a:lnTo>
                  <a:pt x="2602" y="6"/>
                </a:lnTo>
                <a:lnTo>
                  <a:pt x="2403" y="5"/>
                </a:lnTo>
                <a:lnTo>
                  <a:pt x="2208" y="5"/>
                </a:lnTo>
                <a:lnTo>
                  <a:pt x="2019" y="5"/>
                </a:lnTo>
                <a:lnTo>
                  <a:pt x="1836" y="4"/>
                </a:lnTo>
                <a:lnTo>
                  <a:pt x="1660" y="4"/>
                </a:lnTo>
                <a:lnTo>
                  <a:pt x="1493" y="3"/>
                </a:lnTo>
                <a:lnTo>
                  <a:pt x="1335" y="3"/>
                </a:lnTo>
                <a:lnTo>
                  <a:pt x="1186" y="2"/>
                </a:lnTo>
                <a:lnTo>
                  <a:pt x="1049" y="2"/>
                </a:lnTo>
                <a:lnTo>
                  <a:pt x="923" y="1"/>
                </a:lnTo>
                <a:lnTo>
                  <a:pt x="808" y="0"/>
                </a:lnTo>
                <a:lnTo>
                  <a:pt x="343" y="0"/>
                </a:lnTo>
                <a:lnTo>
                  <a:pt x="311" y="3"/>
                </a:lnTo>
                <a:lnTo>
                  <a:pt x="281" y="6"/>
                </a:lnTo>
                <a:lnTo>
                  <a:pt x="250" y="12"/>
                </a:lnTo>
                <a:lnTo>
                  <a:pt x="220" y="17"/>
                </a:lnTo>
                <a:lnTo>
                  <a:pt x="193" y="23"/>
                </a:lnTo>
                <a:lnTo>
                  <a:pt x="165" y="31"/>
                </a:lnTo>
                <a:lnTo>
                  <a:pt x="140" y="40"/>
                </a:lnTo>
                <a:lnTo>
                  <a:pt x="115" y="52"/>
                </a:lnTo>
                <a:lnTo>
                  <a:pt x="104" y="58"/>
                </a:lnTo>
                <a:lnTo>
                  <a:pt x="93" y="65"/>
                </a:lnTo>
                <a:lnTo>
                  <a:pt x="83" y="72"/>
                </a:lnTo>
                <a:lnTo>
                  <a:pt x="72" y="80"/>
                </a:lnTo>
                <a:lnTo>
                  <a:pt x="64" y="88"/>
                </a:lnTo>
                <a:lnTo>
                  <a:pt x="54" y="97"/>
                </a:lnTo>
                <a:lnTo>
                  <a:pt x="46" y="106"/>
                </a:lnTo>
                <a:lnTo>
                  <a:pt x="38" y="116"/>
                </a:lnTo>
                <a:lnTo>
                  <a:pt x="31" y="127"/>
                </a:lnTo>
                <a:lnTo>
                  <a:pt x="24" y="138"/>
                </a:lnTo>
                <a:lnTo>
                  <a:pt x="19" y="150"/>
                </a:lnTo>
                <a:lnTo>
                  <a:pt x="14" y="162"/>
                </a:lnTo>
                <a:lnTo>
                  <a:pt x="10" y="176"/>
                </a:lnTo>
                <a:lnTo>
                  <a:pt x="5" y="190"/>
                </a:lnTo>
                <a:lnTo>
                  <a:pt x="2" y="205"/>
                </a:lnTo>
                <a:lnTo>
                  <a:pt x="0" y="221"/>
                </a:lnTo>
                <a:lnTo>
                  <a:pt x="0" y="495"/>
                </a:lnTo>
                <a:lnTo>
                  <a:pt x="2" y="737"/>
                </a:lnTo>
                <a:lnTo>
                  <a:pt x="4" y="972"/>
                </a:lnTo>
                <a:lnTo>
                  <a:pt x="5" y="1203"/>
                </a:lnTo>
                <a:lnTo>
                  <a:pt x="6" y="1428"/>
                </a:lnTo>
                <a:lnTo>
                  <a:pt x="8" y="1648"/>
                </a:lnTo>
                <a:lnTo>
                  <a:pt x="10" y="1865"/>
                </a:lnTo>
                <a:lnTo>
                  <a:pt x="10" y="2079"/>
                </a:lnTo>
                <a:lnTo>
                  <a:pt x="11" y="2293"/>
                </a:lnTo>
                <a:lnTo>
                  <a:pt x="12" y="2504"/>
                </a:lnTo>
                <a:lnTo>
                  <a:pt x="12" y="2715"/>
                </a:lnTo>
                <a:lnTo>
                  <a:pt x="12" y="2926"/>
                </a:lnTo>
                <a:lnTo>
                  <a:pt x="13" y="3139"/>
                </a:lnTo>
                <a:lnTo>
                  <a:pt x="13" y="3352"/>
                </a:lnTo>
                <a:lnTo>
                  <a:pt x="12" y="3569"/>
                </a:lnTo>
                <a:lnTo>
                  <a:pt x="12" y="3788"/>
                </a:lnTo>
                <a:lnTo>
                  <a:pt x="12" y="4012"/>
                </a:lnTo>
                <a:lnTo>
                  <a:pt x="1718" y="4012"/>
                </a:lnTo>
                <a:lnTo>
                  <a:pt x="1718" y="33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Freeform 49"/>
          <p:cNvSpPr>
            <a:spLocks/>
          </p:cNvSpPr>
          <p:nvPr/>
        </p:nvSpPr>
        <p:spPr bwMode="auto">
          <a:xfrm>
            <a:off x="136527" y="259314"/>
            <a:ext cx="484443" cy="402411"/>
          </a:xfrm>
          <a:custGeom>
            <a:avLst/>
            <a:gdLst/>
            <a:ahLst/>
            <a:cxnLst>
              <a:cxn ang="0">
                <a:pos x="3661" y="742"/>
              </a:cxn>
              <a:cxn ang="0">
                <a:pos x="1833" y="2188"/>
              </a:cxn>
              <a:cxn ang="0">
                <a:pos x="5" y="2315"/>
              </a:cxn>
              <a:cxn ang="0">
                <a:pos x="4" y="2517"/>
              </a:cxn>
              <a:cxn ang="0">
                <a:pos x="3" y="2727"/>
              </a:cxn>
              <a:cxn ang="0">
                <a:pos x="2" y="2937"/>
              </a:cxn>
              <a:cxn ang="0">
                <a:pos x="1" y="3144"/>
              </a:cxn>
              <a:cxn ang="0">
                <a:pos x="0" y="3321"/>
              </a:cxn>
              <a:cxn ang="0">
                <a:pos x="4" y="3457"/>
              </a:cxn>
              <a:cxn ang="0">
                <a:pos x="18" y="3597"/>
              </a:cxn>
              <a:cxn ang="0">
                <a:pos x="47" y="3741"/>
              </a:cxn>
              <a:cxn ang="0">
                <a:pos x="97" y="3887"/>
              </a:cxn>
              <a:cxn ang="0">
                <a:pos x="172" y="4038"/>
              </a:cxn>
              <a:cxn ang="0">
                <a:pos x="279" y="4193"/>
              </a:cxn>
              <a:cxn ang="0">
                <a:pos x="423" y="4352"/>
              </a:cxn>
              <a:cxn ang="0">
                <a:pos x="610" y="4515"/>
              </a:cxn>
              <a:cxn ang="0">
                <a:pos x="845" y="4682"/>
              </a:cxn>
              <a:cxn ang="0">
                <a:pos x="1134" y="4854"/>
              </a:cxn>
              <a:cxn ang="0">
                <a:pos x="1530" y="5058"/>
              </a:cxn>
              <a:cxn ang="0">
                <a:pos x="2083" y="5328"/>
              </a:cxn>
              <a:cxn ang="0">
                <a:pos x="2681" y="5615"/>
              </a:cxn>
              <a:cxn ang="0">
                <a:pos x="3212" y="5866"/>
              </a:cxn>
              <a:cxn ang="0">
                <a:pos x="3562" y="6030"/>
              </a:cxn>
              <a:cxn ang="0">
                <a:pos x="3639" y="6066"/>
              </a:cxn>
              <a:cxn ang="0">
                <a:pos x="3641" y="6066"/>
              </a:cxn>
              <a:cxn ang="0">
                <a:pos x="3806" y="5989"/>
              </a:cxn>
              <a:cxn ang="0">
                <a:pos x="4229" y="5789"/>
              </a:cxn>
              <a:cxn ang="0">
                <a:pos x="4795" y="5521"/>
              </a:cxn>
              <a:cxn ang="0">
                <a:pos x="5391" y="5234"/>
              </a:cxn>
              <a:cxn ang="0">
                <a:pos x="5904" y="4980"/>
              </a:cxn>
              <a:cxn ang="0">
                <a:pos x="6248" y="4797"/>
              </a:cxn>
              <a:cxn ang="0">
                <a:pos x="6518" y="4626"/>
              </a:cxn>
              <a:cxn ang="0">
                <a:pos x="6737" y="4460"/>
              </a:cxn>
              <a:cxn ang="0">
                <a:pos x="6908" y="4299"/>
              </a:cxn>
              <a:cxn ang="0">
                <a:pos x="7039" y="4141"/>
              </a:cxn>
              <a:cxn ang="0">
                <a:pos x="7136" y="3988"/>
              </a:cxn>
              <a:cxn ang="0">
                <a:pos x="7203" y="3838"/>
              </a:cxn>
              <a:cxn ang="0">
                <a:pos x="7244" y="3692"/>
              </a:cxn>
              <a:cxn ang="0">
                <a:pos x="7267" y="3549"/>
              </a:cxn>
              <a:cxn ang="0">
                <a:pos x="7277" y="3411"/>
              </a:cxn>
              <a:cxn ang="0">
                <a:pos x="7279" y="3277"/>
              </a:cxn>
              <a:cxn ang="0">
                <a:pos x="7275" y="2644"/>
              </a:cxn>
              <a:cxn ang="0">
                <a:pos x="7271" y="2019"/>
              </a:cxn>
              <a:cxn ang="0">
                <a:pos x="7269" y="1402"/>
              </a:cxn>
              <a:cxn ang="0">
                <a:pos x="7268" y="795"/>
              </a:cxn>
              <a:cxn ang="0">
                <a:pos x="7269" y="197"/>
              </a:cxn>
            </a:cxnLst>
            <a:rect l="0" t="0" r="r" b="b"/>
            <a:pathLst>
              <a:path w="7279" h="6066">
                <a:moveTo>
                  <a:pt x="5491" y="0"/>
                </a:moveTo>
                <a:lnTo>
                  <a:pt x="5491" y="742"/>
                </a:lnTo>
                <a:lnTo>
                  <a:pt x="3661" y="742"/>
                </a:lnTo>
                <a:lnTo>
                  <a:pt x="3661" y="1485"/>
                </a:lnTo>
                <a:lnTo>
                  <a:pt x="1833" y="1485"/>
                </a:lnTo>
                <a:lnTo>
                  <a:pt x="1833" y="2188"/>
                </a:lnTo>
                <a:lnTo>
                  <a:pt x="5" y="2188"/>
                </a:lnTo>
                <a:lnTo>
                  <a:pt x="5" y="2250"/>
                </a:lnTo>
                <a:lnTo>
                  <a:pt x="5" y="2315"/>
                </a:lnTo>
                <a:lnTo>
                  <a:pt x="5" y="2381"/>
                </a:lnTo>
                <a:lnTo>
                  <a:pt x="4" y="2449"/>
                </a:lnTo>
                <a:lnTo>
                  <a:pt x="4" y="2517"/>
                </a:lnTo>
                <a:lnTo>
                  <a:pt x="4" y="2586"/>
                </a:lnTo>
                <a:lnTo>
                  <a:pt x="3" y="2656"/>
                </a:lnTo>
                <a:lnTo>
                  <a:pt x="3" y="2727"/>
                </a:lnTo>
                <a:lnTo>
                  <a:pt x="3" y="2797"/>
                </a:lnTo>
                <a:lnTo>
                  <a:pt x="2" y="2867"/>
                </a:lnTo>
                <a:lnTo>
                  <a:pt x="2" y="2937"/>
                </a:lnTo>
                <a:lnTo>
                  <a:pt x="2" y="3007"/>
                </a:lnTo>
                <a:lnTo>
                  <a:pt x="1" y="3076"/>
                </a:lnTo>
                <a:lnTo>
                  <a:pt x="1" y="3144"/>
                </a:lnTo>
                <a:lnTo>
                  <a:pt x="1" y="3211"/>
                </a:lnTo>
                <a:lnTo>
                  <a:pt x="0" y="3277"/>
                </a:lnTo>
                <a:lnTo>
                  <a:pt x="0" y="3321"/>
                </a:lnTo>
                <a:lnTo>
                  <a:pt x="1" y="3366"/>
                </a:lnTo>
                <a:lnTo>
                  <a:pt x="2" y="3411"/>
                </a:lnTo>
                <a:lnTo>
                  <a:pt x="4" y="3457"/>
                </a:lnTo>
                <a:lnTo>
                  <a:pt x="8" y="3504"/>
                </a:lnTo>
                <a:lnTo>
                  <a:pt x="12" y="3549"/>
                </a:lnTo>
                <a:lnTo>
                  <a:pt x="18" y="3597"/>
                </a:lnTo>
                <a:lnTo>
                  <a:pt x="26" y="3644"/>
                </a:lnTo>
                <a:lnTo>
                  <a:pt x="35" y="3692"/>
                </a:lnTo>
                <a:lnTo>
                  <a:pt x="47" y="3741"/>
                </a:lnTo>
                <a:lnTo>
                  <a:pt x="60" y="3788"/>
                </a:lnTo>
                <a:lnTo>
                  <a:pt x="77" y="3838"/>
                </a:lnTo>
                <a:lnTo>
                  <a:pt x="97" y="3887"/>
                </a:lnTo>
                <a:lnTo>
                  <a:pt x="118" y="3937"/>
                </a:lnTo>
                <a:lnTo>
                  <a:pt x="143" y="3988"/>
                </a:lnTo>
                <a:lnTo>
                  <a:pt x="172" y="4038"/>
                </a:lnTo>
                <a:lnTo>
                  <a:pt x="204" y="4090"/>
                </a:lnTo>
                <a:lnTo>
                  <a:pt x="240" y="4141"/>
                </a:lnTo>
                <a:lnTo>
                  <a:pt x="279" y="4193"/>
                </a:lnTo>
                <a:lnTo>
                  <a:pt x="322" y="4246"/>
                </a:lnTo>
                <a:lnTo>
                  <a:pt x="371" y="4299"/>
                </a:lnTo>
                <a:lnTo>
                  <a:pt x="423" y="4352"/>
                </a:lnTo>
                <a:lnTo>
                  <a:pt x="480" y="4406"/>
                </a:lnTo>
                <a:lnTo>
                  <a:pt x="542" y="4460"/>
                </a:lnTo>
                <a:lnTo>
                  <a:pt x="610" y="4515"/>
                </a:lnTo>
                <a:lnTo>
                  <a:pt x="682" y="4571"/>
                </a:lnTo>
                <a:lnTo>
                  <a:pt x="761" y="4626"/>
                </a:lnTo>
                <a:lnTo>
                  <a:pt x="845" y="4682"/>
                </a:lnTo>
                <a:lnTo>
                  <a:pt x="934" y="4739"/>
                </a:lnTo>
                <a:lnTo>
                  <a:pt x="1031" y="4797"/>
                </a:lnTo>
                <a:lnTo>
                  <a:pt x="1134" y="4854"/>
                </a:lnTo>
                <a:lnTo>
                  <a:pt x="1243" y="4912"/>
                </a:lnTo>
                <a:lnTo>
                  <a:pt x="1375" y="4980"/>
                </a:lnTo>
                <a:lnTo>
                  <a:pt x="1530" y="5058"/>
                </a:lnTo>
                <a:lnTo>
                  <a:pt x="1702" y="5144"/>
                </a:lnTo>
                <a:lnTo>
                  <a:pt x="1888" y="5234"/>
                </a:lnTo>
                <a:lnTo>
                  <a:pt x="2083" y="5328"/>
                </a:lnTo>
                <a:lnTo>
                  <a:pt x="2283" y="5425"/>
                </a:lnTo>
                <a:lnTo>
                  <a:pt x="2483" y="5521"/>
                </a:lnTo>
                <a:lnTo>
                  <a:pt x="2681" y="5615"/>
                </a:lnTo>
                <a:lnTo>
                  <a:pt x="2871" y="5705"/>
                </a:lnTo>
                <a:lnTo>
                  <a:pt x="3050" y="5789"/>
                </a:lnTo>
                <a:lnTo>
                  <a:pt x="3212" y="5866"/>
                </a:lnTo>
                <a:lnTo>
                  <a:pt x="3354" y="5932"/>
                </a:lnTo>
                <a:lnTo>
                  <a:pt x="3472" y="5989"/>
                </a:lnTo>
                <a:lnTo>
                  <a:pt x="3562" y="6030"/>
                </a:lnTo>
                <a:lnTo>
                  <a:pt x="3618" y="6057"/>
                </a:lnTo>
                <a:lnTo>
                  <a:pt x="3638" y="6066"/>
                </a:lnTo>
                <a:lnTo>
                  <a:pt x="3639" y="6066"/>
                </a:lnTo>
                <a:lnTo>
                  <a:pt x="3639" y="6065"/>
                </a:lnTo>
                <a:lnTo>
                  <a:pt x="3640" y="6066"/>
                </a:lnTo>
                <a:lnTo>
                  <a:pt x="3641" y="6066"/>
                </a:lnTo>
                <a:lnTo>
                  <a:pt x="3660" y="6057"/>
                </a:lnTo>
                <a:lnTo>
                  <a:pt x="3717" y="6030"/>
                </a:lnTo>
                <a:lnTo>
                  <a:pt x="3806" y="5989"/>
                </a:lnTo>
                <a:lnTo>
                  <a:pt x="3925" y="5932"/>
                </a:lnTo>
                <a:lnTo>
                  <a:pt x="4067" y="5866"/>
                </a:lnTo>
                <a:lnTo>
                  <a:pt x="4229" y="5789"/>
                </a:lnTo>
                <a:lnTo>
                  <a:pt x="4407" y="5705"/>
                </a:lnTo>
                <a:lnTo>
                  <a:pt x="4598" y="5615"/>
                </a:lnTo>
                <a:lnTo>
                  <a:pt x="4795" y="5521"/>
                </a:lnTo>
                <a:lnTo>
                  <a:pt x="4996" y="5425"/>
                </a:lnTo>
                <a:lnTo>
                  <a:pt x="5196" y="5328"/>
                </a:lnTo>
                <a:lnTo>
                  <a:pt x="5391" y="5234"/>
                </a:lnTo>
                <a:lnTo>
                  <a:pt x="5577" y="5144"/>
                </a:lnTo>
                <a:lnTo>
                  <a:pt x="5749" y="5058"/>
                </a:lnTo>
                <a:lnTo>
                  <a:pt x="5904" y="4980"/>
                </a:lnTo>
                <a:lnTo>
                  <a:pt x="6036" y="4912"/>
                </a:lnTo>
                <a:lnTo>
                  <a:pt x="6145" y="4854"/>
                </a:lnTo>
                <a:lnTo>
                  <a:pt x="6248" y="4797"/>
                </a:lnTo>
                <a:lnTo>
                  <a:pt x="6345" y="4739"/>
                </a:lnTo>
                <a:lnTo>
                  <a:pt x="6435" y="4682"/>
                </a:lnTo>
                <a:lnTo>
                  <a:pt x="6518" y="4626"/>
                </a:lnTo>
                <a:lnTo>
                  <a:pt x="6597" y="4571"/>
                </a:lnTo>
                <a:lnTo>
                  <a:pt x="6669" y="4515"/>
                </a:lnTo>
                <a:lnTo>
                  <a:pt x="6737" y="4460"/>
                </a:lnTo>
                <a:lnTo>
                  <a:pt x="6799" y="4406"/>
                </a:lnTo>
                <a:lnTo>
                  <a:pt x="6856" y="4352"/>
                </a:lnTo>
                <a:lnTo>
                  <a:pt x="6908" y="4299"/>
                </a:lnTo>
                <a:lnTo>
                  <a:pt x="6957" y="4246"/>
                </a:lnTo>
                <a:lnTo>
                  <a:pt x="7000" y="4193"/>
                </a:lnTo>
                <a:lnTo>
                  <a:pt x="7039" y="4141"/>
                </a:lnTo>
                <a:lnTo>
                  <a:pt x="7075" y="4090"/>
                </a:lnTo>
                <a:lnTo>
                  <a:pt x="7107" y="4038"/>
                </a:lnTo>
                <a:lnTo>
                  <a:pt x="7136" y="3988"/>
                </a:lnTo>
                <a:lnTo>
                  <a:pt x="7161" y="3937"/>
                </a:lnTo>
                <a:lnTo>
                  <a:pt x="7182" y="3887"/>
                </a:lnTo>
                <a:lnTo>
                  <a:pt x="7203" y="3838"/>
                </a:lnTo>
                <a:lnTo>
                  <a:pt x="7219" y="3788"/>
                </a:lnTo>
                <a:lnTo>
                  <a:pt x="7232" y="3741"/>
                </a:lnTo>
                <a:lnTo>
                  <a:pt x="7244" y="3692"/>
                </a:lnTo>
                <a:lnTo>
                  <a:pt x="7253" y="3644"/>
                </a:lnTo>
                <a:lnTo>
                  <a:pt x="7261" y="3597"/>
                </a:lnTo>
                <a:lnTo>
                  <a:pt x="7267" y="3549"/>
                </a:lnTo>
                <a:lnTo>
                  <a:pt x="7271" y="3504"/>
                </a:lnTo>
                <a:lnTo>
                  <a:pt x="7275" y="3457"/>
                </a:lnTo>
                <a:lnTo>
                  <a:pt x="7277" y="3411"/>
                </a:lnTo>
                <a:lnTo>
                  <a:pt x="7278" y="3366"/>
                </a:lnTo>
                <a:lnTo>
                  <a:pt x="7279" y="3321"/>
                </a:lnTo>
                <a:lnTo>
                  <a:pt x="7279" y="3277"/>
                </a:lnTo>
                <a:lnTo>
                  <a:pt x="7278" y="3064"/>
                </a:lnTo>
                <a:lnTo>
                  <a:pt x="7276" y="2854"/>
                </a:lnTo>
                <a:lnTo>
                  <a:pt x="7275" y="2644"/>
                </a:lnTo>
                <a:lnTo>
                  <a:pt x="7274" y="2435"/>
                </a:lnTo>
                <a:lnTo>
                  <a:pt x="7273" y="2227"/>
                </a:lnTo>
                <a:lnTo>
                  <a:pt x="7271" y="2019"/>
                </a:lnTo>
                <a:lnTo>
                  <a:pt x="7270" y="1813"/>
                </a:lnTo>
                <a:lnTo>
                  <a:pt x="7270" y="1607"/>
                </a:lnTo>
                <a:lnTo>
                  <a:pt x="7269" y="1402"/>
                </a:lnTo>
                <a:lnTo>
                  <a:pt x="7269" y="1199"/>
                </a:lnTo>
                <a:lnTo>
                  <a:pt x="7269" y="997"/>
                </a:lnTo>
                <a:lnTo>
                  <a:pt x="7268" y="795"/>
                </a:lnTo>
                <a:lnTo>
                  <a:pt x="7268" y="594"/>
                </a:lnTo>
                <a:lnTo>
                  <a:pt x="7268" y="396"/>
                </a:lnTo>
                <a:lnTo>
                  <a:pt x="7269" y="197"/>
                </a:lnTo>
                <a:lnTo>
                  <a:pt x="7269" y="0"/>
                </a:lnTo>
                <a:lnTo>
                  <a:pt x="5491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Tx/>
        <a:buSzPct val="100000"/>
        <a:buFont typeface="Calibri" pitchFamily="34" charset="0"/>
        <a:buChar char="–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Tx/>
        <a:buSzPct val="90000"/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«Розетка»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err="1"/>
              <a:t>Хакатон</a:t>
            </a:r>
            <a:r>
              <a:rPr lang="ru-RU" sz="1800" dirty="0"/>
              <a:t> — форум разработчиков, во время которого специалисты из разных </a:t>
            </a:r>
            <a:r>
              <a:rPr lang="ru-RU" sz="1800" dirty="0" smtClean="0"/>
              <a:t>позиций сообща </a:t>
            </a:r>
            <a:r>
              <a:rPr lang="ru-RU" sz="1800" dirty="0"/>
              <a:t>решают какую-либо проблему на время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 smtClean="0"/>
          </a:p>
          <a:p>
            <a:pPr marL="342900" indent="-342900">
              <a:buAutoNum type="arabicPeriod"/>
            </a:pPr>
            <a:r>
              <a:rPr lang="ru-RU" sz="1800" dirty="0" smtClean="0"/>
              <a:t>Импульс-доклад (20 минут)</a:t>
            </a:r>
          </a:p>
          <a:p>
            <a:pPr marL="342900" indent="-342900">
              <a:buAutoNum type="arabicPeriod"/>
            </a:pPr>
            <a:r>
              <a:rPr lang="ru-RU" sz="1800" dirty="0" err="1" smtClean="0"/>
              <a:t>Батлл</a:t>
            </a:r>
            <a:r>
              <a:rPr lang="ru-RU" sz="1800" dirty="0" smtClean="0"/>
              <a:t>-диалог (20 минут)</a:t>
            </a:r>
          </a:p>
          <a:p>
            <a:pPr marL="342900" indent="-342900">
              <a:buAutoNum type="arabicPeriod"/>
            </a:pPr>
            <a:r>
              <a:rPr lang="ru-RU" sz="1800" dirty="0" smtClean="0"/>
              <a:t>Реактивный </a:t>
            </a:r>
            <a:r>
              <a:rPr lang="ru-RU" sz="1800" dirty="0" smtClean="0"/>
              <a:t>круг (10 минут)</a:t>
            </a:r>
          </a:p>
          <a:p>
            <a:pPr marL="342900" indent="-342900">
              <a:buAutoNum type="arabicPeriod"/>
            </a:pPr>
            <a:r>
              <a:rPr lang="ru-RU" sz="1800" dirty="0" smtClean="0"/>
              <a:t>Креативный круг: группы – «здесь и сейчас» (20 минут) – общая сборка (20 минут)</a:t>
            </a:r>
          </a:p>
          <a:p>
            <a:pPr marL="0" indent="0">
              <a:buNone/>
            </a:pPr>
            <a:r>
              <a:rPr lang="ru-RU" sz="1800" dirty="0" smtClean="0"/>
              <a:t>Основания:</a:t>
            </a:r>
            <a:r>
              <a:rPr lang="ru-RU" sz="1800" b="1" dirty="0" smtClean="0"/>
              <a:t> совместность</a:t>
            </a:r>
            <a:r>
              <a:rPr lang="ru-RU" sz="1800" dirty="0" smtClean="0"/>
              <a:t>, </a:t>
            </a:r>
            <a:r>
              <a:rPr lang="ru-RU" sz="1800" dirty="0" err="1" smtClean="0"/>
              <a:t>пассионарность</a:t>
            </a:r>
            <a:r>
              <a:rPr lang="ru-RU" sz="1800" dirty="0" smtClean="0"/>
              <a:t> участников, использование уникального опыта каждого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44883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1755934" y="-14868"/>
            <a:ext cx="7388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МОСКОВСКАЯ МОДЕЛЬ</a:t>
            </a:r>
            <a:br>
              <a:rPr lang="ru-RU" sz="2800" dirty="0" smtClean="0">
                <a:solidFill>
                  <a:schemeClr val="bg1"/>
                </a:solidFill>
                <a:ea typeface="+mj-ea"/>
              </a:rPr>
            </a:br>
            <a:r>
              <a:rPr lang="ru-RU" sz="1600" dirty="0" smtClean="0">
                <a:solidFill>
                  <a:schemeClr val="bg1"/>
                </a:solidFill>
              </a:rPr>
              <a:t>КОМПЕТЕНТНОСТЕЙ РУКОВОДИТЕЛЯ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84385"/>
              </p:ext>
            </p:extLst>
          </p:nvPr>
        </p:nvGraphicFramePr>
        <p:xfrm>
          <a:off x="292098" y="1006475"/>
          <a:ext cx="8539164" cy="363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1951"/>
                <a:gridCol w="533721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(кластер) компетенций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компетенции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Управленческие компетенции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Стратегическое и системное мышление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Лидерство и мотивация сотрудников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Планирование деятельности и управление подчиненными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Коммуникативные компетенции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Межличностное понимание </a:t>
                      </a:r>
                      <a:b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способность к ведению переговоров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Навыки публичного выступления </a:t>
                      </a:r>
                      <a:b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умение взаимодействовать с аудиторией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Управление конфликтами и самоконтроль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Личностно-деловые компетенции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Готовность к нововведениям и гибкость в принятии решений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Способность к самоанализу и ориентация на развитие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817327"/>
            <a:ext cx="9144000" cy="326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3683" y="1386183"/>
            <a:ext cx="4160954" cy="360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Руководство учебной, учебно-методической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и </a:t>
            </a:r>
            <a:r>
              <a:rPr lang="ru-RU" sz="1200" dirty="0"/>
              <a:t>воспитательной деятельностью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профессиональной </a:t>
            </a:r>
            <a:r>
              <a:rPr lang="ru-RU" sz="1200" dirty="0"/>
              <a:t>образовательной организации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Руководство учебно-производственной, производственной и иными уставными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видами </a:t>
            </a:r>
            <a:r>
              <a:rPr lang="ru-RU" sz="1200" dirty="0"/>
              <a:t>деятельности профессиональной образовательной организации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Управление профессиональными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образовательными </a:t>
            </a:r>
            <a:r>
              <a:rPr lang="ru-RU" sz="1200" dirty="0"/>
              <a:t>программами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Управление ресурсами профессиональной образовательной организации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b="1" dirty="0"/>
              <a:t>Управление развитием профессиональной образовательной организации 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Представление профессиональной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образовательной </a:t>
            </a:r>
            <a:r>
              <a:rPr lang="ru-RU" sz="1200" dirty="0"/>
              <a:t>организации в отношениях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 </a:t>
            </a:r>
            <a:r>
              <a:rPr lang="ru-RU" sz="1200" dirty="0"/>
              <a:t>органами государственной власти, органами местного самоуправления, общественными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и </a:t>
            </a:r>
            <a:r>
              <a:rPr lang="ru-RU" sz="1200" dirty="0"/>
              <a:t>иными </a:t>
            </a:r>
            <a:r>
              <a:rPr lang="ru-RU" sz="1200" dirty="0" smtClean="0"/>
              <a:t>организациями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0366" y="788475"/>
            <a:ext cx="35921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5C738E"/>
                </a:solidFill>
              </a:rPr>
              <a:t>2016 ГОД </a:t>
            </a:r>
            <a:r>
              <a:rPr lang="ru-RU" sz="1400" dirty="0" smtClean="0"/>
              <a:t>– 13 трудовых функций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755934" y="-14868"/>
            <a:ext cx="7388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ПРОФСТАНДАРТ</a:t>
            </a:r>
            <a:br>
              <a:rPr lang="ru-RU" sz="2800" dirty="0" smtClean="0">
                <a:solidFill>
                  <a:schemeClr val="bg1"/>
                </a:solidFill>
                <a:ea typeface="+mj-ea"/>
              </a:rPr>
            </a:br>
            <a:r>
              <a:rPr lang="ru-RU" sz="1600" dirty="0" smtClean="0">
                <a:solidFill>
                  <a:schemeClr val="bg1"/>
                </a:solidFill>
              </a:rPr>
              <a:t>ТРУДОВЫЕ ФУНКЦИИ РУКОВОДИТЕЛЯ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366" y="1093272"/>
            <a:ext cx="25798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5C738E"/>
                </a:solidFill>
              </a:rPr>
              <a:t>2018 ГОД 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674393" y="1386183"/>
            <a:ext cx="4160954" cy="368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b="1" dirty="0"/>
              <a:t>Руководство разработкой и реализацией образовательных программ (А/01.7)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Обеспечение условий реализации образовательных программ (А/02.7)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b="1" dirty="0"/>
              <a:t>Организация мониторинга и контроля качества образовательной деятельности (А/03.7)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Координация и контроль взаимодействия участников образовательных отношений (А/04.7)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Администрирование в общеобразовательной организации (В/01.7)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Управление ресурсами общеобразовательной организации (В/02.7)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b="1" dirty="0"/>
              <a:t>Обеспечение развития общеобразовательной организации (В/03.7)</a:t>
            </a:r>
          </a:p>
          <a:p>
            <a:pPr marL="17145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200" dirty="0"/>
              <a:t>Представление общеобразовательной </a:t>
            </a:r>
            <a:r>
              <a:rPr lang="ru-RU" sz="1200" dirty="0" smtClean="0"/>
              <a:t>организации</a:t>
            </a:r>
            <a:br>
              <a:rPr lang="ru-RU" sz="1200" dirty="0" smtClean="0"/>
            </a:br>
            <a:r>
              <a:rPr lang="ru-RU" sz="1200" dirty="0" smtClean="0"/>
              <a:t>в </a:t>
            </a:r>
            <a:r>
              <a:rPr lang="ru-RU" sz="1200" dirty="0"/>
              <a:t>отношениях с органами государственной власти, органами местного самоуправления, общественными и иными организациями (В/04.7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1076" y="1093272"/>
            <a:ext cx="25798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5C738E"/>
                </a:solidFill>
              </a:rPr>
              <a:t>2019 ГОД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418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Рисунок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54" y="3285664"/>
            <a:ext cx="1132020" cy="11916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4817327"/>
            <a:ext cx="9144000" cy="326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олилиния 116"/>
          <p:cNvSpPr/>
          <p:nvPr/>
        </p:nvSpPr>
        <p:spPr>
          <a:xfrm>
            <a:off x="187184" y="4792076"/>
            <a:ext cx="2808000" cy="0"/>
          </a:xfrm>
          <a:custGeom>
            <a:avLst/>
            <a:gdLst>
              <a:gd name="connsiteX0" fmla="*/ 0 w 8229600"/>
              <a:gd name="connsiteY0" fmla="*/ 0 h 1621632"/>
              <a:gd name="connsiteX1" fmla="*/ 0 w 8229600"/>
              <a:gd name="connsiteY1" fmla="*/ 1621632 h 1621632"/>
              <a:gd name="connsiteX2" fmla="*/ 8229600 w 8229600"/>
              <a:gd name="connsiteY2" fmla="*/ 1621632 h 1621632"/>
              <a:gd name="connsiteX0" fmla="*/ 0 w 8229600"/>
              <a:gd name="connsiteY0" fmla="*/ 0 h 0"/>
              <a:gd name="connsiteX1" fmla="*/ 8229600 w 82296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noFill/>
          <a:ln w="12700">
            <a:solidFill>
              <a:srgbClr val="777777"/>
            </a:solidFill>
            <a:prstDash val="dash"/>
            <a:miter lim="800000"/>
            <a:headEnd type="diamond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олилиния 82"/>
          <p:cNvSpPr/>
          <p:nvPr/>
        </p:nvSpPr>
        <p:spPr>
          <a:xfrm>
            <a:off x="187184" y="2970852"/>
            <a:ext cx="2808000" cy="0"/>
          </a:xfrm>
          <a:custGeom>
            <a:avLst/>
            <a:gdLst>
              <a:gd name="connsiteX0" fmla="*/ 0 w 8229600"/>
              <a:gd name="connsiteY0" fmla="*/ 0 h 1621632"/>
              <a:gd name="connsiteX1" fmla="*/ 0 w 8229600"/>
              <a:gd name="connsiteY1" fmla="*/ 1621632 h 1621632"/>
              <a:gd name="connsiteX2" fmla="*/ 8229600 w 8229600"/>
              <a:gd name="connsiteY2" fmla="*/ 1621632 h 1621632"/>
              <a:gd name="connsiteX0" fmla="*/ 0 w 8229600"/>
              <a:gd name="connsiteY0" fmla="*/ 0 h 0"/>
              <a:gd name="connsiteX1" fmla="*/ 8229600 w 82296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noFill/>
          <a:ln w="12700">
            <a:solidFill>
              <a:srgbClr val="CE3618"/>
            </a:solidFill>
            <a:prstDash val="dash"/>
            <a:miter lim="800000"/>
            <a:headEnd type="diamond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олилиния 106"/>
          <p:cNvSpPr/>
          <p:nvPr/>
        </p:nvSpPr>
        <p:spPr>
          <a:xfrm>
            <a:off x="187184" y="3881464"/>
            <a:ext cx="3366000" cy="0"/>
          </a:xfrm>
          <a:custGeom>
            <a:avLst/>
            <a:gdLst>
              <a:gd name="connsiteX0" fmla="*/ 0 w 8229600"/>
              <a:gd name="connsiteY0" fmla="*/ 0 h 1621632"/>
              <a:gd name="connsiteX1" fmla="*/ 0 w 8229600"/>
              <a:gd name="connsiteY1" fmla="*/ 1621632 h 1621632"/>
              <a:gd name="connsiteX2" fmla="*/ 8229600 w 8229600"/>
              <a:gd name="connsiteY2" fmla="*/ 1621632 h 1621632"/>
              <a:gd name="connsiteX0" fmla="*/ 0 w 8229600"/>
              <a:gd name="connsiteY0" fmla="*/ 0 h 0"/>
              <a:gd name="connsiteX1" fmla="*/ 8229600 w 82296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noFill/>
          <a:ln w="12700">
            <a:solidFill>
              <a:srgbClr val="5C738E"/>
            </a:solidFill>
            <a:prstDash val="dash"/>
            <a:miter lim="800000"/>
            <a:headEnd type="diamond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1373206" y="961943"/>
            <a:ext cx="1741589" cy="1491325"/>
          </a:xfrm>
          <a:prstGeom prst="rect">
            <a:avLst/>
          </a:prstGeom>
          <a:solidFill>
            <a:srgbClr val="D7D7D7"/>
          </a:solidFill>
          <a:ln>
            <a:solidFill>
              <a:srgbClr val="C0C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55934" y="-14868"/>
            <a:ext cx="7388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СТРУКТУРА И ЛОГИСТИКА</a:t>
            </a:r>
            <a:br>
              <a:rPr lang="ru-RU" sz="2800" dirty="0" smtClean="0">
                <a:solidFill>
                  <a:schemeClr val="bg1"/>
                </a:solidFill>
                <a:ea typeface="+mj-ea"/>
              </a:rPr>
            </a:br>
            <a:r>
              <a:rPr lang="ru-RU" sz="1600" dirty="0" smtClean="0">
                <a:solidFill>
                  <a:schemeClr val="bg1"/>
                </a:solidFill>
              </a:rPr>
              <a:t>ПРОГРАММЫ </a:t>
            </a:r>
            <a:r>
              <a:rPr lang="ru-RU" sz="1600" dirty="0" smtClean="0">
                <a:solidFill>
                  <a:schemeClr val="bg1"/>
                </a:solidFill>
              </a:rPr>
              <a:t>ДЛЯ РУКОВОДИТЕЛЕЙ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2100" y="2485581"/>
            <a:ext cx="327410" cy="720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2100" y="3345723"/>
            <a:ext cx="327410" cy="720000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3248833" y="1006430"/>
            <a:ext cx="0" cy="1908000"/>
          </a:xfrm>
          <a:prstGeom prst="line">
            <a:avLst/>
          </a:prstGeom>
          <a:ln w="12700">
            <a:solidFill>
              <a:srgbClr val="C0C0C0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430644" y="1006430"/>
            <a:ext cx="145437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ВВЕДЕНИЕ</a:t>
            </a:r>
            <a:endParaRPr lang="ru-R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1444940" y="1213800"/>
            <a:ext cx="1677401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100" dirty="0"/>
              <a:t>Входная </a:t>
            </a:r>
            <a:r>
              <a:rPr lang="ru-RU" sz="1100" dirty="0" smtClean="0"/>
              <a:t>диагностика</a:t>
            </a:r>
          </a:p>
          <a:p>
            <a:pPr marL="177800" indent="-17780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100" dirty="0" smtClean="0"/>
              <a:t>Общие </a:t>
            </a:r>
            <a:r>
              <a:rPr lang="ru-RU" sz="1100" dirty="0"/>
              <a:t>основания изменений, образовательная </a:t>
            </a:r>
            <a:r>
              <a:rPr lang="ru-RU" sz="1100" dirty="0" smtClean="0"/>
              <a:t>политика</a:t>
            </a:r>
            <a:endParaRPr lang="ru-RU" sz="11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163437" y="1006430"/>
            <a:ext cx="0" cy="3456000"/>
          </a:xfrm>
          <a:prstGeom prst="line">
            <a:avLst/>
          </a:prstGeom>
          <a:ln w="12700">
            <a:solidFill>
              <a:srgbClr val="C0C0C0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078041" y="1006430"/>
            <a:ext cx="0" cy="3456000"/>
          </a:xfrm>
          <a:prstGeom prst="line">
            <a:avLst/>
          </a:prstGeom>
          <a:ln w="12700">
            <a:solidFill>
              <a:srgbClr val="C0C0C0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992646" y="1006430"/>
            <a:ext cx="0" cy="1656000"/>
          </a:xfrm>
          <a:prstGeom prst="line">
            <a:avLst/>
          </a:prstGeom>
          <a:ln w="12700">
            <a:solidFill>
              <a:srgbClr val="C0C0C0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/>
          <p:nvPr/>
        </p:nvCxnSpPr>
        <p:spPr>
          <a:xfrm>
            <a:off x="126380" y="1802605"/>
            <a:ext cx="1246826" cy="268011"/>
          </a:xfrm>
          <a:prstGeom prst="bentConnector3">
            <a:avLst>
              <a:gd name="adj1" fmla="val 62223"/>
            </a:avLst>
          </a:prstGeom>
          <a:ln w="12700">
            <a:solidFill>
              <a:srgbClr val="000000"/>
            </a:solidFill>
            <a:prstDash val="dash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3248833" y="1006430"/>
            <a:ext cx="131840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БЛОК 1</a:t>
            </a:r>
            <a:br>
              <a:rPr lang="ru-RU" sz="1100" dirty="0" smtClean="0"/>
            </a:br>
            <a:r>
              <a:rPr lang="ru-RU" sz="1000" dirty="0" smtClean="0"/>
              <a:t>инструментальный</a:t>
            </a:r>
            <a:endParaRPr lang="ru-RU" sz="10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163437" y="1006430"/>
            <a:ext cx="131840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БЛОК 2</a:t>
            </a:r>
            <a:br>
              <a:rPr lang="ru-RU" sz="1100" dirty="0" smtClean="0"/>
            </a:br>
            <a:r>
              <a:rPr lang="ru-RU" sz="1000" dirty="0" smtClean="0"/>
              <a:t>содержательный</a:t>
            </a:r>
            <a:endParaRPr lang="ru-RU" sz="10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78041" y="1006430"/>
            <a:ext cx="131840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БЛОК 3</a:t>
            </a:r>
            <a:br>
              <a:rPr lang="ru-RU" sz="1100" dirty="0" smtClean="0"/>
            </a:br>
            <a:r>
              <a:rPr lang="ru-RU" sz="1000" dirty="0" smtClean="0"/>
              <a:t>механизм управления изменениями</a:t>
            </a:r>
            <a:endParaRPr lang="ru-RU" sz="10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345247" y="1469920"/>
            <a:ext cx="1741589" cy="611641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709125" y="1584630"/>
            <a:ext cx="12715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Управленческие </a:t>
            </a:r>
            <a:r>
              <a:rPr lang="ru-RU" sz="1100" dirty="0"/>
              <a:t>инструменты 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287810" y="148798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1.1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345247" y="2265803"/>
            <a:ext cx="1741589" cy="611641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709125" y="2380513"/>
            <a:ext cx="12715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Управленческие техники</a:t>
            </a:r>
            <a:endParaRPr lang="ru-RU" sz="11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287810" y="2283871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1.2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252872" y="1469920"/>
            <a:ext cx="1741589" cy="611641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5616749" y="1584630"/>
            <a:ext cx="134706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Функциональная грамотность</a:t>
            </a:r>
            <a:endParaRPr lang="ru-RU" sz="11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232605" y="148798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2.1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252872" y="2265803"/>
            <a:ext cx="1741589" cy="611641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5616750" y="2298739"/>
            <a:ext cx="127158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Новые педагогические технологии</a:t>
            </a:r>
            <a:endParaRPr lang="ru-RU" sz="11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232605" y="2283871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.2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182799" y="2265803"/>
            <a:ext cx="1741589" cy="907357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7546677" y="2380513"/>
            <a:ext cx="12715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Школьная система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ru-RU" sz="1100" dirty="0" smtClean="0"/>
              <a:t>оценки качества образования</a:t>
            </a:r>
            <a:endParaRPr lang="ru-RU" sz="11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7125362" y="2283871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3.1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252872" y="3039157"/>
            <a:ext cx="1741589" cy="611641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5616750" y="3205909"/>
            <a:ext cx="12715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Предметные концепции</a:t>
            </a:r>
            <a:endParaRPr lang="ru-RU" sz="11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232605" y="3057225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2.3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252872" y="3812511"/>
            <a:ext cx="1741589" cy="611641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616750" y="3971825"/>
            <a:ext cx="12715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Программа воспитания</a:t>
            </a:r>
            <a:endParaRPr lang="ru-RU" sz="11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232605" y="3830579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2.4</a:t>
            </a:r>
            <a:endParaRPr lang="ru-RU" dirty="0"/>
          </a:p>
        </p:txBody>
      </p:sp>
      <p:cxnSp>
        <p:nvCxnSpPr>
          <p:cNvPr id="86" name="Соединительная линия уступом 85"/>
          <p:cNvCxnSpPr/>
          <p:nvPr/>
        </p:nvCxnSpPr>
        <p:spPr>
          <a:xfrm rot="5400000">
            <a:off x="-474744" y="2953354"/>
            <a:ext cx="2520000" cy="1181034"/>
          </a:xfrm>
          <a:prstGeom prst="bentConnector4">
            <a:avLst>
              <a:gd name="adj1" fmla="val -163"/>
              <a:gd name="adj2" fmla="val 100381"/>
            </a:avLst>
          </a:prstGeom>
          <a:ln w="12700">
            <a:solidFill>
              <a:srgbClr val="000000"/>
            </a:solidFill>
            <a:prstDash val="dash"/>
            <a:miter lim="800000"/>
            <a:headEnd type="diamond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Группа 99"/>
          <p:cNvGrpSpPr/>
          <p:nvPr/>
        </p:nvGrpSpPr>
        <p:grpSpPr>
          <a:xfrm>
            <a:off x="761362" y="2709586"/>
            <a:ext cx="496807" cy="500720"/>
            <a:chOff x="990432" y="4376171"/>
            <a:chExt cx="496807" cy="500720"/>
          </a:xfrm>
        </p:grpSpPr>
        <p:sp>
          <p:nvSpPr>
            <p:cNvPr id="98" name="Овал 97"/>
            <p:cNvSpPr/>
            <p:nvPr/>
          </p:nvSpPr>
          <p:spPr>
            <a:xfrm>
              <a:off x="990432" y="4376171"/>
              <a:ext cx="496807" cy="500720"/>
            </a:xfrm>
            <a:prstGeom prst="ellipse">
              <a:avLst/>
            </a:prstGeom>
            <a:solidFill>
              <a:srgbClr val="CE36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1022835" y="4410531"/>
              <a:ext cx="432000" cy="432000"/>
            </a:xfrm>
            <a:prstGeom prst="ellipse">
              <a:avLst/>
            </a:prstGeom>
            <a:solidFill>
              <a:srgbClr val="CE361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1.1</a:t>
              </a:r>
              <a:endParaRPr lang="ru-RU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1507261" y="2709586"/>
            <a:ext cx="496807" cy="500720"/>
            <a:chOff x="990432" y="4376171"/>
            <a:chExt cx="496807" cy="500720"/>
          </a:xfrm>
        </p:grpSpPr>
        <p:sp>
          <p:nvSpPr>
            <p:cNvPr id="102" name="Овал 101"/>
            <p:cNvSpPr/>
            <p:nvPr/>
          </p:nvSpPr>
          <p:spPr>
            <a:xfrm>
              <a:off x="990432" y="4376171"/>
              <a:ext cx="496807" cy="500720"/>
            </a:xfrm>
            <a:prstGeom prst="ellipse">
              <a:avLst/>
            </a:prstGeom>
            <a:solidFill>
              <a:srgbClr val="CE36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1022835" y="4410531"/>
              <a:ext cx="432000" cy="432000"/>
            </a:xfrm>
            <a:prstGeom prst="ellipse">
              <a:avLst/>
            </a:prstGeom>
            <a:solidFill>
              <a:srgbClr val="CE361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.1</a:t>
              </a:r>
              <a:endParaRPr lang="ru-RU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2253160" y="2709586"/>
            <a:ext cx="496807" cy="500720"/>
            <a:chOff x="990432" y="4376171"/>
            <a:chExt cx="496807" cy="500720"/>
          </a:xfrm>
        </p:grpSpPr>
        <p:sp>
          <p:nvSpPr>
            <p:cNvPr id="105" name="Овал 104"/>
            <p:cNvSpPr/>
            <p:nvPr/>
          </p:nvSpPr>
          <p:spPr>
            <a:xfrm>
              <a:off x="990432" y="4376171"/>
              <a:ext cx="496807" cy="500720"/>
            </a:xfrm>
            <a:prstGeom prst="ellipse">
              <a:avLst/>
            </a:prstGeom>
            <a:solidFill>
              <a:srgbClr val="CE36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022835" y="4410531"/>
              <a:ext cx="432000" cy="432000"/>
            </a:xfrm>
            <a:prstGeom prst="ellipse">
              <a:avLst/>
            </a:prstGeom>
            <a:solidFill>
              <a:srgbClr val="CE361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761362" y="3620198"/>
            <a:ext cx="496807" cy="500720"/>
            <a:chOff x="990432" y="4376171"/>
            <a:chExt cx="496807" cy="500720"/>
          </a:xfrm>
        </p:grpSpPr>
        <p:sp>
          <p:nvSpPr>
            <p:cNvPr id="109" name="Овал 108"/>
            <p:cNvSpPr/>
            <p:nvPr/>
          </p:nvSpPr>
          <p:spPr>
            <a:xfrm>
              <a:off x="990432" y="4376171"/>
              <a:ext cx="496807" cy="500720"/>
            </a:xfrm>
            <a:prstGeom prst="ellipse">
              <a:avLst/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022835" y="4410531"/>
              <a:ext cx="432000" cy="432000"/>
            </a:xfrm>
            <a:prstGeom prst="ellipse">
              <a:avLst/>
            </a:prstGeom>
            <a:solidFill>
              <a:srgbClr val="5C738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1.2</a:t>
              </a:r>
              <a:endParaRPr lang="ru-RU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1507261" y="3620198"/>
            <a:ext cx="496807" cy="500720"/>
            <a:chOff x="990432" y="4376171"/>
            <a:chExt cx="496807" cy="500720"/>
          </a:xfrm>
        </p:grpSpPr>
        <p:sp>
          <p:nvSpPr>
            <p:cNvPr id="112" name="Овал 111"/>
            <p:cNvSpPr/>
            <p:nvPr/>
          </p:nvSpPr>
          <p:spPr>
            <a:xfrm>
              <a:off x="990432" y="4376171"/>
              <a:ext cx="496807" cy="500720"/>
            </a:xfrm>
            <a:prstGeom prst="ellipse">
              <a:avLst/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1022835" y="4410531"/>
              <a:ext cx="432000" cy="432000"/>
            </a:xfrm>
            <a:prstGeom prst="ellipse">
              <a:avLst/>
            </a:prstGeom>
            <a:solidFill>
              <a:srgbClr val="5C738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2.4</a:t>
              </a:r>
              <a:endParaRPr lang="ru-RU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2253160" y="3620198"/>
            <a:ext cx="496807" cy="500720"/>
            <a:chOff x="990432" y="4376171"/>
            <a:chExt cx="496807" cy="500720"/>
          </a:xfrm>
        </p:grpSpPr>
        <p:sp>
          <p:nvSpPr>
            <p:cNvPr id="115" name="Овал 114"/>
            <p:cNvSpPr/>
            <p:nvPr/>
          </p:nvSpPr>
          <p:spPr>
            <a:xfrm>
              <a:off x="990432" y="4376171"/>
              <a:ext cx="496807" cy="500720"/>
            </a:xfrm>
            <a:prstGeom prst="ellipse">
              <a:avLst/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1022835" y="4410531"/>
              <a:ext cx="432000" cy="432000"/>
            </a:xfrm>
            <a:prstGeom prst="ellipse">
              <a:avLst/>
            </a:prstGeom>
            <a:solidFill>
              <a:srgbClr val="5C738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761362" y="4530810"/>
            <a:ext cx="496807" cy="500720"/>
            <a:chOff x="990432" y="4376171"/>
            <a:chExt cx="496807" cy="500720"/>
          </a:xfrm>
        </p:grpSpPr>
        <p:sp>
          <p:nvSpPr>
            <p:cNvPr id="119" name="Овал 118"/>
            <p:cNvSpPr/>
            <p:nvPr/>
          </p:nvSpPr>
          <p:spPr>
            <a:xfrm>
              <a:off x="990432" y="4376171"/>
              <a:ext cx="496807" cy="500720"/>
            </a:xfrm>
            <a:prstGeom prst="ellipse">
              <a:avLst/>
            </a:prstGeom>
            <a:solidFill>
              <a:srgbClr val="2D8E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1022835" y="4410531"/>
              <a:ext cx="432000" cy="432000"/>
            </a:xfrm>
            <a:prstGeom prst="ellipse">
              <a:avLst/>
            </a:prstGeom>
            <a:solidFill>
              <a:srgbClr val="2D8E7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1.1</a:t>
              </a:r>
              <a:endParaRPr lang="ru-RU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1507261" y="4530810"/>
            <a:ext cx="496807" cy="500720"/>
            <a:chOff x="990432" y="4376171"/>
            <a:chExt cx="496807" cy="500720"/>
          </a:xfrm>
        </p:grpSpPr>
        <p:sp>
          <p:nvSpPr>
            <p:cNvPr id="122" name="Овал 121"/>
            <p:cNvSpPr/>
            <p:nvPr/>
          </p:nvSpPr>
          <p:spPr>
            <a:xfrm>
              <a:off x="990432" y="4376171"/>
              <a:ext cx="496807" cy="500720"/>
            </a:xfrm>
            <a:prstGeom prst="ellipse">
              <a:avLst/>
            </a:prstGeom>
            <a:solidFill>
              <a:srgbClr val="2D8E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1022835" y="4410531"/>
              <a:ext cx="432000" cy="432000"/>
            </a:xfrm>
            <a:prstGeom prst="ellipse">
              <a:avLst/>
            </a:prstGeom>
            <a:solidFill>
              <a:srgbClr val="2D8E7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2.3</a:t>
              </a:r>
              <a:endParaRPr lang="ru-RU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2253160" y="4530810"/>
            <a:ext cx="496807" cy="500720"/>
            <a:chOff x="990432" y="4376171"/>
            <a:chExt cx="496807" cy="500720"/>
          </a:xfrm>
        </p:grpSpPr>
        <p:sp>
          <p:nvSpPr>
            <p:cNvPr id="125" name="Овал 124"/>
            <p:cNvSpPr/>
            <p:nvPr/>
          </p:nvSpPr>
          <p:spPr>
            <a:xfrm>
              <a:off x="990432" y="4376171"/>
              <a:ext cx="496807" cy="500720"/>
            </a:xfrm>
            <a:prstGeom prst="ellipse">
              <a:avLst/>
            </a:prstGeom>
            <a:solidFill>
              <a:srgbClr val="2D8E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022835" y="4410531"/>
              <a:ext cx="432000" cy="432000"/>
            </a:xfrm>
            <a:prstGeom prst="ellipse">
              <a:avLst/>
            </a:prstGeom>
            <a:solidFill>
              <a:srgbClr val="2D8E7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29" name="Соединительная линия уступом 128"/>
          <p:cNvCxnSpPr/>
          <p:nvPr/>
        </p:nvCxnSpPr>
        <p:spPr>
          <a:xfrm>
            <a:off x="2757460" y="2971403"/>
            <a:ext cx="802173" cy="683155"/>
          </a:xfrm>
          <a:prstGeom prst="bentConnector3">
            <a:avLst>
              <a:gd name="adj1" fmla="val 50000"/>
            </a:avLst>
          </a:prstGeom>
          <a:ln w="12700">
            <a:solidFill>
              <a:srgbClr val="CE3618"/>
            </a:solidFill>
            <a:prstDash val="dash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Соединительная линия уступом 131"/>
          <p:cNvCxnSpPr/>
          <p:nvPr/>
        </p:nvCxnSpPr>
        <p:spPr>
          <a:xfrm flipV="1">
            <a:off x="2757460" y="4107179"/>
            <a:ext cx="802173" cy="683155"/>
          </a:xfrm>
          <a:prstGeom prst="bentConnector3">
            <a:avLst>
              <a:gd name="adj1" fmla="val 50000"/>
            </a:avLst>
          </a:prstGeom>
          <a:ln w="12700">
            <a:solidFill>
              <a:srgbClr val="777777"/>
            </a:solidFill>
            <a:prstDash val="dash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Рисунок 13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8" t="24305" r="15148" b="27970"/>
          <a:stretch/>
        </p:blipFill>
        <p:spPr>
          <a:xfrm>
            <a:off x="4446385" y="3268402"/>
            <a:ext cx="266701" cy="168275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8" t="24305" r="15148" b="27970"/>
          <a:stretch/>
        </p:blipFill>
        <p:spPr>
          <a:xfrm>
            <a:off x="3914201" y="3246728"/>
            <a:ext cx="266701" cy="168275"/>
          </a:xfrm>
          <a:prstGeom prst="rect">
            <a:avLst/>
          </a:prstGeom>
        </p:spPr>
      </p:pic>
      <p:pic>
        <p:nvPicPr>
          <p:cNvPr id="140" name="Рисунок 13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8" t="24305" r="15148" b="27970"/>
          <a:stretch/>
        </p:blipFill>
        <p:spPr>
          <a:xfrm>
            <a:off x="4137327" y="3148014"/>
            <a:ext cx="351396" cy="221713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73" y="4203729"/>
            <a:ext cx="327411" cy="720000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4" y="897026"/>
            <a:ext cx="769500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73"/>
          <p:cNvSpPr/>
          <p:nvPr/>
        </p:nvSpPr>
        <p:spPr>
          <a:xfrm>
            <a:off x="0" y="4817327"/>
            <a:ext cx="9144000" cy="326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1579" y="1339452"/>
            <a:ext cx="34720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/>
              <a:t>ПОВЫШЕНИЕ КВАЛИФИКАЦИИ (ПК)</a:t>
            </a:r>
            <a:br>
              <a:rPr lang="ru-RU" sz="1400" dirty="0" smtClean="0"/>
            </a:br>
            <a:r>
              <a:rPr lang="ru-RU" sz="1400" dirty="0" smtClean="0"/>
              <a:t>– подготовка </a:t>
            </a:r>
            <a:r>
              <a:rPr lang="ru-RU" sz="1400" dirty="0"/>
              <a:t>супервизоров, методистов, </a:t>
            </a:r>
            <a:r>
              <a:rPr lang="ru-RU" sz="1400" dirty="0" smtClean="0"/>
              <a:t>управленцев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/>
              <a:t>ПРОФЕССИОНАЛЬНОЕ</a:t>
            </a:r>
            <a:br>
              <a:rPr lang="ru-RU" sz="1400" dirty="0" smtClean="0"/>
            </a:br>
            <a:r>
              <a:rPr lang="ru-RU" sz="1400" dirty="0" smtClean="0"/>
              <a:t>МАСТЕРСТВО (ПМ)</a:t>
            </a:r>
            <a:br>
              <a:rPr lang="ru-RU" sz="1400" dirty="0" smtClean="0"/>
            </a:br>
            <a:r>
              <a:rPr lang="ru-RU" sz="1400" dirty="0" smtClean="0"/>
              <a:t>– обустройство </a:t>
            </a:r>
            <a:r>
              <a:rPr lang="ru-RU" sz="1400" b="1" dirty="0"/>
              <a:t>практик</a:t>
            </a:r>
            <a:r>
              <a:rPr lang="ru-RU" sz="1400" dirty="0"/>
              <a:t> работы с  детскими образовательными результатами (включая функциональные </a:t>
            </a:r>
            <a:r>
              <a:rPr lang="ru-RU" sz="1400" dirty="0" smtClean="0"/>
              <a:t>грамотности)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/>
              <a:t>МЕТОДИЧЕСКАЯ РАБОТА (МР)</a:t>
            </a:r>
            <a:br>
              <a:rPr lang="ru-RU" sz="1400" dirty="0" smtClean="0"/>
            </a:br>
            <a:r>
              <a:rPr lang="ru-RU" sz="1400" dirty="0" smtClean="0"/>
              <a:t>в различных форматах, </a:t>
            </a:r>
            <a:br>
              <a:rPr lang="ru-RU" sz="1400" dirty="0" smtClean="0"/>
            </a:br>
            <a:r>
              <a:rPr lang="ru-RU" sz="1400" dirty="0" smtClean="0"/>
              <a:t>в том числе через сетевые сообщества, методическую службу, Центр профессионального мастерства</a:t>
            </a:r>
            <a:endParaRPr lang="ru-RU" sz="14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3666970" y="949518"/>
            <a:ext cx="5477030" cy="4193982"/>
            <a:chOff x="3666970" y="949518"/>
            <a:chExt cx="5477030" cy="4193982"/>
          </a:xfrm>
        </p:grpSpPr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6970" y="1177717"/>
              <a:ext cx="5477030" cy="3490988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4440257" y="46818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1</a:t>
              </a:r>
              <a:endParaRPr lang="ru-RU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53670" y="46818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67083" y="46818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3</a:t>
              </a:r>
              <a:endParaRPr lang="ru-RU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18351" y="949518"/>
              <a:ext cx="3376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dirty="0" smtClean="0"/>
                <a:t>НЕПРЕРЫВНОЕ ВЗАИМОДЕЙСТВИЕ</a:t>
              </a:r>
              <a:endParaRPr lang="ru-RU" sz="14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763333" y="143470"/>
            <a:ext cx="738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ВЗАИМОСВЯЗЬ ПК, ПМ, МР или ….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938" y="1944655"/>
            <a:ext cx="603780" cy="6618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357" y="1930140"/>
            <a:ext cx="719988" cy="7655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707" y="1954489"/>
            <a:ext cx="658939" cy="65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55934" y="-14868"/>
            <a:ext cx="7388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ЧТО ЭТО МОЖЕТ ОЗНАЧАТЬ</a:t>
            </a:r>
            <a:br>
              <a:rPr lang="ru-RU" sz="2800" dirty="0" smtClean="0">
                <a:solidFill>
                  <a:schemeClr val="bg1"/>
                </a:solidFill>
                <a:ea typeface="+mj-ea"/>
              </a:rPr>
            </a:br>
            <a:r>
              <a:rPr lang="ru-RU" sz="1600" dirty="0">
                <a:solidFill>
                  <a:schemeClr val="bg1"/>
                </a:solidFill>
              </a:rPr>
              <a:t>ДЛЯ </a:t>
            </a:r>
            <a:r>
              <a:rPr lang="ru-RU" sz="1600" dirty="0" smtClean="0">
                <a:solidFill>
                  <a:schemeClr val="bg1"/>
                </a:solidFill>
              </a:rPr>
              <a:t>МУНИЦИПАЛИТЕТА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67487" y="1733680"/>
            <a:ext cx="2590800" cy="2880000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24214" y="1733680"/>
            <a:ext cx="2590800" cy="2880000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915" y="1733680"/>
            <a:ext cx="2590800" cy="2880000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1386" y="2181096"/>
            <a:ext cx="2486972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400" dirty="0"/>
              <a:t>Оформление </a:t>
            </a:r>
            <a:r>
              <a:rPr lang="ru-RU" sz="1400" dirty="0" smtClean="0"/>
              <a:t>осознанного заказа </a:t>
            </a:r>
            <a:br>
              <a:rPr lang="ru-RU" sz="1400" dirty="0" smtClean="0"/>
            </a:br>
            <a:r>
              <a:rPr lang="ru-RU" sz="1400" dirty="0" smtClean="0"/>
              <a:t>на содержание повышения квалификации</a:t>
            </a:r>
            <a:endParaRPr lang="ru-RU" sz="1400" dirty="0"/>
          </a:p>
          <a:p>
            <a:pPr marL="285750" lvl="0" indent="-2857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400" dirty="0"/>
              <a:t>Запуск процедуры «приемки» результатов </a:t>
            </a:r>
            <a:r>
              <a:rPr lang="ru-RU" sz="1400" dirty="0" smtClean="0"/>
              <a:t>повышения квалификации</a:t>
            </a:r>
            <a:endParaRPr lang="ru-RU" sz="14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2041133" y="930491"/>
            <a:ext cx="793837" cy="1077218"/>
            <a:chOff x="237417" y="2476144"/>
            <a:chExt cx="793837" cy="1077218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237417" y="2476144"/>
              <a:ext cx="793837" cy="1077218"/>
              <a:chOff x="288528" y="2334384"/>
              <a:chExt cx="793837" cy="107721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88528" y="2334384"/>
                <a:ext cx="79383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ru-RU" sz="8000" b="1" dirty="0">
                    <a:solidFill>
                      <a:srgbClr val="5C738E"/>
                    </a:solidFill>
                    <a:latin typeface="Arial" panose="020B0604020202020204" pitchFamily="34" charset="0"/>
                    <a:ea typeface="Montserrat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52071" y="3144376"/>
                <a:ext cx="684000" cy="108000"/>
              </a:xfrm>
              <a:prstGeom prst="rect">
                <a:avLst/>
              </a:prstGeom>
              <a:solidFill>
                <a:srgbClr val="CE36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Равнобедренный треугольник 15"/>
            <p:cNvSpPr/>
            <p:nvPr/>
          </p:nvSpPr>
          <p:spPr>
            <a:xfrm flipH="1" flipV="1">
              <a:off x="732645" y="3286136"/>
              <a:ext cx="263994" cy="223450"/>
            </a:xfrm>
            <a:prstGeom prst="triangle">
              <a:avLst>
                <a:gd name="adj" fmla="val 0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214536" y="915946"/>
            <a:ext cx="865487" cy="1077218"/>
            <a:chOff x="3432413" y="2457094"/>
            <a:chExt cx="865487" cy="10772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432413" y="2457094"/>
              <a:ext cx="865487" cy="1077218"/>
              <a:chOff x="3432413" y="2315334"/>
              <a:chExt cx="865487" cy="1077218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504063" y="2315334"/>
                <a:ext cx="79383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ru-RU" sz="8000" b="1" dirty="0" smtClean="0">
                    <a:solidFill>
                      <a:srgbClr val="5C738E"/>
                    </a:solidFill>
                    <a:latin typeface="Arial" panose="020B0604020202020204" pitchFamily="34" charset="0"/>
                    <a:ea typeface="Montserrat" charset="0"/>
                    <a:cs typeface="Arial" panose="020B0604020202020204" pitchFamily="34" charset="0"/>
                  </a:rPr>
                  <a:t>2</a:t>
                </a:r>
                <a:endParaRPr lang="ru-RU" sz="8000" b="1" dirty="0">
                  <a:solidFill>
                    <a:srgbClr val="5C738E"/>
                  </a:solidFill>
                  <a:latin typeface="Arial" panose="020B0604020202020204" pitchFamily="34" charset="0"/>
                  <a:ea typeface="Montserrat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3432413" y="3144376"/>
                <a:ext cx="684000" cy="108000"/>
              </a:xfrm>
              <a:prstGeom prst="rect">
                <a:avLst/>
              </a:prstGeom>
              <a:solidFill>
                <a:srgbClr val="CE36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" name="Равнобедренный треугольник 20"/>
            <p:cNvSpPr/>
            <p:nvPr/>
          </p:nvSpPr>
          <p:spPr>
            <a:xfrm flipH="1" flipV="1">
              <a:off x="3862005" y="3286136"/>
              <a:ext cx="263994" cy="223450"/>
            </a:xfrm>
            <a:prstGeom prst="triangle">
              <a:avLst>
                <a:gd name="adj" fmla="val 0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8155850" y="885466"/>
            <a:ext cx="793837" cy="1081067"/>
            <a:chOff x="6525724" y="2428519"/>
            <a:chExt cx="793837" cy="1081067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6525724" y="2428519"/>
              <a:ext cx="793837" cy="1077218"/>
              <a:chOff x="6525724" y="2286759"/>
              <a:chExt cx="793837" cy="1077218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6525724" y="2286759"/>
                <a:ext cx="79383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ru-RU" sz="8000" b="1" dirty="0" smtClean="0">
                    <a:solidFill>
                      <a:srgbClr val="5C738E"/>
                    </a:solidFill>
                    <a:latin typeface="Arial" panose="020B0604020202020204" pitchFamily="34" charset="0"/>
                    <a:ea typeface="Montserrat" charset="0"/>
                    <a:cs typeface="Arial" panose="020B0604020202020204" pitchFamily="34" charset="0"/>
                  </a:rPr>
                  <a:t>3</a:t>
                </a:r>
                <a:endParaRPr lang="ru-RU" sz="8000" b="1" dirty="0">
                  <a:solidFill>
                    <a:srgbClr val="5C738E"/>
                  </a:solidFill>
                  <a:latin typeface="Arial" panose="020B0604020202020204" pitchFamily="34" charset="0"/>
                  <a:ea typeface="Montserrat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6538155" y="3144376"/>
                <a:ext cx="684000" cy="108000"/>
              </a:xfrm>
              <a:prstGeom prst="rect">
                <a:avLst/>
              </a:prstGeom>
              <a:solidFill>
                <a:srgbClr val="CE36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6" name="Равнобедренный треугольник 25"/>
            <p:cNvSpPr/>
            <p:nvPr/>
          </p:nvSpPr>
          <p:spPr>
            <a:xfrm flipH="1" flipV="1">
              <a:off x="6958161" y="3286136"/>
              <a:ext cx="263994" cy="223450"/>
            </a:xfrm>
            <a:prstGeom prst="triangle">
              <a:avLst>
                <a:gd name="adj" fmla="val 0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61938" y="1140035"/>
            <a:ext cx="2087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73147" y="2181096"/>
            <a:ext cx="252538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400" dirty="0"/>
              <a:t>Сопровождение </a:t>
            </a:r>
            <a:r>
              <a:rPr lang="ru-RU" sz="1400" dirty="0" err="1" smtClean="0"/>
              <a:t>компетентностного</a:t>
            </a:r>
            <a:r>
              <a:rPr lang="ru-RU" sz="1400" dirty="0" smtClean="0"/>
              <a:t> профиля педагога, полученного</a:t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/>
              <a:t>рамках </a:t>
            </a:r>
            <a:r>
              <a:rPr lang="ru-RU" sz="1400" dirty="0" smtClean="0"/>
              <a:t>Центра непрерывного профессионального мастерства, </a:t>
            </a:r>
            <a:r>
              <a:rPr lang="ru-RU" sz="1400" dirty="0"/>
              <a:t>обеспечение каскада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326892" y="1806373"/>
            <a:ext cx="2525389" cy="275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400" dirty="0" smtClean="0"/>
              <a:t>Диагностика </a:t>
            </a:r>
            <a:r>
              <a:rPr lang="ru-RU" sz="1400" dirty="0"/>
              <a:t>профессиональных дефицитов</a:t>
            </a:r>
          </a:p>
          <a:p>
            <a:pPr marL="171450" lvl="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400" dirty="0" smtClean="0"/>
              <a:t>Внедрение, поддержка</a:t>
            </a:r>
            <a:br>
              <a:rPr lang="ru-RU" sz="1400" dirty="0" smtClean="0"/>
            </a:br>
            <a:r>
              <a:rPr lang="ru-RU" sz="1400" dirty="0" smtClean="0"/>
              <a:t>и продвижение новых </a:t>
            </a:r>
            <a:r>
              <a:rPr lang="ru-RU" sz="1400" dirty="0"/>
              <a:t>технологий и модификаций образовательного процесса </a:t>
            </a:r>
            <a:r>
              <a:rPr lang="ru-RU" sz="1400" dirty="0" smtClean="0"/>
              <a:t>через </a:t>
            </a:r>
            <a:r>
              <a:rPr lang="ru-RU" sz="1400" dirty="0"/>
              <a:t>РМО, МО, СМО, РАОП</a:t>
            </a:r>
          </a:p>
          <a:p>
            <a:pPr marL="171450" lvl="0" indent="-171450">
              <a:spcAft>
                <a:spcPts val="300"/>
              </a:spcAft>
              <a:buFont typeface="Courier New" panose="02070309020205020404" pitchFamily="49" charset="0"/>
              <a:buChar char="­"/>
            </a:pPr>
            <a:r>
              <a:rPr lang="ru-RU" sz="1400" dirty="0" smtClean="0"/>
              <a:t>Мониторинг </a:t>
            </a:r>
            <a:r>
              <a:rPr lang="ru-RU" sz="1400" dirty="0"/>
              <a:t>и развитие </a:t>
            </a:r>
            <a:r>
              <a:rPr lang="ru-RU" sz="1400" dirty="0" smtClean="0"/>
              <a:t>ШСОКО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235912" y="1140035"/>
            <a:ext cx="2224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ПРОФМАСТЕРСТВА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67487" y="1140035"/>
            <a:ext cx="2224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131235"/>
              </p:ext>
            </p:extLst>
          </p:nvPr>
        </p:nvGraphicFramePr>
        <p:xfrm>
          <a:off x="195030" y="1132354"/>
          <a:ext cx="8744416" cy="32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1945"/>
                <a:gridCol w="779930"/>
                <a:gridCol w="995082"/>
                <a:gridCol w="1082488"/>
                <a:gridCol w="954741"/>
                <a:gridCol w="1748118"/>
                <a:gridCol w="14321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Муниципалитет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(примеры)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школ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педагогов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в рамках 2.4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НППМ </a:t>
                      </a:r>
                      <a:b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центре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</a:t>
                      </a:r>
                      <a:b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руководителей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ОО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упервизоров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Боготольский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Иланский район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Канск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Лесосибирск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Курагинский район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Тюхтетский район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Ужурский район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55934" y="-14868"/>
            <a:ext cx="7388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ФРАГМЕНТ СОГЛАШЕНИЯ</a:t>
            </a:r>
            <a:br>
              <a:rPr lang="ru-RU" sz="2800" dirty="0" smtClean="0">
                <a:solidFill>
                  <a:schemeClr val="bg1"/>
                </a:solidFill>
                <a:ea typeface="+mj-ea"/>
              </a:rPr>
            </a:br>
            <a:r>
              <a:rPr lang="ru-RU" sz="1600" dirty="0" smtClean="0">
                <a:solidFill>
                  <a:schemeClr val="bg1"/>
                </a:solidFill>
              </a:rPr>
              <a:t>НА ПРИМЕРЕ МУНИЦИПАЛИТЕТА Х  – 12 ШКОЛ, 217 ПЕДАГОГОВ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6547" y="888959"/>
            <a:ext cx="9020432" cy="5511113"/>
          </a:xfrm>
          <a:prstGeom prst="rect">
            <a:avLst/>
          </a:prstGeom>
        </p:spPr>
        <p:txBody>
          <a:bodyPr/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Tx/>
              <a:buSzPct val="100000"/>
              <a:buFont typeface="Calibri" pitchFamily="34" charset="0"/>
              <a:buChar char="–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rgbClr val="FF0000"/>
                </a:solidFill>
                <a:latin typeface="+mn-lt"/>
              </a:defRPr>
            </a:lvl6pPr>
            <a:lvl7pPr marL="27432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rgbClr val="FF0000"/>
                </a:solidFill>
                <a:latin typeface="+mn-lt"/>
              </a:defRPr>
            </a:lvl7pPr>
            <a:lvl8pPr marL="32004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rgbClr val="FF0000"/>
                </a:solidFill>
                <a:latin typeface="+mn-lt"/>
              </a:defRPr>
            </a:lvl8pPr>
            <a:lvl9pPr marL="3657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rgbClr val="FF0000"/>
                </a:solidFill>
                <a:latin typeface="+mn-lt"/>
              </a:defRPr>
            </a:lvl9pPr>
          </a:lstStyle>
          <a:p>
            <a:pPr marL="0" indent="0">
              <a:buFont typeface="Calibri" pitchFamily="34" charset="0"/>
              <a:buNone/>
            </a:pP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Муниципалитет Х в срок до </a:t>
            </a:r>
            <a:r>
              <a:rPr lang="ru-RU" sz="1400" i="1" kern="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обязуется:</a:t>
            </a:r>
          </a:p>
          <a:p>
            <a:pPr marL="538163" indent="-269875">
              <a:buFont typeface="+mj-lt"/>
              <a:buAutoNum type="arabicPeriod"/>
            </a:pP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Предоставить в КК ИПК списки руководителей образовательных организаций (школ) </a:t>
            </a:r>
            <a:b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прохождения повышения квалификации в количестве не менее </a:t>
            </a:r>
            <a:r>
              <a:rPr lang="ru-RU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36 человек </a:t>
            </a:r>
            <a:br>
              <a:rPr lang="ru-RU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i="1" kern="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 расчета не менее 3-х человек от одной ОО)</a:t>
            </a:r>
            <a:r>
              <a:rPr lang="ru-RU" sz="14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38163" indent="-269875">
              <a:buFont typeface="+mj-lt"/>
              <a:buAutoNum type="arabicPeriod"/>
            </a:pP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Направить на ПК руководителей ОО в соответствии со списками, сроки </a:t>
            </a:r>
            <a:r>
              <a:rPr lang="ru-RU" sz="1400" kern="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538163" indent="-269875">
              <a:buFont typeface="+mj-lt"/>
              <a:buAutoNum type="arabicPeriod"/>
            </a:pP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 случае проведения ПК на территории муниципалитета организовать учебный процесс </a:t>
            </a:r>
            <a:b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 помещениях организаций, имеющих лицензию на образовательную деятельность </a:t>
            </a:r>
            <a:b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 оснащенных комплектом мультимедийного оборудования.</a:t>
            </a:r>
          </a:p>
          <a:p>
            <a:pPr marL="538163" indent="-269875">
              <a:buFont typeface="+mj-lt"/>
              <a:buAutoNum type="arabicPeriod"/>
            </a:pP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 течение 2020 года направить на ПК года не менее </a:t>
            </a:r>
            <a:r>
              <a:rPr lang="ru-RU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43 человек </a:t>
            </a:r>
            <a:r>
              <a:rPr lang="ru-RU" sz="1400" i="1" kern="0" dirty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 расчета не менее 20% педагогов муниципалитета) 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из числа педагогов истории и обществознания, географии, начальной школы, искусства, ОБЖ, технологии, информатики, астрономии, естественных наук.</a:t>
            </a:r>
          </a:p>
          <a:p>
            <a:pPr marL="538163" indent="-269875">
              <a:buFont typeface="+mj-lt"/>
              <a:buAutoNum type="arabicPeriod"/>
            </a:pP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 период с 1 сентября 2020 направить 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не менее </a:t>
            </a:r>
            <a:r>
              <a:rPr lang="ru-RU" sz="1400" b="1" kern="0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ru-RU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педагогов 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прохождения программ повышения профессионального мастерства.</a:t>
            </a:r>
            <a:endParaRPr lang="ru-RU" sz="1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indent="-269875">
              <a:buFont typeface="+mj-lt"/>
              <a:buAutoNum type="arabicPeriod"/>
            </a:pP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Направить не менее 3-х педагогов высокой квалификации </a:t>
            </a:r>
            <a:r>
              <a:rPr lang="ru-RU" sz="1400" i="1" kern="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 расчета 1 супервизор </a:t>
            </a:r>
            <a:br>
              <a:rPr lang="ru-RU" sz="1400" i="1" kern="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i="1" kern="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7 педагогов)</a:t>
            </a:r>
            <a:r>
              <a:rPr lang="ru-RU" sz="14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для подготовки супервизоров (дополнительный методический ресурс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Font typeface="Calibri" pitchFamily="34" charset="0"/>
              <a:buNone/>
            </a:pPr>
            <a:endParaRPr lang="ru-RU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5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55776" y="112879"/>
            <a:ext cx="738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ШКОЛЫ С НИЗКИМИ РЕЗУЛЬТАТАМИ…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7919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5C738E"/>
                </a:solidFill>
                <a:ea typeface="+mj-ea"/>
              </a:rPr>
              <a:t>УСИЛЕНИЕ РЕСУРСА ШКОЛ ЧЕРЕЗ:</a:t>
            </a:r>
            <a:endParaRPr lang="ru-RU" dirty="0">
              <a:solidFill>
                <a:srgbClr val="5C738E"/>
              </a:solidFill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811" y="3240377"/>
            <a:ext cx="2222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ОСОБОЕ муниципальное </a:t>
            </a:r>
            <a:r>
              <a:rPr lang="ru-RU" sz="1400" dirty="0"/>
              <a:t>задание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35766" y="3240377"/>
            <a:ext cx="24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РАЗВЕРТЫВАНИЕ сетевого взаимодействия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41935" y="3240377"/>
            <a:ext cx="2594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УСИЛЕНИЕ </a:t>
            </a:r>
            <a:br>
              <a:rPr lang="ru-RU" sz="1400" dirty="0" smtClean="0"/>
            </a:br>
            <a:r>
              <a:rPr lang="ru-RU" sz="1400" dirty="0" smtClean="0"/>
              <a:t>методической помощи</a:t>
            </a:r>
            <a:endParaRPr lang="ru-RU" sz="14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352" y="1988412"/>
            <a:ext cx="1085060" cy="108506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08" y="1988412"/>
            <a:ext cx="1152839" cy="115283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217" y="1979448"/>
            <a:ext cx="1366970" cy="109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4508695"/>
            <a:ext cx="9182729" cy="634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755934" y="-14868"/>
            <a:ext cx="7388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ИТОГ. ВЫЗОВЫ</a:t>
            </a:r>
            <a:br>
              <a:rPr lang="ru-RU" sz="2800" dirty="0" smtClean="0">
                <a:solidFill>
                  <a:schemeClr val="bg1"/>
                </a:solidFill>
                <a:ea typeface="+mj-ea"/>
              </a:rPr>
            </a:br>
            <a:r>
              <a:rPr lang="ru-RU" sz="1600" dirty="0">
                <a:solidFill>
                  <a:schemeClr val="bg1"/>
                </a:solidFill>
              </a:rPr>
              <a:t>ДЛЯ </a:t>
            </a:r>
            <a:r>
              <a:rPr lang="ru-RU" sz="1600" dirty="0" smtClean="0">
                <a:solidFill>
                  <a:schemeClr val="bg1"/>
                </a:solidFill>
              </a:rPr>
              <a:t>МУНИЦИПАЛЬНОЙ СИСТЕМЫ ОБРАЗОВАНИЯ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069" y="865406"/>
            <a:ext cx="865019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b="1" dirty="0"/>
              <a:t>Повышение квалификации </a:t>
            </a:r>
            <a:r>
              <a:rPr lang="ru-RU" dirty="0"/>
              <a:t>– осознанный заказ на ПК и </a:t>
            </a:r>
            <a:r>
              <a:rPr lang="ru-RU" dirty="0" smtClean="0"/>
              <a:t>«приемка» </a:t>
            </a:r>
            <a:r>
              <a:rPr lang="ru-RU" dirty="0"/>
              <a:t>результатов ПК, оформление плана ПК на </a:t>
            </a:r>
            <a:r>
              <a:rPr lang="ru-RU" dirty="0" smtClean="0"/>
              <a:t>2020 </a:t>
            </a:r>
            <a:r>
              <a:rPr lang="ru-RU" dirty="0"/>
              <a:t>год через </a:t>
            </a:r>
            <a:r>
              <a:rPr lang="ru-RU" dirty="0" smtClean="0"/>
              <a:t>соглашение</a:t>
            </a:r>
            <a:br>
              <a:rPr lang="ru-RU" dirty="0" smtClean="0"/>
            </a:br>
            <a:r>
              <a:rPr lang="ru-RU" dirty="0" smtClean="0"/>
              <a:t>или </a:t>
            </a:r>
            <a:r>
              <a:rPr lang="ru-RU" dirty="0"/>
              <a:t>иные </a:t>
            </a:r>
            <a:r>
              <a:rPr lang="ru-RU" dirty="0" smtClean="0"/>
              <a:t>договорные механизмы</a:t>
            </a:r>
            <a:endParaRPr lang="ru-RU" dirty="0"/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b="1" dirty="0"/>
              <a:t>Методическая работа </a:t>
            </a:r>
            <a:r>
              <a:rPr lang="ru-RU" dirty="0"/>
              <a:t>– разворачивание как базового процесса, совместная деятельность по профессиональному развитию с прогнозируемыми результатами (количество практик в СМО, РАОП и т</a:t>
            </a:r>
            <a:r>
              <a:rPr lang="ru-RU" dirty="0" smtClean="0"/>
              <a:t>. д</a:t>
            </a:r>
            <a:r>
              <a:rPr lang="ru-RU" dirty="0"/>
              <a:t>.), обеспечение каскада, формирование пула новых специалистов с новыми специализациями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b="1" dirty="0"/>
              <a:t>Профессиональное мастерство </a:t>
            </a:r>
            <a:r>
              <a:rPr lang="ru-RU" dirty="0"/>
              <a:t>– обеспечение </a:t>
            </a:r>
            <a:r>
              <a:rPr lang="ru-RU" dirty="0" err="1"/>
              <a:t>супервизии</a:t>
            </a:r>
            <a:r>
              <a:rPr lang="ru-RU" dirty="0"/>
              <a:t> на местах 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b="1" dirty="0"/>
              <a:t>Повышение эффективности директоров всех </a:t>
            </a:r>
            <a:r>
              <a:rPr lang="ru-RU" b="1" dirty="0" smtClean="0"/>
              <a:t>школ </a:t>
            </a:r>
            <a:r>
              <a:rPr lang="ru-RU" b="1" dirty="0"/>
              <a:t>региона </a:t>
            </a:r>
            <a:r>
              <a:rPr lang="ru-RU" dirty="0"/>
              <a:t>– показатели квалификации, система оценки компетенций, оценки эффективности, юридически значимые последствия оценки эффективности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b="1" dirty="0"/>
              <a:t>Школы с низкими результатами </a:t>
            </a:r>
            <a:r>
              <a:rPr lang="ru-RU" dirty="0"/>
              <a:t>– адресные механизмы работы с учетом специфики </a:t>
            </a:r>
            <a:r>
              <a:rPr lang="ru-RU" dirty="0" smtClean="0"/>
              <a:t>муниципалитета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2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100" y="913619"/>
            <a:ext cx="6990459" cy="953282"/>
          </a:xfrm>
        </p:spPr>
        <p:txBody>
          <a:bodyPr/>
          <a:lstStyle/>
          <a:p>
            <a:r>
              <a:rPr lang="ru-RU" dirty="0" smtClean="0">
                <a:solidFill>
                  <a:srgbClr val="5C738E"/>
                </a:solidFill>
              </a:rPr>
              <a:t>СПАСИБО ЗА ВНИМАНИЕ</a:t>
            </a:r>
            <a:endParaRPr lang="ru-RU" dirty="0">
              <a:solidFill>
                <a:srgbClr val="5C738E"/>
              </a:solidFill>
            </a:endParaRPr>
          </a:p>
        </p:txBody>
      </p:sp>
      <p:pic>
        <p:nvPicPr>
          <p:cNvPr id="7" name="Рисунок 6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88194" y="2778125"/>
            <a:ext cx="2365375" cy="23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4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8324850" y="366290"/>
            <a:ext cx="662338" cy="851785"/>
            <a:chOff x="284285" y="2214194"/>
            <a:chExt cx="1443038" cy="1855787"/>
          </a:xfrm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1584319" y="3460674"/>
              <a:ext cx="143004" cy="1913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2" y="46"/>
                </a:cxn>
                <a:cxn ang="0">
                  <a:pos x="1301" y="77"/>
                </a:cxn>
                <a:cxn ang="0">
                  <a:pos x="1302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6" y="130"/>
                </a:cxn>
                <a:cxn ang="0">
                  <a:pos x="958" y="130"/>
                </a:cxn>
                <a:cxn ang="0">
                  <a:pos x="925" y="128"/>
                </a:cxn>
                <a:cxn ang="0">
                  <a:pos x="895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89" y="123"/>
                </a:cxn>
                <a:cxn ang="0">
                  <a:pos x="777" y="123"/>
                </a:cxn>
                <a:cxn ang="0">
                  <a:pos x="777" y="1739"/>
                </a:cxn>
                <a:cxn ang="0">
                  <a:pos x="749" y="1736"/>
                </a:cxn>
                <a:cxn ang="0">
                  <a:pos x="720" y="1733"/>
                </a:cxn>
                <a:cxn ang="0">
                  <a:pos x="693" y="1731"/>
                </a:cxn>
                <a:cxn ang="0">
                  <a:pos x="666" y="1731"/>
                </a:cxn>
                <a:cxn ang="0">
                  <a:pos x="638" y="1731"/>
                </a:cxn>
                <a:cxn ang="0">
                  <a:pos x="610" y="1733"/>
                </a:cxn>
                <a:cxn ang="0">
                  <a:pos x="582" y="1736"/>
                </a:cxn>
                <a:cxn ang="0">
                  <a:pos x="555" y="1739"/>
                </a:cxn>
                <a:cxn ang="0">
                  <a:pos x="555" y="123"/>
                </a:cxn>
                <a:cxn ang="0">
                  <a:pos x="488" y="123"/>
                </a:cxn>
                <a:cxn ang="0">
                  <a:pos x="421" y="125"/>
                </a:cxn>
                <a:cxn ang="0">
                  <a:pos x="354" y="128"/>
                </a:cxn>
                <a:cxn ang="0">
                  <a:pos x="285" y="131"/>
                </a:cxn>
                <a:cxn ang="0">
                  <a:pos x="215" y="135"/>
                </a:cxn>
                <a:cxn ang="0">
                  <a:pos x="144" y="140"/>
                </a:cxn>
                <a:cxn ang="0">
                  <a:pos x="73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7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2" y="46"/>
                  </a:lnTo>
                  <a:lnTo>
                    <a:pt x="1301" y="77"/>
                  </a:lnTo>
                  <a:lnTo>
                    <a:pt x="1302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7" y="123"/>
                  </a:lnTo>
                  <a:lnTo>
                    <a:pt x="777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1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1400457" y="3460674"/>
              <a:ext cx="178290" cy="191337"/>
            </a:xfrm>
            <a:custGeom>
              <a:avLst/>
              <a:gdLst/>
              <a:ahLst/>
              <a:cxnLst>
                <a:cxn ang="0">
                  <a:pos x="883" y="1435"/>
                </a:cxn>
                <a:cxn ang="0">
                  <a:pos x="711" y="1736"/>
                </a:cxn>
                <a:cxn ang="0">
                  <a:pos x="672" y="1731"/>
                </a:cxn>
                <a:cxn ang="0">
                  <a:pos x="628" y="1731"/>
                </a:cxn>
                <a:cxn ang="0">
                  <a:pos x="572" y="1736"/>
                </a:cxn>
                <a:cxn ang="0">
                  <a:pos x="564" y="1706"/>
                </a:cxn>
                <a:cxn ang="0">
                  <a:pos x="607" y="1636"/>
                </a:cxn>
                <a:cxn ang="0">
                  <a:pos x="651" y="1562"/>
                </a:cxn>
                <a:cxn ang="0">
                  <a:pos x="696" y="1482"/>
                </a:cxn>
                <a:cxn ang="0">
                  <a:pos x="844" y="1214"/>
                </a:cxn>
                <a:cxn ang="0">
                  <a:pos x="459" y="653"/>
                </a:cxn>
                <a:cxn ang="0">
                  <a:pos x="176" y="246"/>
                </a:cxn>
                <a:cxn ang="0">
                  <a:pos x="143" y="198"/>
                </a:cxn>
                <a:cxn ang="0">
                  <a:pos x="112" y="154"/>
                </a:cxn>
                <a:cxn ang="0">
                  <a:pos x="83" y="115"/>
                </a:cxn>
                <a:cxn ang="0">
                  <a:pos x="46" y="63"/>
                </a:cxn>
                <a:cxn ang="0">
                  <a:pos x="11" y="15"/>
                </a:cxn>
                <a:cxn ang="0">
                  <a:pos x="157" y="8"/>
                </a:cxn>
                <a:cxn ang="0">
                  <a:pos x="294" y="0"/>
                </a:cxn>
                <a:cxn ang="0">
                  <a:pos x="377" y="135"/>
                </a:cxn>
                <a:cxn ang="0">
                  <a:pos x="457" y="263"/>
                </a:cxn>
                <a:cxn ang="0">
                  <a:pos x="535" y="383"/>
                </a:cxn>
                <a:cxn ang="0">
                  <a:pos x="610" y="496"/>
                </a:cxn>
                <a:cxn ang="0">
                  <a:pos x="690" y="615"/>
                </a:cxn>
                <a:cxn ang="0">
                  <a:pos x="774" y="734"/>
                </a:cxn>
                <a:cxn ang="0">
                  <a:pos x="861" y="851"/>
                </a:cxn>
                <a:cxn ang="0">
                  <a:pos x="950" y="969"/>
                </a:cxn>
                <a:cxn ang="0">
                  <a:pos x="1077" y="768"/>
                </a:cxn>
                <a:cxn ang="0">
                  <a:pos x="1352" y="205"/>
                </a:cxn>
                <a:cxn ang="0">
                  <a:pos x="1371" y="164"/>
                </a:cxn>
                <a:cxn ang="0">
                  <a:pos x="1403" y="92"/>
                </a:cxn>
                <a:cxn ang="0">
                  <a:pos x="1428" y="38"/>
                </a:cxn>
                <a:cxn ang="0">
                  <a:pos x="1443" y="0"/>
                </a:cxn>
                <a:cxn ang="0">
                  <a:pos x="1486" y="5"/>
                </a:cxn>
                <a:cxn ang="0">
                  <a:pos x="1529" y="8"/>
                </a:cxn>
                <a:cxn ang="0">
                  <a:pos x="1620" y="0"/>
                </a:cxn>
                <a:cxn ang="0">
                  <a:pos x="1204" y="803"/>
                </a:cxn>
              </a:cxnLst>
              <a:rect l="0" t="0" r="r" b="b"/>
              <a:pathLst>
                <a:path w="1620" h="1739">
                  <a:moveTo>
                    <a:pt x="1204" y="803"/>
                  </a:moveTo>
                  <a:lnTo>
                    <a:pt x="883" y="1435"/>
                  </a:lnTo>
                  <a:lnTo>
                    <a:pt x="736" y="1739"/>
                  </a:lnTo>
                  <a:lnTo>
                    <a:pt x="711" y="1736"/>
                  </a:lnTo>
                  <a:lnTo>
                    <a:pt x="690" y="1733"/>
                  </a:lnTo>
                  <a:lnTo>
                    <a:pt x="672" y="1731"/>
                  </a:lnTo>
                  <a:lnTo>
                    <a:pt x="657" y="1731"/>
                  </a:lnTo>
                  <a:lnTo>
                    <a:pt x="628" y="1731"/>
                  </a:lnTo>
                  <a:lnTo>
                    <a:pt x="600" y="1733"/>
                  </a:lnTo>
                  <a:lnTo>
                    <a:pt x="572" y="1736"/>
                  </a:lnTo>
                  <a:lnTo>
                    <a:pt x="543" y="1739"/>
                  </a:lnTo>
                  <a:lnTo>
                    <a:pt x="564" y="1706"/>
                  </a:lnTo>
                  <a:lnTo>
                    <a:pt x="585" y="1672"/>
                  </a:lnTo>
                  <a:lnTo>
                    <a:pt x="607" y="1636"/>
                  </a:lnTo>
                  <a:lnTo>
                    <a:pt x="629" y="1600"/>
                  </a:lnTo>
                  <a:lnTo>
                    <a:pt x="651" y="1562"/>
                  </a:lnTo>
                  <a:lnTo>
                    <a:pt x="673" y="1522"/>
                  </a:lnTo>
                  <a:lnTo>
                    <a:pt x="696" y="1482"/>
                  </a:lnTo>
                  <a:lnTo>
                    <a:pt x="719" y="1441"/>
                  </a:lnTo>
                  <a:lnTo>
                    <a:pt x="844" y="1214"/>
                  </a:lnTo>
                  <a:lnTo>
                    <a:pt x="685" y="981"/>
                  </a:lnTo>
                  <a:lnTo>
                    <a:pt x="459" y="653"/>
                  </a:lnTo>
                  <a:lnTo>
                    <a:pt x="195" y="273"/>
                  </a:lnTo>
                  <a:lnTo>
                    <a:pt x="176" y="246"/>
                  </a:lnTo>
                  <a:lnTo>
                    <a:pt x="160" y="221"/>
                  </a:lnTo>
                  <a:lnTo>
                    <a:pt x="143" y="198"/>
                  </a:lnTo>
                  <a:lnTo>
                    <a:pt x="127" y="175"/>
                  </a:lnTo>
                  <a:lnTo>
                    <a:pt x="112" y="154"/>
                  </a:lnTo>
                  <a:lnTo>
                    <a:pt x="97" y="133"/>
                  </a:lnTo>
                  <a:lnTo>
                    <a:pt x="83" y="115"/>
                  </a:lnTo>
                  <a:lnTo>
                    <a:pt x="69" y="97"/>
                  </a:lnTo>
                  <a:lnTo>
                    <a:pt x="46" y="63"/>
                  </a:lnTo>
                  <a:lnTo>
                    <a:pt x="26" y="35"/>
                  </a:lnTo>
                  <a:lnTo>
                    <a:pt x="11" y="15"/>
                  </a:lnTo>
                  <a:lnTo>
                    <a:pt x="0" y="0"/>
                  </a:lnTo>
                  <a:lnTo>
                    <a:pt x="157" y="8"/>
                  </a:lnTo>
                  <a:lnTo>
                    <a:pt x="210" y="5"/>
                  </a:lnTo>
                  <a:lnTo>
                    <a:pt x="294" y="0"/>
                  </a:lnTo>
                  <a:lnTo>
                    <a:pt x="336" y="69"/>
                  </a:lnTo>
                  <a:lnTo>
                    <a:pt x="377" y="135"/>
                  </a:lnTo>
                  <a:lnTo>
                    <a:pt x="418" y="200"/>
                  </a:lnTo>
                  <a:lnTo>
                    <a:pt x="457" y="263"/>
                  </a:lnTo>
                  <a:lnTo>
                    <a:pt x="496" y="324"/>
                  </a:lnTo>
                  <a:lnTo>
                    <a:pt x="535" y="383"/>
                  </a:lnTo>
                  <a:lnTo>
                    <a:pt x="573" y="441"/>
                  </a:lnTo>
                  <a:lnTo>
                    <a:pt x="610" y="496"/>
                  </a:lnTo>
                  <a:lnTo>
                    <a:pt x="650" y="555"/>
                  </a:lnTo>
                  <a:lnTo>
                    <a:pt x="690" y="615"/>
                  </a:lnTo>
                  <a:lnTo>
                    <a:pt x="733" y="674"/>
                  </a:lnTo>
                  <a:lnTo>
                    <a:pt x="774" y="734"/>
                  </a:lnTo>
                  <a:lnTo>
                    <a:pt x="817" y="792"/>
                  </a:lnTo>
                  <a:lnTo>
                    <a:pt x="861" y="851"/>
                  </a:lnTo>
                  <a:lnTo>
                    <a:pt x="905" y="911"/>
                  </a:lnTo>
                  <a:lnTo>
                    <a:pt x="950" y="969"/>
                  </a:lnTo>
                  <a:lnTo>
                    <a:pt x="978" y="970"/>
                  </a:lnTo>
                  <a:lnTo>
                    <a:pt x="1077" y="768"/>
                  </a:lnTo>
                  <a:lnTo>
                    <a:pt x="1217" y="486"/>
                  </a:lnTo>
                  <a:lnTo>
                    <a:pt x="1352" y="205"/>
                  </a:lnTo>
                  <a:lnTo>
                    <a:pt x="1361" y="187"/>
                  </a:lnTo>
                  <a:lnTo>
                    <a:pt x="1371" y="164"/>
                  </a:lnTo>
                  <a:lnTo>
                    <a:pt x="1386" y="132"/>
                  </a:lnTo>
                  <a:lnTo>
                    <a:pt x="1403" y="92"/>
                  </a:lnTo>
                  <a:lnTo>
                    <a:pt x="1417" y="64"/>
                  </a:lnTo>
                  <a:lnTo>
                    <a:pt x="1428" y="38"/>
                  </a:lnTo>
                  <a:lnTo>
                    <a:pt x="1437" y="17"/>
                  </a:lnTo>
                  <a:lnTo>
                    <a:pt x="1443" y="0"/>
                  </a:lnTo>
                  <a:lnTo>
                    <a:pt x="1465" y="3"/>
                  </a:lnTo>
                  <a:lnTo>
                    <a:pt x="1486" y="5"/>
                  </a:lnTo>
                  <a:lnTo>
                    <a:pt x="1507" y="8"/>
                  </a:lnTo>
                  <a:lnTo>
                    <a:pt x="1529" y="8"/>
                  </a:lnTo>
                  <a:lnTo>
                    <a:pt x="1566" y="5"/>
                  </a:lnTo>
                  <a:lnTo>
                    <a:pt x="1620" y="0"/>
                  </a:lnTo>
                  <a:lnTo>
                    <a:pt x="1496" y="227"/>
                  </a:lnTo>
                  <a:lnTo>
                    <a:pt x="1204" y="80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1250025" y="3460674"/>
              <a:ext cx="143004" cy="1913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4" y="46"/>
                </a:cxn>
                <a:cxn ang="0">
                  <a:pos x="1300" y="77"/>
                </a:cxn>
                <a:cxn ang="0">
                  <a:pos x="1304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6" y="130"/>
                </a:cxn>
                <a:cxn ang="0">
                  <a:pos x="958" y="130"/>
                </a:cxn>
                <a:cxn ang="0">
                  <a:pos x="925" y="128"/>
                </a:cxn>
                <a:cxn ang="0">
                  <a:pos x="895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90" y="123"/>
                </a:cxn>
                <a:cxn ang="0">
                  <a:pos x="778" y="123"/>
                </a:cxn>
                <a:cxn ang="0">
                  <a:pos x="778" y="1739"/>
                </a:cxn>
                <a:cxn ang="0">
                  <a:pos x="749" y="1736"/>
                </a:cxn>
                <a:cxn ang="0">
                  <a:pos x="721" y="1733"/>
                </a:cxn>
                <a:cxn ang="0">
                  <a:pos x="693" y="1731"/>
                </a:cxn>
                <a:cxn ang="0">
                  <a:pos x="668" y="1731"/>
                </a:cxn>
                <a:cxn ang="0">
                  <a:pos x="639" y="1731"/>
                </a:cxn>
                <a:cxn ang="0">
                  <a:pos x="611" y="1733"/>
                </a:cxn>
                <a:cxn ang="0">
                  <a:pos x="583" y="1736"/>
                </a:cxn>
                <a:cxn ang="0">
                  <a:pos x="556" y="1739"/>
                </a:cxn>
                <a:cxn ang="0">
                  <a:pos x="556" y="123"/>
                </a:cxn>
                <a:cxn ang="0">
                  <a:pos x="489" y="123"/>
                </a:cxn>
                <a:cxn ang="0">
                  <a:pos x="422" y="125"/>
                </a:cxn>
                <a:cxn ang="0">
                  <a:pos x="354" y="128"/>
                </a:cxn>
                <a:cxn ang="0">
                  <a:pos x="286" y="131"/>
                </a:cxn>
                <a:cxn ang="0">
                  <a:pos x="216" y="135"/>
                </a:cxn>
                <a:cxn ang="0">
                  <a:pos x="145" y="140"/>
                </a:cxn>
                <a:cxn ang="0">
                  <a:pos x="73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7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4" y="46"/>
                  </a:lnTo>
                  <a:lnTo>
                    <a:pt x="1300" y="77"/>
                  </a:lnTo>
                  <a:lnTo>
                    <a:pt x="1304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90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1" y="1733"/>
                  </a:lnTo>
                  <a:lnTo>
                    <a:pt x="693" y="1731"/>
                  </a:lnTo>
                  <a:lnTo>
                    <a:pt x="668" y="1731"/>
                  </a:lnTo>
                  <a:lnTo>
                    <a:pt x="639" y="1731"/>
                  </a:lnTo>
                  <a:lnTo>
                    <a:pt x="611" y="1733"/>
                  </a:lnTo>
                  <a:lnTo>
                    <a:pt x="583" y="1736"/>
                  </a:lnTo>
                  <a:lnTo>
                    <a:pt x="556" y="1739"/>
                  </a:lnTo>
                  <a:lnTo>
                    <a:pt x="556" y="123"/>
                  </a:lnTo>
                  <a:lnTo>
                    <a:pt x="489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6" y="131"/>
                  </a:lnTo>
                  <a:lnTo>
                    <a:pt x="216" y="135"/>
                  </a:lnTo>
                  <a:lnTo>
                    <a:pt x="145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1055020" y="3460674"/>
              <a:ext cx="165290" cy="191337"/>
            </a:xfrm>
            <a:custGeom>
              <a:avLst/>
              <a:gdLst/>
              <a:ahLst/>
              <a:cxnLst>
                <a:cxn ang="0">
                  <a:pos x="1267" y="351"/>
                </a:cxn>
                <a:cxn ang="0">
                  <a:pos x="209" y="1583"/>
                </a:cxn>
                <a:cxn ang="0">
                  <a:pos x="169" y="1627"/>
                </a:cxn>
                <a:cxn ang="0">
                  <a:pos x="135" y="1668"/>
                </a:cxn>
                <a:cxn ang="0">
                  <a:pos x="105" y="1705"/>
                </a:cxn>
                <a:cxn ang="0">
                  <a:pos x="77" y="1739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17" y="3"/>
                </a:cxn>
                <a:cxn ang="0">
                  <a:pos x="41" y="5"/>
                </a:cxn>
                <a:cxn ang="0">
                  <a:pos x="73" y="8"/>
                </a:cxn>
                <a:cxn ang="0">
                  <a:pos x="112" y="8"/>
                </a:cxn>
                <a:cxn ang="0">
                  <a:pos x="223" y="0"/>
                </a:cxn>
                <a:cxn ang="0">
                  <a:pos x="223" y="1327"/>
                </a:cxn>
                <a:cxn ang="0">
                  <a:pos x="250" y="1327"/>
                </a:cxn>
                <a:cxn ang="0">
                  <a:pos x="1405" y="0"/>
                </a:cxn>
                <a:cxn ang="0">
                  <a:pos x="1516" y="0"/>
                </a:cxn>
                <a:cxn ang="0">
                  <a:pos x="1516" y="1739"/>
                </a:cxn>
                <a:cxn ang="0">
                  <a:pos x="1483" y="1736"/>
                </a:cxn>
                <a:cxn ang="0">
                  <a:pos x="1454" y="1733"/>
                </a:cxn>
                <a:cxn ang="0">
                  <a:pos x="1428" y="1731"/>
                </a:cxn>
                <a:cxn ang="0">
                  <a:pos x="1405" y="1731"/>
                </a:cxn>
                <a:cxn ang="0">
                  <a:pos x="1383" y="1731"/>
                </a:cxn>
                <a:cxn ang="0">
                  <a:pos x="1358" y="1733"/>
                </a:cxn>
                <a:cxn ang="0">
                  <a:pos x="1327" y="1736"/>
                </a:cxn>
                <a:cxn ang="0">
                  <a:pos x="1292" y="1739"/>
                </a:cxn>
                <a:cxn ang="0">
                  <a:pos x="1292" y="351"/>
                </a:cxn>
                <a:cxn ang="0">
                  <a:pos x="1267" y="351"/>
                </a:cxn>
              </a:cxnLst>
              <a:rect l="0" t="0" r="r" b="b"/>
              <a:pathLst>
                <a:path w="1516" h="1739">
                  <a:moveTo>
                    <a:pt x="1267" y="351"/>
                  </a:moveTo>
                  <a:lnTo>
                    <a:pt x="209" y="1583"/>
                  </a:lnTo>
                  <a:lnTo>
                    <a:pt x="169" y="1627"/>
                  </a:lnTo>
                  <a:lnTo>
                    <a:pt x="135" y="1668"/>
                  </a:lnTo>
                  <a:lnTo>
                    <a:pt x="105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2" y="8"/>
                  </a:lnTo>
                  <a:lnTo>
                    <a:pt x="223" y="0"/>
                  </a:lnTo>
                  <a:lnTo>
                    <a:pt x="223" y="1327"/>
                  </a:lnTo>
                  <a:lnTo>
                    <a:pt x="250" y="1327"/>
                  </a:lnTo>
                  <a:lnTo>
                    <a:pt x="1405" y="0"/>
                  </a:lnTo>
                  <a:lnTo>
                    <a:pt x="1516" y="0"/>
                  </a:lnTo>
                  <a:lnTo>
                    <a:pt x="1516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5" y="1731"/>
                  </a:lnTo>
                  <a:lnTo>
                    <a:pt x="1383" y="1731"/>
                  </a:lnTo>
                  <a:lnTo>
                    <a:pt x="1358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7" y="35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880444" y="3460674"/>
              <a:ext cx="143004" cy="1913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3" y="46"/>
                </a:cxn>
                <a:cxn ang="0">
                  <a:pos x="1301" y="77"/>
                </a:cxn>
                <a:cxn ang="0">
                  <a:pos x="1303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5" y="130"/>
                </a:cxn>
                <a:cxn ang="0">
                  <a:pos x="959" y="130"/>
                </a:cxn>
                <a:cxn ang="0">
                  <a:pos x="925" y="128"/>
                </a:cxn>
                <a:cxn ang="0">
                  <a:pos x="894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89" y="123"/>
                </a:cxn>
                <a:cxn ang="0">
                  <a:pos x="778" y="123"/>
                </a:cxn>
                <a:cxn ang="0">
                  <a:pos x="778" y="1739"/>
                </a:cxn>
                <a:cxn ang="0">
                  <a:pos x="749" y="1736"/>
                </a:cxn>
                <a:cxn ang="0">
                  <a:pos x="720" y="1733"/>
                </a:cxn>
                <a:cxn ang="0">
                  <a:pos x="693" y="1731"/>
                </a:cxn>
                <a:cxn ang="0">
                  <a:pos x="666" y="1731"/>
                </a:cxn>
                <a:cxn ang="0">
                  <a:pos x="638" y="1731"/>
                </a:cxn>
                <a:cxn ang="0">
                  <a:pos x="610" y="1733"/>
                </a:cxn>
                <a:cxn ang="0">
                  <a:pos x="582" y="1736"/>
                </a:cxn>
                <a:cxn ang="0">
                  <a:pos x="555" y="1739"/>
                </a:cxn>
                <a:cxn ang="0">
                  <a:pos x="555" y="123"/>
                </a:cxn>
                <a:cxn ang="0">
                  <a:pos x="488" y="123"/>
                </a:cxn>
                <a:cxn ang="0">
                  <a:pos x="422" y="125"/>
                </a:cxn>
                <a:cxn ang="0">
                  <a:pos x="354" y="128"/>
                </a:cxn>
                <a:cxn ang="0">
                  <a:pos x="285" y="131"/>
                </a:cxn>
                <a:cxn ang="0">
                  <a:pos x="215" y="135"/>
                </a:cxn>
                <a:cxn ang="0">
                  <a:pos x="144" y="140"/>
                </a:cxn>
                <a:cxn ang="0">
                  <a:pos x="72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6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3" y="46"/>
                  </a:lnTo>
                  <a:lnTo>
                    <a:pt x="1301" y="77"/>
                  </a:lnTo>
                  <a:lnTo>
                    <a:pt x="1303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5" y="130"/>
                  </a:lnTo>
                  <a:lnTo>
                    <a:pt x="959" y="130"/>
                  </a:lnTo>
                  <a:lnTo>
                    <a:pt x="925" y="128"/>
                  </a:lnTo>
                  <a:lnTo>
                    <a:pt x="894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2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6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700296" y="3456958"/>
              <a:ext cx="165290" cy="196910"/>
            </a:xfrm>
            <a:custGeom>
              <a:avLst/>
              <a:gdLst/>
              <a:ahLst/>
              <a:cxnLst>
                <a:cxn ang="0">
                  <a:pos x="254" y="1022"/>
                </a:cxn>
                <a:cxn ang="0">
                  <a:pos x="275" y="1157"/>
                </a:cxn>
                <a:cxn ang="0">
                  <a:pos x="313" y="1280"/>
                </a:cxn>
                <a:cxn ang="0">
                  <a:pos x="368" y="1392"/>
                </a:cxn>
                <a:cxn ang="0">
                  <a:pos x="437" y="1487"/>
                </a:cxn>
                <a:cxn ang="0">
                  <a:pos x="519" y="1567"/>
                </a:cxn>
                <a:cxn ang="0">
                  <a:pos x="614" y="1630"/>
                </a:cxn>
                <a:cxn ang="0">
                  <a:pos x="719" y="1675"/>
                </a:cxn>
                <a:cxn ang="0">
                  <a:pos x="831" y="1700"/>
                </a:cxn>
                <a:cxn ang="0">
                  <a:pos x="960" y="1706"/>
                </a:cxn>
                <a:cxn ang="0">
                  <a:pos x="1108" y="1686"/>
                </a:cxn>
                <a:cxn ang="0">
                  <a:pos x="1242" y="1639"/>
                </a:cxn>
                <a:cxn ang="0">
                  <a:pos x="1347" y="1585"/>
                </a:cxn>
                <a:cxn ang="0">
                  <a:pos x="1452" y="1661"/>
                </a:cxn>
                <a:cxn ang="0">
                  <a:pos x="1353" y="1717"/>
                </a:cxn>
                <a:cxn ang="0">
                  <a:pos x="1240" y="1758"/>
                </a:cxn>
                <a:cxn ang="0">
                  <a:pos x="1122" y="1785"/>
                </a:cxn>
                <a:cxn ang="0">
                  <a:pos x="996" y="1802"/>
                </a:cxn>
                <a:cxn ang="0">
                  <a:pos x="842" y="1806"/>
                </a:cxn>
                <a:cxn ang="0">
                  <a:pos x="649" y="1782"/>
                </a:cxn>
                <a:cxn ang="0">
                  <a:pos x="540" y="1750"/>
                </a:cxn>
                <a:cxn ang="0">
                  <a:pos x="439" y="1708"/>
                </a:cxn>
                <a:cxn ang="0">
                  <a:pos x="348" y="1655"/>
                </a:cxn>
                <a:cxn ang="0">
                  <a:pos x="268" y="1590"/>
                </a:cxn>
                <a:cxn ang="0">
                  <a:pos x="198" y="1516"/>
                </a:cxn>
                <a:cxn ang="0">
                  <a:pos x="136" y="1430"/>
                </a:cxn>
                <a:cxn ang="0">
                  <a:pos x="87" y="1334"/>
                </a:cxn>
                <a:cxn ang="0">
                  <a:pos x="35" y="1183"/>
                </a:cxn>
                <a:cxn ang="0">
                  <a:pos x="1" y="947"/>
                </a:cxn>
                <a:cxn ang="0">
                  <a:pos x="7" y="762"/>
                </a:cxn>
                <a:cxn ang="0">
                  <a:pos x="39" y="607"/>
                </a:cxn>
                <a:cxn ang="0">
                  <a:pos x="95" y="467"/>
                </a:cxn>
                <a:cxn ang="0">
                  <a:pos x="175" y="343"/>
                </a:cxn>
                <a:cxn ang="0">
                  <a:pos x="273" y="237"/>
                </a:cxn>
                <a:cxn ang="0">
                  <a:pos x="391" y="150"/>
                </a:cxn>
                <a:cxn ang="0">
                  <a:pos x="525" y="82"/>
                </a:cxn>
                <a:cxn ang="0">
                  <a:pos x="670" y="33"/>
                </a:cxn>
                <a:cxn ang="0">
                  <a:pos x="825" y="6"/>
                </a:cxn>
                <a:cxn ang="0">
                  <a:pos x="979" y="0"/>
                </a:cxn>
                <a:cxn ang="0">
                  <a:pos x="1095" y="7"/>
                </a:cxn>
                <a:cxn ang="0">
                  <a:pos x="1213" y="23"/>
                </a:cxn>
                <a:cxn ang="0">
                  <a:pos x="1328" y="52"/>
                </a:cxn>
                <a:cxn ang="0">
                  <a:pos x="1438" y="90"/>
                </a:cxn>
                <a:cxn ang="0">
                  <a:pos x="1486" y="158"/>
                </a:cxn>
                <a:cxn ang="0">
                  <a:pos x="1453" y="282"/>
                </a:cxn>
                <a:cxn ang="0">
                  <a:pos x="1366" y="253"/>
                </a:cxn>
                <a:cxn ang="0">
                  <a:pos x="1263" y="183"/>
                </a:cxn>
                <a:cxn ang="0">
                  <a:pos x="1142" y="128"/>
                </a:cxn>
                <a:cxn ang="0">
                  <a:pos x="1005" y="98"/>
                </a:cxn>
                <a:cxn ang="0">
                  <a:pos x="864" y="100"/>
                </a:cxn>
                <a:cxn ang="0">
                  <a:pos x="739" y="123"/>
                </a:cxn>
                <a:cxn ang="0">
                  <a:pos x="628" y="168"/>
                </a:cxn>
                <a:cxn ang="0">
                  <a:pos x="528" y="232"/>
                </a:cxn>
                <a:cxn ang="0">
                  <a:pos x="444" y="315"/>
                </a:cxn>
                <a:cxn ang="0">
                  <a:pos x="374" y="413"/>
                </a:cxn>
                <a:cxn ang="0">
                  <a:pos x="319" y="525"/>
                </a:cxn>
                <a:cxn ang="0">
                  <a:pos x="279" y="647"/>
                </a:cxn>
                <a:cxn ang="0">
                  <a:pos x="256" y="774"/>
                </a:cxn>
                <a:cxn ang="0">
                  <a:pos x="249" y="906"/>
                </a:cxn>
              </a:cxnLst>
              <a:rect l="0" t="0" r="r" b="b"/>
              <a:pathLst>
                <a:path w="1501" h="1807">
                  <a:moveTo>
                    <a:pt x="249" y="906"/>
                  </a:moveTo>
                  <a:lnTo>
                    <a:pt x="249" y="936"/>
                  </a:lnTo>
                  <a:lnTo>
                    <a:pt x="250" y="965"/>
                  </a:lnTo>
                  <a:lnTo>
                    <a:pt x="252" y="995"/>
                  </a:lnTo>
                  <a:lnTo>
                    <a:pt x="254" y="1022"/>
                  </a:lnTo>
                  <a:lnTo>
                    <a:pt x="257" y="1050"/>
                  </a:lnTo>
                  <a:lnTo>
                    <a:pt x="260" y="1077"/>
                  </a:lnTo>
                  <a:lnTo>
                    <a:pt x="265" y="1104"/>
                  </a:lnTo>
                  <a:lnTo>
                    <a:pt x="270" y="1130"/>
                  </a:lnTo>
                  <a:lnTo>
                    <a:pt x="275" y="1157"/>
                  </a:lnTo>
                  <a:lnTo>
                    <a:pt x="282" y="1182"/>
                  </a:lnTo>
                  <a:lnTo>
                    <a:pt x="288" y="1208"/>
                  </a:lnTo>
                  <a:lnTo>
                    <a:pt x="296" y="1232"/>
                  </a:lnTo>
                  <a:lnTo>
                    <a:pt x="305" y="1257"/>
                  </a:lnTo>
                  <a:lnTo>
                    <a:pt x="313" y="1280"/>
                  </a:lnTo>
                  <a:lnTo>
                    <a:pt x="323" y="1303"/>
                  </a:lnTo>
                  <a:lnTo>
                    <a:pt x="333" y="1326"/>
                  </a:lnTo>
                  <a:lnTo>
                    <a:pt x="344" y="1348"/>
                  </a:lnTo>
                  <a:lnTo>
                    <a:pt x="356" y="1370"/>
                  </a:lnTo>
                  <a:lnTo>
                    <a:pt x="368" y="1392"/>
                  </a:lnTo>
                  <a:lnTo>
                    <a:pt x="381" y="1412"/>
                  </a:lnTo>
                  <a:lnTo>
                    <a:pt x="394" y="1432"/>
                  </a:lnTo>
                  <a:lnTo>
                    <a:pt x="408" y="1451"/>
                  </a:lnTo>
                  <a:lnTo>
                    <a:pt x="422" y="1469"/>
                  </a:lnTo>
                  <a:lnTo>
                    <a:pt x="437" y="1487"/>
                  </a:lnTo>
                  <a:lnTo>
                    <a:pt x="452" y="1505"/>
                  </a:lnTo>
                  <a:lnTo>
                    <a:pt x="468" y="1521"/>
                  </a:lnTo>
                  <a:lnTo>
                    <a:pt x="485" y="1537"/>
                  </a:lnTo>
                  <a:lnTo>
                    <a:pt x="502" y="1553"/>
                  </a:lnTo>
                  <a:lnTo>
                    <a:pt x="519" y="1567"/>
                  </a:lnTo>
                  <a:lnTo>
                    <a:pt x="537" y="1580"/>
                  </a:lnTo>
                  <a:lnTo>
                    <a:pt x="556" y="1594"/>
                  </a:lnTo>
                  <a:lnTo>
                    <a:pt x="575" y="1607"/>
                  </a:lnTo>
                  <a:lnTo>
                    <a:pt x="594" y="1619"/>
                  </a:lnTo>
                  <a:lnTo>
                    <a:pt x="614" y="1630"/>
                  </a:lnTo>
                  <a:lnTo>
                    <a:pt x="634" y="1641"/>
                  </a:lnTo>
                  <a:lnTo>
                    <a:pt x="654" y="1651"/>
                  </a:lnTo>
                  <a:lnTo>
                    <a:pt x="676" y="1659"/>
                  </a:lnTo>
                  <a:lnTo>
                    <a:pt x="697" y="1668"/>
                  </a:lnTo>
                  <a:lnTo>
                    <a:pt x="719" y="1675"/>
                  </a:lnTo>
                  <a:lnTo>
                    <a:pt x="740" y="1681"/>
                  </a:lnTo>
                  <a:lnTo>
                    <a:pt x="762" y="1688"/>
                  </a:lnTo>
                  <a:lnTo>
                    <a:pt x="785" y="1693"/>
                  </a:lnTo>
                  <a:lnTo>
                    <a:pt x="808" y="1697"/>
                  </a:lnTo>
                  <a:lnTo>
                    <a:pt x="831" y="1700"/>
                  </a:lnTo>
                  <a:lnTo>
                    <a:pt x="855" y="1703"/>
                  </a:lnTo>
                  <a:lnTo>
                    <a:pt x="879" y="1705"/>
                  </a:lnTo>
                  <a:lnTo>
                    <a:pt x="903" y="1706"/>
                  </a:lnTo>
                  <a:lnTo>
                    <a:pt x="928" y="1707"/>
                  </a:lnTo>
                  <a:lnTo>
                    <a:pt x="960" y="1706"/>
                  </a:lnTo>
                  <a:lnTo>
                    <a:pt x="990" y="1705"/>
                  </a:lnTo>
                  <a:lnTo>
                    <a:pt x="1020" y="1701"/>
                  </a:lnTo>
                  <a:lnTo>
                    <a:pt x="1050" y="1697"/>
                  </a:lnTo>
                  <a:lnTo>
                    <a:pt x="1079" y="1692"/>
                  </a:lnTo>
                  <a:lnTo>
                    <a:pt x="1108" y="1686"/>
                  </a:lnTo>
                  <a:lnTo>
                    <a:pt x="1136" y="1678"/>
                  </a:lnTo>
                  <a:lnTo>
                    <a:pt x="1165" y="1669"/>
                  </a:lnTo>
                  <a:lnTo>
                    <a:pt x="1192" y="1659"/>
                  </a:lnTo>
                  <a:lnTo>
                    <a:pt x="1218" y="1649"/>
                  </a:lnTo>
                  <a:lnTo>
                    <a:pt x="1242" y="1639"/>
                  </a:lnTo>
                  <a:lnTo>
                    <a:pt x="1266" y="1629"/>
                  </a:lnTo>
                  <a:lnTo>
                    <a:pt x="1288" y="1619"/>
                  </a:lnTo>
                  <a:lnTo>
                    <a:pt x="1309" y="1608"/>
                  </a:lnTo>
                  <a:lnTo>
                    <a:pt x="1329" y="1596"/>
                  </a:lnTo>
                  <a:lnTo>
                    <a:pt x="1347" y="1585"/>
                  </a:lnTo>
                  <a:lnTo>
                    <a:pt x="1382" y="1562"/>
                  </a:lnTo>
                  <a:lnTo>
                    <a:pt x="1414" y="1541"/>
                  </a:lnTo>
                  <a:lnTo>
                    <a:pt x="1442" y="1521"/>
                  </a:lnTo>
                  <a:lnTo>
                    <a:pt x="1467" y="1502"/>
                  </a:lnTo>
                  <a:lnTo>
                    <a:pt x="1452" y="1661"/>
                  </a:lnTo>
                  <a:lnTo>
                    <a:pt x="1434" y="1674"/>
                  </a:lnTo>
                  <a:lnTo>
                    <a:pt x="1414" y="1686"/>
                  </a:lnTo>
                  <a:lnTo>
                    <a:pt x="1395" y="1696"/>
                  </a:lnTo>
                  <a:lnTo>
                    <a:pt x="1374" y="1707"/>
                  </a:lnTo>
                  <a:lnTo>
                    <a:pt x="1353" y="1717"/>
                  </a:lnTo>
                  <a:lnTo>
                    <a:pt x="1330" y="1727"/>
                  </a:lnTo>
                  <a:lnTo>
                    <a:pt x="1308" y="1735"/>
                  </a:lnTo>
                  <a:lnTo>
                    <a:pt x="1285" y="1744"/>
                  </a:lnTo>
                  <a:lnTo>
                    <a:pt x="1263" y="1751"/>
                  </a:lnTo>
                  <a:lnTo>
                    <a:pt x="1240" y="1758"/>
                  </a:lnTo>
                  <a:lnTo>
                    <a:pt x="1218" y="1764"/>
                  </a:lnTo>
                  <a:lnTo>
                    <a:pt x="1195" y="1769"/>
                  </a:lnTo>
                  <a:lnTo>
                    <a:pt x="1170" y="1776"/>
                  </a:lnTo>
                  <a:lnTo>
                    <a:pt x="1146" y="1781"/>
                  </a:lnTo>
                  <a:lnTo>
                    <a:pt x="1122" y="1785"/>
                  </a:lnTo>
                  <a:lnTo>
                    <a:pt x="1096" y="1791"/>
                  </a:lnTo>
                  <a:lnTo>
                    <a:pt x="1072" y="1794"/>
                  </a:lnTo>
                  <a:lnTo>
                    <a:pt x="1046" y="1797"/>
                  </a:lnTo>
                  <a:lnTo>
                    <a:pt x="1021" y="1799"/>
                  </a:lnTo>
                  <a:lnTo>
                    <a:pt x="996" y="1802"/>
                  </a:lnTo>
                  <a:lnTo>
                    <a:pt x="970" y="1803"/>
                  </a:lnTo>
                  <a:lnTo>
                    <a:pt x="945" y="1804"/>
                  </a:lnTo>
                  <a:lnTo>
                    <a:pt x="918" y="1806"/>
                  </a:lnTo>
                  <a:lnTo>
                    <a:pt x="893" y="1807"/>
                  </a:lnTo>
                  <a:lnTo>
                    <a:pt x="842" y="1806"/>
                  </a:lnTo>
                  <a:lnTo>
                    <a:pt x="791" y="1802"/>
                  </a:lnTo>
                  <a:lnTo>
                    <a:pt x="742" y="1797"/>
                  </a:lnTo>
                  <a:lnTo>
                    <a:pt x="696" y="1791"/>
                  </a:lnTo>
                  <a:lnTo>
                    <a:pt x="672" y="1786"/>
                  </a:lnTo>
                  <a:lnTo>
                    <a:pt x="649" y="1782"/>
                  </a:lnTo>
                  <a:lnTo>
                    <a:pt x="627" y="1777"/>
                  </a:lnTo>
                  <a:lnTo>
                    <a:pt x="605" y="1770"/>
                  </a:lnTo>
                  <a:lnTo>
                    <a:pt x="582" y="1764"/>
                  </a:lnTo>
                  <a:lnTo>
                    <a:pt x="561" y="1758"/>
                  </a:lnTo>
                  <a:lnTo>
                    <a:pt x="540" y="1750"/>
                  </a:lnTo>
                  <a:lnTo>
                    <a:pt x="519" y="1743"/>
                  </a:lnTo>
                  <a:lnTo>
                    <a:pt x="499" y="1734"/>
                  </a:lnTo>
                  <a:lnTo>
                    <a:pt x="479" y="1727"/>
                  </a:lnTo>
                  <a:lnTo>
                    <a:pt x="458" y="1717"/>
                  </a:lnTo>
                  <a:lnTo>
                    <a:pt x="439" y="1708"/>
                  </a:lnTo>
                  <a:lnTo>
                    <a:pt x="420" y="1698"/>
                  </a:lnTo>
                  <a:lnTo>
                    <a:pt x="402" y="1689"/>
                  </a:lnTo>
                  <a:lnTo>
                    <a:pt x="383" y="1678"/>
                  </a:lnTo>
                  <a:lnTo>
                    <a:pt x="366" y="1666"/>
                  </a:lnTo>
                  <a:lnTo>
                    <a:pt x="348" y="1655"/>
                  </a:lnTo>
                  <a:lnTo>
                    <a:pt x="331" y="1643"/>
                  </a:lnTo>
                  <a:lnTo>
                    <a:pt x="315" y="1630"/>
                  </a:lnTo>
                  <a:lnTo>
                    <a:pt x="300" y="1618"/>
                  </a:lnTo>
                  <a:lnTo>
                    <a:pt x="284" y="1604"/>
                  </a:lnTo>
                  <a:lnTo>
                    <a:pt x="268" y="1590"/>
                  </a:lnTo>
                  <a:lnTo>
                    <a:pt x="253" y="1576"/>
                  </a:lnTo>
                  <a:lnTo>
                    <a:pt x="239" y="1561"/>
                  </a:lnTo>
                  <a:lnTo>
                    <a:pt x="224" y="1547"/>
                  </a:lnTo>
                  <a:lnTo>
                    <a:pt x="211" y="1532"/>
                  </a:lnTo>
                  <a:lnTo>
                    <a:pt x="198" y="1516"/>
                  </a:lnTo>
                  <a:lnTo>
                    <a:pt x="184" y="1499"/>
                  </a:lnTo>
                  <a:lnTo>
                    <a:pt x="172" y="1483"/>
                  </a:lnTo>
                  <a:lnTo>
                    <a:pt x="160" y="1465"/>
                  </a:lnTo>
                  <a:lnTo>
                    <a:pt x="148" y="1448"/>
                  </a:lnTo>
                  <a:lnTo>
                    <a:pt x="136" y="1430"/>
                  </a:lnTo>
                  <a:lnTo>
                    <a:pt x="126" y="1412"/>
                  </a:lnTo>
                  <a:lnTo>
                    <a:pt x="115" y="1393"/>
                  </a:lnTo>
                  <a:lnTo>
                    <a:pt x="106" y="1373"/>
                  </a:lnTo>
                  <a:lnTo>
                    <a:pt x="96" y="1353"/>
                  </a:lnTo>
                  <a:lnTo>
                    <a:pt x="87" y="1334"/>
                  </a:lnTo>
                  <a:lnTo>
                    <a:pt x="78" y="1313"/>
                  </a:lnTo>
                  <a:lnTo>
                    <a:pt x="70" y="1293"/>
                  </a:lnTo>
                  <a:lnTo>
                    <a:pt x="61" y="1272"/>
                  </a:lnTo>
                  <a:lnTo>
                    <a:pt x="47" y="1228"/>
                  </a:lnTo>
                  <a:lnTo>
                    <a:pt x="35" y="1183"/>
                  </a:lnTo>
                  <a:lnTo>
                    <a:pt x="24" y="1138"/>
                  </a:lnTo>
                  <a:lnTo>
                    <a:pt x="15" y="1092"/>
                  </a:lnTo>
                  <a:lnTo>
                    <a:pt x="8" y="1044"/>
                  </a:lnTo>
                  <a:lnTo>
                    <a:pt x="3" y="997"/>
                  </a:lnTo>
                  <a:lnTo>
                    <a:pt x="1" y="947"/>
                  </a:lnTo>
                  <a:lnTo>
                    <a:pt x="0" y="897"/>
                  </a:lnTo>
                  <a:lnTo>
                    <a:pt x="0" y="862"/>
                  </a:lnTo>
                  <a:lnTo>
                    <a:pt x="2" y="828"/>
                  </a:lnTo>
                  <a:lnTo>
                    <a:pt x="4" y="795"/>
                  </a:lnTo>
                  <a:lnTo>
                    <a:pt x="7" y="762"/>
                  </a:lnTo>
                  <a:lnTo>
                    <a:pt x="11" y="730"/>
                  </a:lnTo>
                  <a:lnTo>
                    <a:pt x="17" y="698"/>
                  </a:lnTo>
                  <a:lnTo>
                    <a:pt x="23" y="668"/>
                  </a:lnTo>
                  <a:lnTo>
                    <a:pt x="30" y="637"/>
                  </a:lnTo>
                  <a:lnTo>
                    <a:pt x="39" y="607"/>
                  </a:lnTo>
                  <a:lnTo>
                    <a:pt x="48" y="577"/>
                  </a:lnTo>
                  <a:lnTo>
                    <a:pt x="58" y="550"/>
                  </a:lnTo>
                  <a:lnTo>
                    <a:pt x="70" y="521"/>
                  </a:lnTo>
                  <a:lnTo>
                    <a:pt x="82" y="494"/>
                  </a:lnTo>
                  <a:lnTo>
                    <a:pt x="95" y="467"/>
                  </a:lnTo>
                  <a:lnTo>
                    <a:pt x="109" y="440"/>
                  </a:lnTo>
                  <a:lnTo>
                    <a:pt x="125" y="415"/>
                  </a:lnTo>
                  <a:lnTo>
                    <a:pt x="141" y="391"/>
                  </a:lnTo>
                  <a:lnTo>
                    <a:pt x="158" y="366"/>
                  </a:lnTo>
                  <a:lnTo>
                    <a:pt x="175" y="343"/>
                  </a:lnTo>
                  <a:lnTo>
                    <a:pt x="194" y="319"/>
                  </a:lnTo>
                  <a:lnTo>
                    <a:pt x="212" y="297"/>
                  </a:lnTo>
                  <a:lnTo>
                    <a:pt x="232" y="276"/>
                  </a:lnTo>
                  <a:lnTo>
                    <a:pt x="252" y="256"/>
                  </a:lnTo>
                  <a:lnTo>
                    <a:pt x="273" y="237"/>
                  </a:lnTo>
                  <a:lnTo>
                    <a:pt x="295" y="218"/>
                  </a:lnTo>
                  <a:lnTo>
                    <a:pt x="318" y="200"/>
                  </a:lnTo>
                  <a:lnTo>
                    <a:pt x="341" y="183"/>
                  </a:lnTo>
                  <a:lnTo>
                    <a:pt x="365" y="166"/>
                  </a:lnTo>
                  <a:lnTo>
                    <a:pt x="391" y="150"/>
                  </a:lnTo>
                  <a:lnTo>
                    <a:pt x="416" y="135"/>
                  </a:lnTo>
                  <a:lnTo>
                    <a:pt x="443" y="120"/>
                  </a:lnTo>
                  <a:lnTo>
                    <a:pt x="469" y="106"/>
                  </a:lnTo>
                  <a:lnTo>
                    <a:pt x="497" y="93"/>
                  </a:lnTo>
                  <a:lnTo>
                    <a:pt x="525" y="82"/>
                  </a:lnTo>
                  <a:lnTo>
                    <a:pt x="553" y="70"/>
                  </a:lnTo>
                  <a:lnTo>
                    <a:pt x="581" y="59"/>
                  </a:lnTo>
                  <a:lnTo>
                    <a:pt x="611" y="50"/>
                  </a:lnTo>
                  <a:lnTo>
                    <a:pt x="641" y="41"/>
                  </a:lnTo>
                  <a:lnTo>
                    <a:pt x="670" y="33"/>
                  </a:lnTo>
                  <a:lnTo>
                    <a:pt x="700" y="27"/>
                  </a:lnTo>
                  <a:lnTo>
                    <a:pt x="731" y="20"/>
                  </a:lnTo>
                  <a:lnTo>
                    <a:pt x="761" y="15"/>
                  </a:lnTo>
                  <a:lnTo>
                    <a:pt x="793" y="10"/>
                  </a:lnTo>
                  <a:lnTo>
                    <a:pt x="825" y="6"/>
                  </a:lnTo>
                  <a:lnTo>
                    <a:pt x="857" y="3"/>
                  </a:lnTo>
                  <a:lnTo>
                    <a:pt x="890" y="1"/>
                  </a:lnTo>
                  <a:lnTo>
                    <a:pt x="922" y="0"/>
                  </a:lnTo>
                  <a:lnTo>
                    <a:pt x="955" y="0"/>
                  </a:lnTo>
                  <a:lnTo>
                    <a:pt x="979" y="0"/>
                  </a:lnTo>
                  <a:lnTo>
                    <a:pt x="1002" y="1"/>
                  </a:lnTo>
                  <a:lnTo>
                    <a:pt x="1025" y="2"/>
                  </a:lnTo>
                  <a:lnTo>
                    <a:pt x="1049" y="3"/>
                  </a:lnTo>
                  <a:lnTo>
                    <a:pt x="1072" y="5"/>
                  </a:lnTo>
                  <a:lnTo>
                    <a:pt x="1095" y="7"/>
                  </a:lnTo>
                  <a:lnTo>
                    <a:pt x="1119" y="10"/>
                  </a:lnTo>
                  <a:lnTo>
                    <a:pt x="1143" y="13"/>
                  </a:lnTo>
                  <a:lnTo>
                    <a:pt x="1166" y="16"/>
                  </a:lnTo>
                  <a:lnTo>
                    <a:pt x="1189" y="20"/>
                  </a:lnTo>
                  <a:lnTo>
                    <a:pt x="1213" y="23"/>
                  </a:lnTo>
                  <a:lnTo>
                    <a:pt x="1236" y="29"/>
                  </a:lnTo>
                  <a:lnTo>
                    <a:pt x="1259" y="34"/>
                  </a:lnTo>
                  <a:lnTo>
                    <a:pt x="1283" y="39"/>
                  </a:lnTo>
                  <a:lnTo>
                    <a:pt x="1306" y="46"/>
                  </a:lnTo>
                  <a:lnTo>
                    <a:pt x="1328" y="52"/>
                  </a:lnTo>
                  <a:lnTo>
                    <a:pt x="1350" y="59"/>
                  </a:lnTo>
                  <a:lnTo>
                    <a:pt x="1373" y="66"/>
                  </a:lnTo>
                  <a:lnTo>
                    <a:pt x="1395" y="74"/>
                  </a:lnTo>
                  <a:lnTo>
                    <a:pt x="1417" y="82"/>
                  </a:lnTo>
                  <a:lnTo>
                    <a:pt x="1438" y="90"/>
                  </a:lnTo>
                  <a:lnTo>
                    <a:pt x="1460" y="99"/>
                  </a:lnTo>
                  <a:lnTo>
                    <a:pt x="1480" y="107"/>
                  </a:lnTo>
                  <a:lnTo>
                    <a:pt x="1501" y="117"/>
                  </a:lnTo>
                  <a:lnTo>
                    <a:pt x="1493" y="137"/>
                  </a:lnTo>
                  <a:lnTo>
                    <a:pt x="1486" y="158"/>
                  </a:lnTo>
                  <a:lnTo>
                    <a:pt x="1479" y="182"/>
                  </a:lnTo>
                  <a:lnTo>
                    <a:pt x="1472" y="205"/>
                  </a:lnTo>
                  <a:lnTo>
                    <a:pt x="1466" y="229"/>
                  </a:lnTo>
                  <a:lnTo>
                    <a:pt x="1460" y="256"/>
                  </a:lnTo>
                  <a:lnTo>
                    <a:pt x="1453" y="282"/>
                  </a:lnTo>
                  <a:lnTo>
                    <a:pt x="1447" y="311"/>
                  </a:lnTo>
                  <a:lnTo>
                    <a:pt x="1430" y="314"/>
                  </a:lnTo>
                  <a:lnTo>
                    <a:pt x="1413" y="295"/>
                  </a:lnTo>
                  <a:lnTo>
                    <a:pt x="1392" y="275"/>
                  </a:lnTo>
                  <a:lnTo>
                    <a:pt x="1366" y="253"/>
                  </a:lnTo>
                  <a:lnTo>
                    <a:pt x="1337" y="228"/>
                  </a:lnTo>
                  <a:lnTo>
                    <a:pt x="1321" y="217"/>
                  </a:lnTo>
                  <a:lnTo>
                    <a:pt x="1303" y="205"/>
                  </a:lnTo>
                  <a:lnTo>
                    <a:pt x="1283" y="193"/>
                  </a:lnTo>
                  <a:lnTo>
                    <a:pt x="1263" y="183"/>
                  </a:lnTo>
                  <a:lnTo>
                    <a:pt x="1240" y="171"/>
                  </a:lnTo>
                  <a:lnTo>
                    <a:pt x="1218" y="160"/>
                  </a:lnTo>
                  <a:lnTo>
                    <a:pt x="1194" y="150"/>
                  </a:lnTo>
                  <a:lnTo>
                    <a:pt x="1168" y="138"/>
                  </a:lnTo>
                  <a:lnTo>
                    <a:pt x="1142" y="128"/>
                  </a:lnTo>
                  <a:lnTo>
                    <a:pt x="1115" y="119"/>
                  </a:lnTo>
                  <a:lnTo>
                    <a:pt x="1089" y="111"/>
                  </a:lnTo>
                  <a:lnTo>
                    <a:pt x="1061" y="106"/>
                  </a:lnTo>
                  <a:lnTo>
                    <a:pt x="1034" y="102"/>
                  </a:lnTo>
                  <a:lnTo>
                    <a:pt x="1005" y="98"/>
                  </a:lnTo>
                  <a:lnTo>
                    <a:pt x="975" y="97"/>
                  </a:lnTo>
                  <a:lnTo>
                    <a:pt x="946" y="96"/>
                  </a:lnTo>
                  <a:lnTo>
                    <a:pt x="918" y="96"/>
                  </a:lnTo>
                  <a:lnTo>
                    <a:pt x="891" y="98"/>
                  </a:lnTo>
                  <a:lnTo>
                    <a:pt x="864" y="100"/>
                  </a:lnTo>
                  <a:lnTo>
                    <a:pt x="839" y="103"/>
                  </a:lnTo>
                  <a:lnTo>
                    <a:pt x="813" y="106"/>
                  </a:lnTo>
                  <a:lnTo>
                    <a:pt x="788" y="111"/>
                  </a:lnTo>
                  <a:lnTo>
                    <a:pt x="764" y="117"/>
                  </a:lnTo>
                  <a:lnTo>
                    <a:pt x="739" y="123"/>
                  </a:lnTo>
                  <a:lnTo>
                    <a:pt x="716" y="131"/>
                  </a:lnTo>
                  <a:lnTo>
                    <a:pt x="694" y="138"/>
                  </a:lnTo>
                  <a:lnTo>
                    <a:pt x="670" y="146"/>
                  </a:lnTo>
                  <a:lnTo>
                    <a:pt x="649" y="157"/>
                  </a:lnTo>
                  <a:lnTo>
                    <a:pt x="628" y="168"/>
                  </a:lnTo>
                  <a:lnTo>
                    <a:pt x="607" y="178"/>
                  </a:lnTo>
                  <a:lnTo>
                    <a:pt x="587" y="191"/>
                  </a:lnTo>
                  <a:lnTo>
                    <a:pt x="567" y="204"/>
                  </a:lnTo>
                  <a:lnTo>
                    <a:pt x="547" y="218"/>
                  </a:lnTo>
                  <a:lnTo>
                    <a:pt x="528" y="232"/>
                  </a:lnTo>
                  <a:lnTo>
                    <a:pt x="510" y="247"/>
                  </a:lnTo>
                  <a:lnTo>
                    <a:pt x="493" y="263"/>
                  </a:lnTo>
                  <a:lnTo>
                    <a:pt x="476" y="280"/>
                  </a:lnTo>
                  <a:lnTo>
                    <a:pt x="460" y="297"/>
                  </a:lnTo>
                  <a:lnTo>
                    <a:pt x="444" y="315"/>
                  </a:lnTo>
                  <a:lnTo>
                    <a:pt x="429" y="333"/>
                  </a:lnTo>
                  <a:lnTo>
                    <a:pt x="414" y="352"/>
                  </a:lnTo>
                  <a:lnTo>
                    <a:pt x="400" y="371"/>
                  </a:lnTo>
                  <a:lnTo>
                    <a:pt x="386" y="392"/>
                  </a:lnTo>
                  <a:lnTo>
                    <a:pt x="374" y="413"/>
                  </a:lnTo>
                  <a:lnTo>
                    <a:pt x="362" y="434"/>
                  </a:lnTo>
                  <a:lnTo>
                    <a:pt x="350" y="455"/>
                  </a:lnTo>
                  <a:lnTo>
                    <a:pt x="339" y="479"/>
                  </a:lnTo>
                  <a:lnTo>
                    <a:pt x="328" y="502"/>
                  </a:lnTo>
                  <a:lnTo>
                    <a:pt x="319" y="525"/>
                  </a:lnTo>
                  <a:lnTo>
                    <a:pt x="310" y="550"/>
                  </a:lnTo>
                  <a:lnTo>
                    <a:pt x="302" y="573"/>
                  </a:lnTo>
                  <a:lnTo>
                    <a:pt x="293" y="598"/>
                  </a:lnTo>
                  <a:lnTo>
                    <a:pt x="286" y="622"/>
                  </a:lnTo>
                  <a:lnTo>
                    <a:pt x="279" y="647"/>
                  </a:lnTo>
                  <a:lnTo>
                    <a:pt x="274" y="672"/>
                  </a:lnTo>
                  <a:lnTo>
                    <a:pt x="269" y="697"/>
                  </a:lnTo>
                  <a:lnTo>
                    <a:pt x="264" y="723"/>
                  </a:lnTo>
                  <a:lnTo>
                    <a:pt x="259" y="748"/>
                  </a:lnTo>
                  <a:lnTo>
                    <a:pt x="256" y="774"/>
                  </a:lnTo>
                  <a:lnTo>
                    <a:pt x="254" y="800"/>
                  </a:lnTo>
                  <a:lnTo>
                    <a:pt x="251" y="826"/>
                  </a:lnTo>
                  <a:lnTo>
                    <a:pt x="250" y="852"/>
                  </a:lnTo>
                  <a:lnTo>
                    <a:pt x="249" y="880"/>
                  </a:lnTo>
                  <a:lnTo>
                    <a:pt x="249" y="90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499719" y="3460674"/>
              <a:ext cx="165290" cy="191337"/>
            </a:xfrm>
            <a:custGeom>
              <a:avLst/>
              <a:gdLst/>
              <a:ahLst/>
              <a:cxnLst>
                <a:cxn ang="0">
                  <a:pos x="222" y="729"/>
                </a:cxn>
                <a:cxn ang="0">
                  <a:pos x="758" y="742"/>
                </a:cxn>
                <a:cxn ang="0">
                  <a:pos x="788" y="741"/>
                </a:cxn>
                <a:cxn ang="0">
                  <a:pos x="818" y="740"/>
                </a:cxn>
                <a:cxn ang="0">
                  <a:pos x="850" y="739"/>
                </a:cxn>
                <a:cxn ang="0">
                  <a:pos x="883" y="738"/>
                </a:cxn>
                <a:cxn ang="0">
                  <a:pos x="917" y="737"/>
                </a:cxn>
                <a:cxn ang="0">
                  <a:pos x="952" y="736"/>
                </a:cxn>
                <a:cxn ang="0">
                  <a:pos x="989" y="735"/>
                </a:cxn>
                <a:cxn ang="0">
                  <a:pos x="1026" y="734"/>
                </a:cxn>
                <a:cxn ang="0">
                  <a:pos x="1064" y="733"/>
                </a:cxn>
                <a:cxn ang="0">
                  <a:pos x="1101" y="731"/>
                </a:cxn>
                <a:cxn ang="0">
                  <a:pos x="1136" y="731"/>
                </a:cxn>
                <a:cxn ang="0">
                  <a:pos x="1170" y="730"/>
                </a:cxn>
                <a:cxn ang="0">
                  <a:pos x="1203" y="730"/>
                </a:cxn>
                <a:cxn ang="0">
                  <a:pos x="1234" y="730"/>
                </a:cxn>
                <a:cxn ang="0">
                  <a:pos x="1263" y="729"/>
                </a:cxn>
                <a:cxn ang="0">
                  <a:pos x="1292" y="729"/>
                </a:cxn>
                <a:cxn ang="0">
                  <a:pos x="1292" y="0"/>
                </a:cxn>
                <a:cxn ang="0">
                  <a:pos x="1357" y="5"/>
                </a:cxn>
                <a:cxn ang="0">
                  <a:pos x="1404" y="8"/>
                </a:cxn>
                <a:cxn ang="0">
                  <a:pos x="1448" y="5"/>
                </a:cxn>
                <a:cxn ang="0">
                  <a:pos x="1514" y="0"/>
                </a:cxn>
                <a:cxn ang="0">
                  <a:pos x="1514" y="1739"/>
                </a:cxn>
                <a:cxn ang="0">
                  <a:pos x="1469" y="1735"/>
                </a:cxn>
                <a:cxn ang="0">
                  <a:pos x="1459" y="1735"/>
                </a:cxn>
                <a:cxn ang="0">
                  <a:pos x="1451" y="1735"/>
                </a:cxn>
                <a:cxn ang="0">
                  <a:pos x="1445" y="1733"/>
                </a:cxn>
                <a:cxn ang="0">
                  <a:pos x="1439" y="1732"/>
                </a:cxn>
                <a:cxn ang="0">
                  <a:pos x="1404" y="1731"/>
                </a:cxn>
                <a:cxn ang="0">
                  <a:pos x="1364" y="1732"/>
                </a:cxn>
                <a:cxn ang="0">
                  <a:pos x="1332" y="1735"/>
                </a:cxn>
                <a:cxn ang="0">
                  <a:pos x="1292" y="1739"/>
                </a:cxn>
                <a:cxn ang="0">
                  <a:pos x="1292" y="866"/>
                </a:cxn>
                <a:cxn ang="0">
                  <a:pos x="1114" y="860"/>
                </a:cxn>
                <a:cxn ang="0">
                  <a:pos x="906" y="851"/>
                </a:cxn>
                <a:cxn ang="0">
                  <a:pos x="610" y="851"/>
                </a:cxn>
                <a:cxn ang="0">
                  <a:pos x="589" y="851"/>
                </a:cxn>
                <a:cxn ang="0">
                  <a:pos x="563" y="852"/>
                </a:cxn>
                <a:cxn ang="0">
                  <a:pos x="532" y="854"/>
                </a:cxn>
                <a:cxn ang="0">
                  <a:pos x="497" y="857"/>
                </a:cxn>
                <a:cxn ang="0">
                  <a:pos x="464" y="858"/>
                </a:cxn>
                <a:cxn ang="0">
                  <a:pos x="437" y="859"/>
                </a:cxn>
                <a:cxn ang="0">
                  <a:pos x="416" y="860"/>
                </a:cxn>
                <a:cxn ang="0">
                  <a:pos x="402" y="860"/>
                </a:cxn>
                <a:cxn ang="0">
                  <a:pos x="222" y="866"/>
                </a:cxn>
                <a:cxn ang="0">
                  <a:pos x="222" y="1739"/>
                </a:cxn>
                <a:cxn ang="0">
                  <a:pos x="178" y="1735"/>
                </a:cxn>
                <a:cxn ang="0">
                  <a:pos x="167" y="1735"/>
                </a:cxn>
                <a:cxn ang="0">
                  <a:pos x="158" y="1735"/>
                </a:cxn>
                <a:cxn ang="0">
                  <a:pos x="151" y="1733"/>
                </a:cxn>
                <a:cxn ang="0">
                  <a:pos x="146" y="1732"/>
                </a:cxn>
                <a:cxn ang="0">
                  <a:pos x="111" y="1731"/>
                </a:cxn>
                <a:cxn ang="0">
                  <a:pos x="60" y="1733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63" y="5"/>
                </a:cxn>
                <a:cxn ang="0">
                  <a:pos x="111" y="8"/>
                </a:cxn>
                <a:cxn ang="0">
                  <a:pos x="154" y="5"/>
                </a:cxn>
                <a:cxn ang="0">
                  <a:pos x="222" y="0"/>
                </a:cxn>
                <a:cxn ang="0">
                  <a:pos x="222" y="729"/>
                </a:cxn>
              </a:cxnLst>
              <a:rect l="0" t="0" r="r" b="b"/>
              <a:pathLst>
                <a:path w="1514" h="1739">
                  <a:moveTo>
                    <a:pt x="222" y="729"/>
                  </a:moveTo>
                  <a:lnTo>
                    <a:pt x="758" y="742"/>
                  </a:lnTo>
                  <a:lnTo>
                    <a:pt x="788" y="741"/>
                  </a:lnTo>
                  <a:lnTo>
                    <a:pt x="818" y="740"/>
                  </a:lnTo>
                  <a:lnTo>
                    <a:pt x="850" y="739"/>
                  </a:lnTo>
                  <a:lnTo>
                    <a:pt x="883" y="738"/>
                  </a:lnTo>
                  <a:lnTo>
                    <a:pt x="917" y="737"/>
                  </a:lnTo>
                  <a:lnTo>
                    <a:pt x="952" y="736"/>
                  </a:lnTo>
                  <a:lnTo>
                    <a:pt x="989" y="735"/>
                  </a:lnTo>
                  <a:lnTo>
                    <a:pt x="1026" y="734"/>
                  </a:lnTo>
                  <a:lnTo>
                    <a:pt x="1064" y="733"/>
                  </a:lnTo>
                  <a:lnTo>
                    <a:pt x="1101" y="731"/>
                  </a:lnTo>
                  <a:lnTo>
                    <a:pt x="1136" y="731"/>
                  </a:lnTo>
                  <a:lnTo>
                    <a:pt x="1170" y="730"/>
                  </a:lnTo>
                  <a:lnTo>
                    <a:pt x="1203" y="730"/>
                  </a:lnTo>
                  <a:lnTo>
                    <a:pt x="1234" y="730"/>
                  </a:lnTo>
                  <a:lnTo>
                    <a:pt x="1263" y="729"/>
                  </a:lnTo>
                  <a:lnTo>
                    <a:pt x="1292" y="729"/>
                  </a:lnTo>
                  <a:lnTo>
                    <a:pt x="1292" y="0"/>
                  </a:lnTo>
                  <a:lnTo>
                    <a:pt x="1357" y="5"/>
                  </a:lnTo>
                  <a:lnTo>
                    <a:pt x="1404" y="8"/>
                  </a:lnTo>
                  <a:lnTo>
                    <a:pt x="1448" y="5"/>
                  </a:lnTo>
                  <a:lnTo>
                    <a:pt x="1514" y="0"/>
                  </a:lnTo>
                  <a:lnTo>
                    <a:pt x="1514" y="1739"/>
                  </a:lnTo>
                  <a:lnTo>
                    <a:pt x="1469" y="1735"/>
                  </a:lnTo>
                  <a:lnTo>
                    <a:pt x="1459" y="1735"/>
                  </a:lnTo>
                  <a:lnTo>
                    <a:pt x="1451" y="1735"/>
                  </a:lnTo>
                  <a:lnTo>
                    <a:pt x="1445" y="1733"/>
                  </a:lnTo>
                  <a:lnTo>
                    <a:pt x="1439" y="1732"/>
                  </a:lnTo>
                  <a:lnTo>
                    <a:pt x="1404" y="1731"/>
                  </a:lnTo>
                  <a:lnTo>
                    <a:pt x="1364" y="1732"/>
                  </a:lnTo>
                  <a:lnTo>
                    <a:pt x="1332" y="1735"/>
                  </a:lnTo>
                  <a:lnTo>
                    <a:pt x="1292" y="1739"/>
                  </a:lnTo>
                  <a:lnTo>
                    <a:pt x="1292" y="866"/>
                  </a:lnTo>
                  <a:lnTo>
                    <a:pt x="1114" y="860"/>
                  </a:lnTo>
                  <a:lnTo>
                    <a:pt x="906" y="851"/>
                  </a:lnTo>
                  <a:lnTo>
                    <a:pt x="610" y="851"/>
                  </a:lnTo>
                  <a:lnTo>
                    <a:pt x="589" y="851"/>
                  </a:lnTo>
                  <a:lnTo>
                    <a:pt x="563" y="852"/>
                  </a:lnTo>
                  <a:lnTo>
                    <a:pt x="532" y="854"/>
                  </a:lnTo>
                  <a:lnTo>
                    <a:pt x="497" y="857"/>
                  </a:lnTo>
                  <a:lnTo>
                    <a:pt x="464" y="858"/>
                  </a:lnTo>
                  <a:lnTo>
                    <a:pt x="437" y="859"/>
                  </a:lnTo>
                  <a:lnTo>
                    <a:pt x="416" y="860"/>
                  </a:lnTo>
                  <a:lnTo>
                    <a:pt x="402" y="860"/>
                  </a:lnTo>
                  <a:lnTo>
                    <a:pt x="222" y="866"/>
                  </a:lnTo>
                  <a:lnTo>
                    <a:pt x="222" y="1739"/>
                  </a:lnTo>
                  <a:lnTo>
                    <a:pt x="178" y="1735"/>
                  </a:lnTo>
                  <a:lnTo>
                    <a:pt x="167" y="1735"/>
                  </a:lnTo>
                  <a:lnTo>
                    <a:pt x="158" y="1735"/>
                  </a:lnTo>
                  <a:lnTo>
                    <a:pt x="151" y="1733"/>
                  </a:lnTo>
                  <a:lnTo>
                    <a:pt x="146" y="1732"/>
                  </a:lnTo>
                  <a:lnTo>
                    <a:pt x="111" y="1731"/>
                  </a:lnTo>
                  <a:lnTo>
                    <a:pt x="60" y="1733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63" y="5"/>
                  </a:lnTo>
                  <a:lnTo>
                    <a:pt x="111" y="8"/>
                  </a:lnTo>
                  <a:lnTo>
                    <a:pt x="154" y="5"/>
                  </a:lnTo>
                  <a:lnTo>
                    <a:pt x="222" y="0"/>
                  </a:lnTo>
                  <a:lnTo>
                    <a:pt x="222" y="72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284285" y="3460674"/>
              <a:ext cx="165290" cy="191337"/>
            </a:xfrm>
            <a:custGeom>
              <a:avLst/>
              <a:gdLst/>
              <a:ahLst/>
              <a:cxnLst>
                <a:cxn ang="0">
                  <a:pos x="209" y="1583"/>
                </a:cxn>
                <a:cxn ang="0">
                  <a:pos x="169" y="1627"/>
                </a:cxn>
                <a:cxn ang="0">
                  <a:pos x="135" y="1668"/>
                </a:cxn>
                <a:cxn ang="0">
                  <a:pos x="104" y="1705"/>
                </a:cxn>
                <a:cxn ang="0">
                  <a:pos x="77" y="1739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17" y="3"/>
                </a:cxn>
                <a:cxn ang="0">
                  <a:pos x="41" y="5"/>
                </a:cxn>
                <a:cxn ang="0">
                  <a:pos x="73" y="8"/>
                </a:cxn>
                <a:cxn ang="0">
                  <a:pos x="111" y="8"/>
                </a:cxn>
                <a:cxn ang="0">
                  <a:pos x="224" y="0"/>
                </a:cxn>
                <a:cxn ang="0">
                  <a:pos x="224" y="1327"/>
                </a:cxn>
                <a:cxn ang="0">
                  <a:pos x="249" y="1327"/>
                </a:cxn>
                <a:cxn ang="0">
                  <a:pos x="1404" y="0"/>
                </a:cxn>
                <a:cxn ang="0">
                  <a:pos x="1515" y="0"/>
                </a:cxn>
                <a:cxn ang="0">
                  <a:pos x="1515" y="1739"/>
                </a:cxn>
                <a:cxn ang="0">
                  <a:pos x="1483" y="1736"/>
                </a:cxn>
                <a:cxn ang="0">
                  <a:pos x="1454" y="1733"/>
                </a:cxn>
                <a:cxn ang="0">
                  <a:pos x="1428" y="1731"/>
                </a:cxn>
                <a:cxn ang="0">
                  <a:pos x="1404" y="1731"/>
                </a:cxn>
                <a:cxn ang="0">
                  <a:pos x="1384" y="1731"/>
                </a:cxn>
                <a:cxn ang="0">
                  <a:pos x="1357" y="1733"/>
                </a:cxn>
                <a:cxn ang="0">
                  <a:pos x="1327" y="1736"/>
                </a:cxn>
                <a:cxn ang="0">
                  <a:pos x="1292" y="1739"/>
                </a:cxn>
                <a:cxn ang="0">
                  <a:pos x="1292" y="351"/>
                </a:cxn>
                <a:cxn ang="0">
                  <a:pos x="1266" y="351"/>
                </a:cxn>
                <a:cxn ang="0">
                  <a:pos x="209" y="1583"/>
                </a:cxn>
              </a:cxnLst>
              <a:rect l="0" t="0" r="r" b="b"/>
              <a:pathLst>
                <a:path w="1515" h="1739">
                  <a:moveTo>
                    <a:pt x="209" y="1583"/>
                  </a:moveTo>
                  <a:lnTo>
                    <a:pt x="169" y="1627"/>
                  </a:lnTo>
                  <a:lnTo>
                    <a:pt x="135" y="1668"/>
                  </a:lnTo>
                  <a:lnTo>
                    <a:pt x="104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1" y="8"/>
                  </a:lnTo>
                  <a:lnTo>
                    <a:pt x="224" y="0"/>
                  </a:lnTo>
                  <a:lnTo>
                    <a:pt x="224" y="1327"/>
                  </a:lnTo>
                  <a:lnTo>
                    <a:pt x="249" y="1327"/>
                  </a:lnTo>
                  <a:lnTo>
                    <a:pt x="1404" y="0"/>
                  </a:lnTo>
                  <a:lnTo>
                    <a:pt x="1515" y="0"/>
                  </a:lnTo>
                  <a:lnTo>
                    <a:pt x="1515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4" y="1731"/>
                  </a:lnTo>
                  <a:lnTo>
                    <a:pt x="1384" y="1731"/>
                  </a:lnTo>
                  <a:lnTo>
                    <a:pt x="1357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6" y="351"/>
                  </a:lnTo>
                  <a:lnTo>
                    <a:pt x="209" y="15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1621463" y="3945519"/>
              <a:ext cx="104003" cy="115174"/>
            </a:xfrm>
            <a:custGeom>
              <a:avLst/>
              <a:gdLst/>
              <a:ahLst/>
              <a:cxnLst>
                <a:cxn ang="0">
                  <a:pos x="786" y="218"/>
                </a:cxn>
                <a:cxn ang="0">
                  <a:pos x="129" y="985"/>
                </a:cxn>
                <a:cxn ang="0">
                  <a:pos x="105" y="1011"/>
                </a:cxn>
                <a:cxn ang="0">
                  <a:pos x="84" y="1037"/>
                </a:cxn>
                <a:cxn ang="0">
                  <a:pos x="64" y="1060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1" y="2"/>
                </a:cxn>
                <a:cxn ang="0">
                  <a:pos x="26" y="4"/>
                </a:cxn>
                <a:cxn ang="0">
                  <a:pos x="45" y="5"/>
                </a:cxn>
                <a:cxn ang="0">
                  <a:pos x="69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6" y="826"/>
                </a:cxn>
                <a:cxn ang="0">
                  <a:pos x="872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2" y="1078"/>
                </a:cxn>
                <a:cxn ang="0">
                  <a:pos x="904" y="1077"/>
                </a:cxn>
                <a:cxn ang="0">
                  <a:pos x="887" y="1076"/>
                </a:cxn>
                <a:cxn ang="0">
                  <a:pos x="872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3" y="1081"/>
                </a:cxn>
                <a:cxn ang="0">
                  <a:pos x="803" y="218"/>
                </a:cxn>
                <a:cxn ang="0">
                  <a:pos x="786" y="218"/>
                </a:cxn>
              </a:cxnLst>
              <a:rect l="0" t="0" r="r" b="b"/>
              <a:pathLst>
                <a:path w="942" h="1081">
                  <a:moveTo>
                    <a:pt x="786" y="218"/>
                  </a:moveTo>
                  <a:lnTo>
                    <a:pt x="129" y="985"/>
                  </a:lnTo>
                  <a:lnTo>
                    <a:pt x="105" y="1011"/>
                  </a:lnTo>
                  <a:lnTo>
                    <a:pt x="84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1" y="2"/>
                  </a:lnTo>
                  <a:lnTo>
                    <a:pt x="26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6" y="826"/>
                  </a:lnTo>
                  <a:lnTo>
                    <a:pt x="872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4" y="1077"/>
                  </a:lnTo>
                  <a:lnTo>
                    <a:pt x="887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1487745" y="3945519"/>
              <a:ext cx="104003" cy="115174"/>
            </a:xfrm>
            <a:custGeom>
              <a:avLst/>
              <a:gdLst/>
              <a:ahLst/>
              <a:cxnLst>
                <a:cxn ang="0">
                  <a:pos x="129" y="985"/>
                </a:cxn>
                <a:cxn ang="0">
                  <a:pos x="104" y="1011"/>
                </a:cxn>
                <a:cxn ang="0">
                  <a:pos x="82" y="1037"/>
                </a:cxn>
                <a:cxn ang="0">
                  <a:pos x="63" y="1060"/>
                </a:cxn>
                <a:cxn ang="0">
                  <a:pos x="47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4"/>
                </a:cxn>
                <a:cxn ang="0">
                  <a:pos x="44" y="5"/>
                </a:cxn>
                <a:cxn ang="0">
                  <a:pos x="67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4" y="826"/>
                </a:cxn>
                <a:cxn ang="0">
                  <a:pos x="872" y="0"/>
                </a:cxn>
                <a:cxn ang="0">
                  <a:pos x="940" y="0"/>
                </a:cxn>
                <a:cxn ang="0">
                  <a:pos x="940" y="1081"/>
                </a:cxn>
                <a:cxn ang="0">
                  <a:pos x="920" y="1078"/>
                </a:cxn>
                <a:cxn ang="0">
                  <a:pos x="903" y="1077"/>
                </a:cxn>
                <a:cxn ang="0">
                  <a:pos x="886" y="1076"/>
                </a:cxn>
                <a:cxn ang="0">
                  <a:pos x="872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1" y="1081"/>
                </a:cxn>
                <a:cxn ang="0">
                  <a:pos x="801" y="218"/>
                </a:cxn>
                <a:cxn ang="0">
                  <a:pos x="786" y="218"/>
                </a:cxn>
                <a:cxn ang="0">
                  <a:pos x="129" y="985"/>
                </a:cxn>
              </a:cxnLst>
              <a:rect l="0" t="0" r="r" b="b"/>
              <a:pathLst>
                <a:path w="940" h="1081">
                  <a:moveTo>
                    <a:pt x="129" y="985"/>
                  </a:moveTo>
                  <a:lnTo>
                    <a:pt x="104" y="1011"/>
                  </a:lnTo>
                  <a:lnTo>
                    <a:pt x="82" y="1037"/>
                  </a:lnTo>
                  <a:lnTo>
                    <a:pt x="63" y="1060"/>
                  </a:lnTo>
                  <a:lnTo>
                    <a:pt x="47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4" y="5"/>
                  </a:lnTo>
                  <a:lnTo>
                    <a:pt x="67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2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20" y="1078"/>
                  </a:lnTo>
                  <a:lnTo>
                    <a:pt x="903" y="1077"/>
                  </a:lnTo>
                  <a:lnTo>
                    <a:pt x="886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1" y="1081"/>
                  </a:lnTo>
                  <a:lnTo>
                    <a:pt x="801" y="218"/>
                  </a:lnTo>
                  <a:lnTo>
                    <a:pt x="786" y="218"/>
                  </a:lnTo>
                  <a:lnTo>
                    <a:pt x="129" y="98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1354027" y="3945519"/>
              <a:ext cx="111432" cy="124462"/>
            </a:xfrm>
            <a:custGeom>
              <a:avLst/>
              <a:gdLst/>
              <a:ahLst/>
              <a:cxnLst>
                <a:cxn ang="0">
                  <a:pos x="139" y="1003"/>
                </a:cxn>
                <a:cxn ang="0">
                  <a:pos x="794" y="1003"/>
                </a:cxn>
                <a:cxn ang="0">
                  <a:pos x="794" y="0"/>
                </a:cxn>
                <a:cxn ang="0">
                  <a:pos x="809" y="1"/>
                </a:cxn>
                <a:cxn ang="0">
                  <a:pos x="826" y="2"/>
                </a:cxn>
                <a:cxn ang="0">
                  <a:pos x="844" y="3"/>
                </a:cxn>
                <a:cxn ang="0">
                  <a:pos x="864" y="3"/>
                </a:cxn>
                <a:cxn ang="0">
                  <a:pos x="880" y="3"/>
                </a:cxn>
                <a:cxn ang="0">
                  <a:pos x="897" y="2"/>
                </a:cxn>
                <a:cxn ang="0">
                  <a:pos x="915" y="1"/>
                </a:cxn>
                <a:cxn ang="0">
                  <a:pos x="933" y="0"/>
                </a:cxn>
                <a:cxn ang="0">
                  <a:pos x="933" y="1003"/>
                </a:cxn>
                <a:cxn ang="0">
                  <a:pos x="1022" y="1003"/>
                </a:cxn>
                <a:cxn ang="0">
                  <a:pos x="1018" y="1037"/>
                </a:cxn>
                <a:cxn ang="0">
                  <a:pos x="1017" y="1065"/>
                </a:cxn>
                <a:cxn ang="0">
                  <a:pos x="1018" y="1082"/>
                </a:cxn>
                <a:cxn ang="0">
                  <a:pos x="1019" y="1116"/>
                </a:cxn>
                <a:cxn ang="0">
                  <a:pos x="1022" y="1146"/>
                </a:cxn>
                <a:cxn ang="0">
                  <a:pos x="1007" y="1146"/>
                </a:cxn>
                <a:cxn ang="0">
                  <a:pos x="1002" y="1138"/>
                </a:cxn>
                <a:cxn ang="0">
                  <a:pos x="996" y="1131"/>
                </a:cxn>
                <a:cxn ang="0">
                  <a:pos x="989" y="1124"/>
                </a:cxn>
                <a:cxn ang="0">
                  <a:pos x="982" y="1117"/>
                </a:cxn>
                <a:cxn ang="0">
                  <a:pos x="974" y="1112"/>
                </a:cxn>
                <a:cxn ang="0">
                  <a:pos x="966" y="1108"/>
                </a:cxn>
                <a:cxn ang="0">
                  <a:pos x="956" y="1104"/>
                </a:cxn>
                <a:cxn ang="0">
                  <a:pos x="947" y="1099"/>
                </a:cxn>
                <a:cxn ang="0">
                  <a:pos x="936" y="1096"/>
                </a:cxn>
                <a:cxn ang="0">
                  <a:pos x="926" y="1093"/>
                </a:cxn>
                <a:cxn ang="0">
                  <a:pos x="914" y="1091"/>
                </a:cxn>
                <a:cxn ang="0">
                  <a:pos x="901" y="1088"/>
                </a:cxn>
                <a:cxn ang="0">
                  <a:pos x="890" y="1085"/>
                </a:cxn>
                <a:cxn ang="0">
                  <a:pos x="877" y="1083"/>
                </a:cxn>
                <a:cxn ang="0">
                  <a:pos x="865" y="1083"/>
                </a:cxn>
                <a:cxn ang="0">
                  <a:pos x="854" y="1082"/>
                </a:cxn>
                <a:cxn ang="0">
                  <a:pos x="692" y="1079"/>
                </a:cxn>
                <a:cxn ang="0">
                  <a:pos x="465" y="1079"/>
                </a:cxn>
                <a:cxn ang="0">
                  <a:pos x="428" y="1079"/>
                </a:cxn>
                <a:cxn ang="0">
                  <a:pos x="392" y="1079"/>
                </a:cxn>
                <a:cxn ang="0">
                  <a:pos x="358" y="1079"/>
                </a:cxn>
                <a:cxn ang="0">
                  <a:pos x="326" y="1079"/>
                </a:cxn>
                <a:cxn ang="0">
                  <a:pos x="296" y="1080"/>
                </a:cxn>
                <a:cxn ang="0">
                  <a:pos x="268" y="1080"/>
                </a:cxn>
                <a:cxn ang="0">
                  <a:pos x="241" y="1080"/>
                </a:cxn>
                <a:cxn ang="0">
                  <a:pos x="217" y="1080"/>
                </a:cxn>
                <a:cxn ang="0">
                  <a:pos x="193" y="1080"/>
                </a:cxn>
                <a:cxn ang="0">
                  <a:pos x="168" y="1081"/>
                </a:cxn>
                <a:cxn ang="0">
                  <a:pos x="143" y="1081"/>
                </a:cxn>
                <a:cxn ang="0">
                  <a:pos x="116" y="1082"/>
                </a:cxn>
                <a:cxn ang="0">
                  <a:pos x="89" y="1082"/>
                </a:cxn>
                <a:cxn ang="0">
                  <a:pos x="60" y="1083"/>
                </a:cxn>
                <a:cxn ang="0">
                  <a:pos x="31" y="1083"/>
                </a:cxn>
                <a:cxn ang="0">
                  <a:pos x="0" y="1084"/>
                </a:cxn>
                <a:cxn ang="0">
                  <a:pos x="0" y="0"/>
                </a:cxn>
                <a:cxn ang="0">
                  <a:pos x="16" y="1"/>
                </a:cxn>
                <a:cxn ang="0">
                  <a:pos x="33" y="2"/>
                </a:cxn>
                <a:cxn ang="0">
                  <a:pos x="51" y="3"/>
                </a:cxn>
                <a:cxn ang="0">
                  <a:pos x="69" y="3"/>
                </a:cxn>
                <a:cxn ang="0">
                  <a:pos x="87" y="3"/>
                </a:cxn>
                <a:cxn ang="0">
                  <a:pos x="104" y="2"/>
                </a:cxn>
                <a:cxn ang="0">
                  <a:pos x="121" y="1"/>
                </a:cxn>
                <a:cxn ang="0">
                  <a:pos x="139" y="0"/>
                </a:cxn>
                <a:cxn ang="0">
                  <a:pos x="139" y="1003"/>
                </a:cxn>
              </a:cxnLst>
              <a:rect l="0" t="0" r="r" b="b"/>
              <a:pathLst>
                <a:path w="1022" h="1146">
                  <a:moveTo>
                    <a:pt x="139" y="1003"/>
                  </a:moveTo>
                  <a:lnTo>
                    <a:pt x="794" y="1003"/>
                  </a:lnTo>
                  <a:lnTo>
                    <a:pt x="794" y="0"/>
                  </a:lnTo>
                  <a:lnTo>
                    <a:pt x="809" y="1"/>
                  </a:lnTo>
                  <a:lnTo>
                    <a:pt x="826" y="2"/>
                  </a:lnTo>
                  <a:lnTo>
                    <a:pt x="844" y="3"/>
                  </a:lnTo>
                  <a:lnTo>
                    <a:pt x="864" y="3"/>
                  </a:lnTo>
                  <a:lnTo>
                    <a:pt x="880" y="3"/>
                  </a:lnTo>
                  <a:lnTo>
                    <a:pt x="897" y="2"/>
                  </a:lnTo>
                  <a:lnTo>
                    <a:pt x="915" y="1"/>
                  </a:lnTo>
                  <a:lnTo>
                    <a:pt x="933" y="0"/>
                  </a:lnTo>
                  <a:lnTo>
                    <a:pt x="933" y="1003"/>
                  </a:lnTo>
                  <a:lnTo>
                    <a:pt x="1022" y="1003"/>
                  </a:lnTo>
                  <a:lnTo>
                    <a:pt x="1018" y="1037"/>
                  </a:lnTo>
                  <a:lnTo>
                    <a:pt x="1017" y="1065"/>
                  </a:lnTo>
                  <a:lnTo>
                    <a:pt x="1018" y="1082"/>
                  </a:lnTo>
                  <a:lnTo>
                    <a:pt x="1019" y="1116"/>
                  </a:lnTo>
                  <a:lnTo>
                    <a:pt x="1022" y="1146"/>
                  </a:lnTo>
                  <a:lnTo>
                    <a:pt x="1007" y="1146"/>
                  </a:lnTo>
                  <a:lnTo>
                    <a:pt x="1002" y="1138"/>
                  </a:lnTo>
                  <a:lnTo>
                    <a:pt x="996" y="1131"/>
                  </a:lnTo>
                  <a:lnTo>
                    <a:pt x="989" y="1124"/>
                  </a:lnTo>
                  <a:lnTo>
                    <a:pt x="982" y="1117"/>
                  </a:lnTo>
                  <a:lnTo>
                    <a:pt x="974" y="1112"/>
                  </a:lnTo>
                  <a:lnTo>
                    <a:pt x="966" y="1108"/>
                  </a:lnTo>
                  <a:lnTo>
                    <a:pt x="956" y="1104"/>
                  </a:lnTo>
                  <a:lnTo>
                    <a:pt x="947" y="1099"/>
                  </a:lnTo>
                  <a:lnTo>
                    <a:pt x="936" y="1096"/>
                  </a:lnTo>
                  <a:lnTo>
                    <a:pt x="926" y="1093"/>
                  </a:lnTo>
                  <a:lnTo>
                    <a:pt x="914" y="1091"/>
                  </a:lnTo>
                  <a:lnTo>
                    <a:pt x="901" y="1088"/>
                  </a:lnTo>
                  <a:lnTo>
                    <a:pt x="890" y="1085"/>
                  </a:lnTo>
                  <a:lnTo>
                    <a:pt x="877" y="1083"/>
                  </a:lnTo>
                  <a:lnTo>
                    <a:pt x="865" y="1083"/>
                  </a:lnTo>
                  <a:lnTo>
                    <a:pt x="854" y="1082"/>
                  </a:lnTo>
                  <a:lnTo>
                    <a:pt x="692" y="1079"/>
                  </a:lnTo>
                  <a:lnTo>
                    <a:pt x="465" y="1079"/>
                  </a:lnTo>
                  <a:lnTo>
                    <a:pt x="428" y="1079"/>
                  </a:lnTo>
                  <a:lnTo>
                    <a:pt x="392" y="1079"/>
                  </a:lnTo>
                  <a:lnTo>
                    <a:pt x="358" y="1079"/>
                  </a:lnTo>
                  <a:lnTo>
                    <a:pt x="326" y="1079"/>
                  </a:lnTo>
                  <a:lnTo>
                    <a:pt x="296" y="1080"/>
                  </a:lnTo>
                  <a:lnTo>
                    <a:pt x="268" y="1080"/>
                  </a:lnTo>
                  <a:lnTo>
                    <a:pt x="241" y="1080"/>
                  </a:lnTo>
                  <a:lnTo>
                    <a:pt x="217" y="1080"/>
                  </a:lnTo>
                  <a:lnTo>
                    <a:pt x="193" y="1080"/>
                  </a:lnTo>
                  <a:lnTo>
                    <a:pt x="168" y="1081"/>
                  </a:lnTo>
                  <a:lnTo>
                    <a:pt x="143" y="1081"/>
                  </a:lnTo>
                  <a:lnTo>
                    <a:pt x="116" y="1082"/>
                  </a:lnTo>
                  <a:lnTo>
                    <a:pt x="89" y="1082"/>
                  </a:lnTo>
                  <a:lnTo>
                    <a:pt x="60" y="1083"/>
                  </a:lnTo>
                  <a:lnTo>
                    <a:pt x="31" y="1083"/>
                  </a:lnTo>
                  <a:lnTo>
                    <a:pt x="0" y="1084"/>
                  </a:lnTo>
                  <a:lnTo>
                    <a:pt x="0" y="0"/>
                  </a:lnTo>
                  <a:lnTo>
                    <a:pt x="16" y="1"/>
                  </a:lnTo>
                  <a:lnTo>
                    <a:pt x="33" y="2"/>
                  </a:lnTo>
                  <a:lnTo>
                    <a:pt x="51" y="3"/>
                  </a:lnTo>
                  <a:lnTo>
                    <a:pt x="69" y="3"/>
                  </a:lnTo>
                  <a:lnTo>
                    <a:pt x="87" y="3"/>
                  </a:lnTo>
                  <a:lnTo>
                    <a:pt x="104" y="2"/>
                  </a:lnTo>
                  <a:lnTo>
                    <a:pt x="121" y="1"/>
                  </a:lnTo>
                  <a:lnTo>
                    <a:pt x="139" y="0"/>
                  </a:lnTo>
                  <a:lnTo>
                    <a:pt x="139" y="100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2" name="Freeform 16"/>
            <p:cNvSpPr>
              <a:spLocks noEditPoints="1"/>
            </p:cNvSpPr>
            <p:nvPr userDrawn="1"/>
          </p:nvSpPr>
          <p:spPr bwMode="auto">
            <a:xfrm>
              <a:off x="1227738" y="3941804"/>
              <a:ext cx="109574" cy="120747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493" y="0"/>
                </a:cxn>
                <a:cxn ang="0">
                  <a:pos x="528" y="0"/>
                </a:cxn>
                <a:cxn ang="0">
                  <a:pos x="1001" y="1103"/>
                </a:cxn>
                <a:cxn ang="0">
                  <a:pos x="968" y="1100"/>
                </a:cxn>
                <a:cxn ang="0">
                  <a:pos x="959" y="1100"/>
                </a:cxn>
                <a:cxn ang="0">
                  <a:pos x="954" y="1100"/>
                </a:cxn>
                <a:cxn ang="0">
                  <a:pos x="945" y="1099"/>
                </a:cxn>
                <a:cxn ang="0">
                  <a:pos x="920" y="1098"/>
                </a:cxn>
                <a:cxn ang="0">
                  <a:pos x="894" y="1098"/>
                </a:cxn>
                <a:cxn ang="0">
                  <a:pos x="871" y="1099"/>
                </a:cxn>
                <a:cxn ang="0">
                  <a:pos x="836" y="1103"/>
                </a:cxn>
                <a:cxn ang="0">
                  <a:pos x="820" y="1057"/>
                </a:cxn>
                <a:cxn ang="0">
                  <a:pos x="805" y="1016"/>
                </a:cxn>
                <a:cxn ang="0">
                  <a:pos x="794" y="983"/>
                </a:cxn>
                <a:cxn ang="0">
                  <a:pos x="784" y="957"/>
                </a:cxn>
                <a:cxn ang="0">
                  <a:pos x="778" y="940"/>
                </a:cxn>
                <a:cxn ang="0">
                  <a:pos x="771" y="922"/>
                </a:cxn>
                <a:cxn ang="0">
                  <a:pos x="763" y="902"/>
                </a:cxn>
                <a:cxn ang="0">
                  <a:pos x="753" y="879"/>
                </a:cxn>
                <a:cxn ang="0">
                  <a:pos x="744" y="855"/>
                </a:cxn>
                <a:cxn ang="0">
                  <a:pos x="734" y="831"/>
                </a:cxn>
                <a:cxn ang="0">
                  <a:pos x="725" y="805"/>
                </a:cxn>
                <a:cxn ang="0">
                  <a:pos x="714" y="780"/>
                </a:cxn>
                <a:cxn ang="0">
                  <a:pos x="705" y="754"/>
                </a:cxn>
                <a:cxn ang="0">
                  <a:pos x="693" y="729"/>
                </a:cxn>
                <a:cxn ang="0">
                  <a:pos x="682" y="702"/>
                </a:cxn>
                <a:cxn ang="0">
                  <a:pos x="671" y="676"/>
                </a:cxn>
                <a:cxn ang="0">
                  <a:pos x="270" y="676"/>
                </a:cxn>
                <a:cxn ang="0">
                  <a:pos x="231" y="775"/>
                </a:cxn>
                <a:cxn ang="0">
                  <a:pos x="183" y="900"/>
                </a:cxn>
                <a:cxn ang="0">
                  <a:pos x="148" y="998"/>
                </a:cxn>
                <a:cxn ang="0">
                  <a:pos x="115" y="1103"/>
                </a:cxn>
                <a:cxn ang="0">
                  <a:pos x="90" y="1100"/>
                </a:cxn>
                <a:cxn ang="0">
                  <a:pos x="81" y="1100"/>
                </a:cxn>
                <a:cxn ang="0">
                  <a:pos x="75" y="1099"/>
                </a:cxn>
                <a:cxn ang="0">
                  <a:pos x="56" y="1098"/>
                </a:cxn>
                <a:cxn ang="0">
                  <a:pos x="39" y="1098"/>
                </a:cxn>
                <a:cxn ang="0">
                  <a:pos x="23" y="1099"/>
                </a:cxn>
                <a:cxn ang="0">
                  <a:pos x="0" y="1103"/>
                </a:cxn>
                <a:cxn ang="0">
                  <a:pos x="646" y="611"/>
                </a:cxn>
                <a:cxn ang="0">
                  <a:pos x="473" y="207"/>
                </a:cxn>
                <a:cxn ang="0">
                  <a:pos x="300" y="611"/>
                </a:cxn>
                <a:cxn ang="0">
                  <a:pos x="646" y="611"/>
                </a:cxn>
              </a:cxnLst>
              <a:rect l="0" t="0" r="r" b="b"/>
              <a:pathLst>
                <a:path w="1001" h="1103">
                  <a:moveTo>
                    <a:pt x="0" y="1103"/>
                  </a:moveTo>
                  <a:lnTo>
                    <a:pt x="493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8" y="1100"/>
                  </a:lnTo>
                  <a:lnTo>
                    <a:pt x="959" y="1100"/>
                  </a:lnTo>
                  <a:lnTo>
                    <a:pt x="954" y="1100"/>
                  </a:lnTo>
                  <a:lnTo>
                    <a:pt x="945" y="1099"/>
                  </a:lnTo>
                  <a:lnTo>
                    <a:pt x="920" y="1098"/>
                  </a:lnTo>
                  <a:lnTo>
                    <a:pt x="894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20" y="1057"/>
                  </a:lnTo>
                  <a:lnTo>
                    <a:pt x="805" y="1016"/>
                  </a:lnTo>
                  <a:lnTo>
                    <a:pt x="794" y="983"/>
                  </a:lnTo>
                  <a:lnTo>
                    <a:pt x="784" y="957"/>
                  </a:lnTo>
                  <a:lnTo>
                    <a:pt x="778" y="940"/>
                  </a:lnTo>
                  <a:lnTo>
                    <a:pt x="771" y="922"/>
                  </a:lnTo>
                  <a:lnTo>
                    <a:pt x="763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5" y="754"/>
                  </a:lnTo>
                  <a:lnTo>
                    <a:pt x="693" y="729"/>
                  </a:lnTo>
                  <a:lnTo>
                    <a:pt x="682" y="702"/>
                  </a:lnTo>
                  <a:lnTo>
                    <a:pt x="671" y="676"/>
                  </a:lnTo>
                  <a:lnTo>
                    <a:pt x="270" y="676"/>
                  </a:lnTo>
                  <a:lnTo>
                    <a:pt x="231" y="775"/>
                  </a:lnTo>
                  <a:lnTo>
                    <a:pt x="183" y="900"/>
                  </a:lnTo>
                  <a:lnTo>
                    <a:pt x="148" y="998"/>
                  </a:lnTo>
                  <a:lnTo>
                    <a:pt x="115" y="1103"/>
                  </a:lnTo>
                  <a:lnTo>
                    <a:pt x="90" y="1100"/>
                  </a:lnTo>
                  <a:lnTo>
                    <a:pt x="81" y="1100"/>
                  </a:lnTo>
                  <a:lnTo>
                    <a:pt x="75" y="1099"/>
                  </a:lnTo>
                  <a:lnTo>
                    <a:pt x="56" y="1098"/>
                  </a:lnTo>
                  <a:lnTo>
                    <a:pt x="39" y="1098"/>
                  </a:lnTo>
                  <a:lnTo>
                    <a:pt x="23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3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1138593" y="3945519"/>
              <a:ext cx="85431" cy="115174"/>
            </a:xfrm>
            <a:custGeom>
              <a:avLst/>
              <a:gdLst/>
              <a:ahLst/>
              <a:cxnLst>
                <a:cxn ang="0">
                  <a:pos x="509" y="937"/>
                </a:cxn>
                <a:cxn ang="0">
                  <a:pos x="164" y="535"/>
                </a:cxn>
                <a:cxn ang="0">
                  <a:pos x="160" y="531"/>
                </a:cxn>
                <a:cxn ang="0">
                  <a:pos x="154" y="528"/>
                </a:cxn>
                <a:cxn ang="0">
                  <a:pos x="149" y="527"/>
                </a:cxn>
                <a:cxn ang="0">
                  <a:pos x="143" y="526"/>
                </a:cxn>
                <a:cxn ang="0">
                  <a:pos x="142" y="527"/>
                </a:cxn>
                <a:cxn ang="0">
                  <a:pos x="141" y="527"/>
                </a:cxn>
                <a:cxn ang="0">
                  <a:pos x="138" y="528"/>
                </a:cxn>
                <a:cxn ang="0">
                  <a:pos x="137" y="531"/>
                </a:cxn>
                <a:cxn ang="0">
                  <a:pos x="137" y="1081"/>
                </a:cxn>
                <a:cxn ang="0">
                  <a:pos x="110" y="1078"/>
                </a:cxn>
                <a:cxn ang="0">
                  <a:pos x="98" y="1078"/>
                </a:cxn>
                <a:cxn ang="0">
                  <a:pos x="90" y="1077"/>
                </a:cxn>
                <a:cxn ang="0">
                  <a:pos x="69" y="1076"/>
                </a:cxn>
                <a:cxn ang="0">
                  <a:pos x="37" y="1077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39" y="4"/>
                </a:cxn>
                <a:cxn ang="0">
                  <a:pos x="69" y="5"/>
                </a:cxn>
                <a:cxn ang="0">
                  <a:pos x="95" y="4"/>
                </a:cxn>
                <a:cxn ang="0">
                  <a:pos x="137" y="0"/>
                </a:cxn>
                <a:cxn ang="0">
                  <a:pos x="137" y="489"/>
                </a:cxn>
                <a:cxn ang="0">
                  <a:pos x="142" y="491"/>
                </a:cxn>
                <a:cxn ang="0">
                  <a:pos x="145" y="492"/>
                </a:cxn>
                <a:cxn ang="0">
                  <a:pos x="151" y="491"/>
                </a:cxn>
                <a:cxn ang="0">
                  <a:pos x="160" y="489"/>
                </a:cxn>
                <a:cxn ang="0">
                  <a:pos x="168" y="485"/>
                </a:cxn>
                <a:cxn ang="0">
                  <a:pos x="178" y="480"/>
                </a:cxn>
                <a:cxn ang="0">
                  <a:pos x="184" y="473"/>
                </a:cxn>
                <a:cxn ang="0">
                  <a:pos x="192" y="467"/>
                </a:cxn>
                <a:cxn ang="0">
                  <a:pos x="201" y="459"/>
                </a:cxn>
                <a:cxn ang="0">
                  <a:pos x="210" y="451"/>
                </a:cxn>
                <a:cxn ang="0">
                  <a:pos x="221" y="440"/>
                </a:cxn>
                <a:cxn ang="0">
                  <a:pos x="234" y="430"/>
                </a:cxn>
                <a:cxn ang="0">
                  <a:pos x="247" y="417"/>
                </a:cxn>
                <a:cxn ang="0">
                  <a:pos x="261" y="402"/>
                </a:cxn>
                <a:cxn ang="0">
                  <a:pos x="650" y="0"/>
                </a:cxn>
                <a:cxn ang="0">
                  <a:pos x="685" y="4"/>
                </a:cxn>
                <a:cxn ang="0">
                  <a:pos x="712" y="5"/>
                </a:cxn>
                <a:cxn ang="0">
                  <a:pos x="736" y="4"/>
                </a:cxn>
                <a:cxn ang="0">
                  <a:pos x="773" y="0"/>
                </a:cxn>
                <a:cxn ang="0">
                  <a:pos x="416" y="346"/>
                </a:cxn>
                <a:cxn ang="0">
                  <a:pos x="283" y="481"/>
                </a:cxn>
                <a:cxn ang="0">
                  <a:pos x="414" y="632"/>
                </a:cxn>
                <a:cxn ang="0">
                  <a:pos x="569" y="803"/>
                </a:cxn>
                <a:cxn ang="0">
                  <a:pos x="665" y="916"/>
                </a:cxn>
                <a:cxn ang="0">
                  <a:pos x="791" y="1074"/>
                </a:cxn>
                <a:cxn ang="0">
                  <a:pos x="791" y="1081"/>
                </a:cxn>
                <a:cxn ang="0">
                  <a:pos x="758" y="1078"/>
                </a:cxn>
                <a:cxn ang="0">
                  <a:pos x="748" y="1078"/>
                </a:cxn>
                <a:cxn ang="0">
                  <a:pos x="741" y="1078"/>
                </a:cxn>
                <a:cxn ang="0">
                  <a:pos x="733" y="1077"/>
                </a:cxn>
                <a:cxn ang="0">
                  <a:pos x="706" y="1076"/>
                </a:cxn>
                <a:cxn ang="0">
                  <a:pos x="665" y="1077"/>
                </a:cxn>
                <a:cxn ang="0">
                  <a:pos x="618" y="1081"/>
                </a:cxn>
                <a:cxn ang="0">
                  <a:pos x="588" y="1039"/>
                </a:cxn>
                <a:cxn ang="0">
                  <a:pos x="560" y="1002"/>
                </a:cxn>
                <a:cxn ang="0">
                  <a:pos x="534" y="968"/>
                </a:cxn>
                <a:cxn ang="0">
                  <a:pos x="509" y="937"/>
                </a:cxn>
              </a:cxnLst>
              <a:rect l="0" t="0" r="r" b="b"/>
              <a:pathLst>
                <a:path w="791" h="1081">
                  <a:moveTo>
                    <a:pt x="509" y="937"/>
                  </a:moveTo>
                  <a:lnTo>
                    <a:pt x="164" y="535"/>
                  </a:lnTo>
                  <a:lnTo>
                    <a:pt x="160" y="531"/>
                  </a:lnTo>
                  <a:lnTo>
                    <a:pt x="154" y="528"/>
                  </a:lnTo>
                  <a:lnTo>
                    <a:pt x="149" y="527"/>
                  </a:lnTo>
                  <a:lnTo>
                    <a:pt x="143" y="526"/>
                  </a:lnTo>
                  <a:lnTo>
                    <a:pt x="142" y="527"/>
                  </a:lnTo>
                  <a:lnTo>
                    <a:pt x="141" y="527"/>
                  </a:lnTo>
                  <a:lnTo>
                    <a:pt x="138" y="528"/>
                  </a:lnTo>
                  <a:lnTo>
                    <a:pt x="137" y="531"/>
                  </a:lnTo>
                  <a:lnTo>
                    <a:pt x="137" y="1081"/>
                  </a:lnTo>
                  <a:lnTo>
                    <a:pt x="110" y="1078"/>
                  </a:lnTo>
                  <a:lnTo>
                    <a:pt x="98" y="1078"/>
                  </a:lnTo>
                  <a:lnTo>
                    <a:pt x="90" y="1077"/>
                  </a:lnTo>
                  <a:lnTo>
                    <a:pt x="69" y="1076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39" y="4"/>
                  </a:lnTo>
                  <a:lnTo>
                    <a:pt x="69" y="5"/>
                  </a:lnTo>
                  <a:lnTo>
                    <a:pt x="95" y="4"/>
                  </a:lnTo>
                  <a:lnTo>
                    <a:pt x="137" y="0"/>
                  </a:lnTo>
                  <a:lnTo>
                    <a:pt x="137" y="489"/>
                  </a:lnTo>
                  <a:lnTo>
                    <a:pt x="142" y="491"/>
                  </a:lnTo>
                  <a:lnTo>
                    <a:pt x="145" y="492"/>
                  </a:lnTo>
                  <a:lnTo>
                    <a:pt x="151" y="491"/>
                  </a:lnTo>
                  <a:lnTo>
                    <a:pt x="160" y="489"/>
                  </a:lnTo>
                  <a:lnTo>
                    <a:pt x="168" y="485"/>
                  </a:lnTo>
                  <a:lnTo>
                    <a:pt x="178" y="480"/>
                  </a:lnTo>
                  <a:lnTo>
                    <a:pt x="184" y="473"/>
                  </a:lnTo>
                  <a:lnTo>
                    <a:pt x="192" y="467"/>
                  </a:lnTo>
                  <a:lnTo>
                    <a:pt x="201" y="459"/>
                  </a:lnTo>
                  <a:lnTo>
                    <a:pt x="210" y="451"/>
                  </a:lnTo>
                  <a:lnTo>
                    <a:pt x="221" y="440"/>
                  </a:lnTo>
                  <a:lnTo>
                    <a:pt x="234" y="430"/>
                  </a:lnTo>
                  <a:lnTo>
                    <a:pt x="247" y="417"/>
                  </a:lnTo>
                  <a:lnTo>
                    <a:pt x="261" y="402"/>
                  </a:lnTo>
                  <a:lnTo>
                    <a:pt x="650" y="0"/>
                  </a:lnTo>
                  <a:lnTo>
                    <a:pt x="685" y="4"/>
                  </a:lnTo>
                  <a:lnTo>
                    <a:pt x="712" y="5"/>
                  </a:lnTo>
                  <a:lnTo>
                    <a:pt x="736" y="4"/>
                  </a:lnTo>
                  <a:lnTo>
                    <a:pt x="773" y="0"/>
                  </a:lnTo>
                  <a:lnTo>
                    <a:pt x="416" y="346"/>
                  </a:lnTo>
                  <a:lnTo>
                    <a:pt x="283" y="481"/>
                  </a:lnTo>
                  <a:lnTo>
                    <a:pt x="414" y="632"/>
                  </a:lnTo>
                  <a:lnTo>
                    <a:pt x="569" y="803"/>
                  </a:lnTo>
                  <a:lnTo>
                    <a:pt x="665" y="916"/>
                  </a:lnTo>
                  <a:lnTo>
                    <a:pt x="791" y="1074"/>
                  </a:lnTo>
                  <a:lnTo>
                    <a:pt x="791" y="1081"/>
                  </a:lnTo>
                  <a:lnTo>
                    <a:pt x="758" y="1078"/>
                  </a:lnTo>
                  <a:lnTo>
                    <a:pt x="748" y="1078"/>
                  </a:lnTo>
                  <a:lnTo>
                    <a:pt x="741" y="1078"/>
                  </a:lnTo>
                  <a:lnTo>
                    <a:pt x="733" y="1077"/>
                  </a:lnTo>
                  <a:lnTo>
                    <a:pt x="706" y="1076"/>
                  </a:lnTo>
                  <a:lnTo>
                    <a:pt x="665" y="1077"/>
                  </a:lnTo>
                  <a:lnTo>
                    <a:pt x="618" y="1081"/>
                  </a:lnTo>
                  <a:lnTo>
                    <a:pt x="588" y="1039"/>
                  </a:lnTo>
                  <a:lnTo>
                    <a:pt x="560" y="1002"/>
                  </a:lnTo>
                  <a:lnTo>
                    <a:pt x="534" y="968"/>
                  </a:lnTo>
                  <a:lnTo>
                    <a:pt x="509" y="9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1003018" y="3945519"/>
              <a:ext cx="104003" cy="115174"/>
            </a:xfrm>
            <a:custGeom>
              <a:avLst/>
              <a:gdLst/>
              <a:ahLst/>
              <a:cxnLst>
                <a:cxn ang="0">
                  <a:pos x="786" y="218"/>
                </a:cxn>
                <a:cxn ang="0">
                  <a:pos x="128" y="985"/>
                </a:cxn>
                <a:cxn ang="0">
                  <a:pos x="105" y="1011"/>
                </a:cxn>
                <a:cxn ang="0">
                  <a:pos x="83" y="1037"/>
                </a:cxn>
                <a:cxn ang="0">
                  <a:pos x="64" y="1060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4" y="4"/>
                </a:cxn>
                <a:cxn ang="0">
                  <a:pos x="45" y="5"/>
                </a:cxn>
                <a:cxn ang="0">
                  <a:pos x="68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4" y="826"/>
                </a:cxn>
                <a:cxn ang="0">
                  <a:pos x="871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2" y="1078"/>
                </a:cxn>
                <a:cxn ang="0">
                  <a:pos x="903" y="1077"/>
                </a:cxn>
                <a:cxn ang="0">
                  <a:pos x="887" y="1076"/>
                </a:cxn>
                <a:cxn ang="0">
                  <a:pos x="871" y="1076"/>
                </a:cxn>
                <a:cxn ang="0">
                  <a:pos x="858" y="1076"/>
                </a:cxn>
                <a:cxn ang="0">
                  <a:pos x="842" y="1077"/>
                </a:cxn>
                <a:cxn ang="0">
                  <a:pos x="823" y="1078"/>
                </a:cxn>
                <a:cxn ang="0">
                  <a:pos x="802" y="1081"/>
                </a:cxn>
                <a:cxn ang="0">
                  <a:pos x="802" y="218"/>
                </a:cxn>
                <a:cxn ang="0">
                  <a:pos x="786" y="218"/>
                </a:cxn>
              </a:cxnLst>
              <a:rect l="0" t="0" r="r" b="b"/>
              <a:pathLst>
                <a:path w="942" h="1081">
                  <a:moveTo>
                    <a:pt x="786" y="218"/>
                  </a:moveTo>
                  <a:lnTo>
                    <a:pt x="128" y="985"/>
                  </a:lnTo>
                  <a:lnTo>
                    <a:pt x="105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4" y="4"/>
                  </a:lnTo>
                  <a:lnTo>
                    <a:pt x="45" y="5"/>
                  </a:lnTo>
                  <a:lnTo>
                    <a:pt x="68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1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3" y="1077"/>
                  </a:lnTo>
                  <a:lnTo>
                    <a:pt x="887" y="1076"/>
                  </a:lnTo>
                  <a:lnTo>
                    <a:pt x="871" y="1076"/>
                  </a:lnTo>
                  <a:lnTo>
                    <a:pt x="858" y="1076"/>
                  </a:lnTo>
                  <a:lnTo>
                    <a:pt x="842" y="1077"/>
                  </a:lnTo>
                  <a:lnTo>
                    <a:pt x="823" y="1078"/>
                  </a:lnTo>
                  <a:lnTo>
                    <a:pt x="802" y="1081"/>
                  </a:lnTo>
                  <a:lnTo>
                    <a:pt x="802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5" name="Freeform 19"/>
            <p:cNvSpPr>
              <a:spLocks noEditPoints="1"/>
            </p:cNvSpPr>
            <p:nvPr userDrawn="1"/>
          </p:nvSpPr>
          <p:spPr bwMode="auto">
            <a:xfrm>
              <a:off x="843300" y="3945519"/>
              <a:ext cx="137432" cy="115174"/>
            </a:xfrm>
            <a:custGeom>
              <a:avLst/>
              <a:gdLst/>
              <a:ahLst/>
              <a:cxnLst>
                <a:cxn ang="0">
                  <a:pos x="494" y="139"/>
                </a:cxn>
                <a:cxn ang="0">
                  <a:pos x="390" y="165"/>
                </a:cxn>
                <a:cxn ang="0">
                  <a:pos x="303" y="213"/>
                </a:cxn>
                <a:cxn ang="0">
                  <a:pos x="239" y="277"/>
                </a:cxn>
                <a:cxn ang="0">
                  <a:pos x="191" y="358"/>
                </a:cxn>
                <a:cxn ang="0">
                  <a:pos x="161" y="452"/>
                </a:cxn>
                <a:cxn ang="0">
                  <a:pos x="155" y="560"/>
                </a:cxn>
                <a:cxn ang="0">
                  <a:pos x="184" y="688"/>
                </a:cxn>
                <a:cxn ang="0">
                  <a:pos x="249" y="797"/>
                </a:cxn>
                <a:cxn ang="0">
                  <a:pos x="350" y="878"/>
                </a:cxn>
                <a:cxn ang="0">
                  <a:pos x="478" y="922"/>
                </a:cxn>
                <a:cxn ang="0">
                  <a:pos x="565" y="0"/>
                </a:cxn>
                <a:cxn ang="0">
                  <a:pos x="654" y="5"/>
                </a:cxn>
                <a:cxn ang="0">
                  <a:pos x="746" y="84"/>
                </a:cxn>
                <a:cxn ang="0">
                  <a:pos x="938" y="116"/>
                </a:cxn>
                <a:cxn ang="0">
                  <a:pos x="1035" y="156"/>
                </a:cxn>
                <a:cxn ang="0">
                  <a:pos x="1118" y="209"/>
                </a:cxn>
                <a:cxn ang="0">
                  <a:pos x="1173" y="263"/>
                </a:cxn>
                <a:cxn ang="0">
                  <a:pos x="1229" y="352"/>
                </a:cxn>
                <a:cxn ang="0">
                  <a:pos x="1255" y="423"/>
                </a:cxn>
                <a:cxn ang="0">
                  <a:pos x="1267" y="501"/>
                </a:cxn>
                <a:cxn ang="0">
                  <a:pos x="1263" y="602"/>
                </a:cxn>
                <a:cxn ang="0">
                  <a:pos x="1230" y="710"/>
                </a:cxn>
                <a:cxn ang="0">
                  <a:pos x="1169" y="805"/>
                </a:cxn>
                <a:cxn ang="0">
                  <a:pos x="1081" y="886"/>
                </a:cxn>
                <a:cxn ang="0">
                  <a:pos x="965" y="945"/>
                </a:cxn>
                <a:cxn ang="0">
                  <a:pos x="828" y="978"/>
                </a:cxn>
                <a:cxn ang="0">
                  <a:pos x="703" y="1081"/>
                </a:cxn>
                <a:cxn ang="0">
                  <a:pos x="612" y="1076"/>
                </a:cxn>
                <a:cxn ang="0">
                  <a:pos x="521" y="986"/>
                </a:cxn>
                <a:cxn ang="0">
                  <a:pos x="365" y="965"/>
                </a:cxn>
                <a:cxn ang="0">
                  <a:pos x="279" y="935"/>
                </a:cxn>
                <a:cxn ang="0">
                  <a:pos x="175" y="877"/>
                </a:cxn>
                <a:cxn ang="0">
                  <a:pos x="116" y="825"/>
                </a:cxn>
                <a:cxn ang="0">
                  <a:pos x="67" y="764"/>
                </a:cxn>
                <a:cxn ang="0">
                  <a:pos x="32" y="696"/>
                </a:cxn>
                <a:cxn ang="0">
                  <a:pos x="10" y="625"/>
                </a:cxn>
                <a:cxn ang="0">
                  <a:pos x="1" y="501"/>
                </a:cxn>
                <a:cxn ang="0">
                  <a:pos x="16" y="410"/>
                </a:cxn>
                <a:cxn ang="0">
                  <a:pos x="44" y="339"/>
                </a:cxn>
                <a:cxn ang="0">
                  <a:pos x="84" y="276"/>
                </a:cxn>
                <a:cxn ang="0">
                  <a:pos x="136" y="220"/>
                </a:cxn>
                <a:cxn ang="0">
                  <a:pos x="201" y="173"/>
                </a:cxn>
                <a:cxn ang="0">
                  <a:pos x="310" y="121"/>
                </a:cxn>
                <a:cxn ang="0">
                  <a:pos x="479" y="87"/>
                </a:cxn>
                <a:cxn ang="0">
                  <a:pos x="1112" y="493"/>
                </a:cxn>
                <a:cxn ang="0">
                  <a:pos x="1092" y="399"/>
                </a:cxn>
                <a:cxn ang="0">
                  <a:pos x="1052" y="313"/>
                </a:cxn>
                <a:cxn ang="0">
                  <a:pos x="993" y="241"/>
                </a:cxn>
                <a:cxn ang="0">
                  <a:pos x="913" y="185"/>
                </a:cxn>
                <a:cxn ang="0">
                  <a:pos x="816" y="147"/>
                </a:cxn>
                <a:cxn ang="0">
                  <a:pos x="703" y="136"/>
                </a:cxn>
                <a:cxn ang="0">
                  <a:pos x="817" y="917"/>
                </a:cxn>
                <a:cxn ang="0">
                  <a:pos x="940" y="864"/>
                </a:cxn>
                <a:cxn ang="0">
                  <a:pos x="1033" y="778"/>
                </a:cxn>
                <a:cxn ang="0">
                  <a:pos x="1092" y="664"/>
                </a:cxn>
                <a:cxn ang="0">
                  <a:pos x="1113" y="533"/>
                </a:cxn>
              </a:cxnLst>
              <a:rect l="0" t="0" r="r" b="b"/>
              <a:pathLst>
                <a:path w="1268" h="1081">
                  <a:moveTo>
                    <a:pt x="565" y="930"/>
                  </a:moveTo>
                  <a:lnTo>
                    <a:pt x="565" y="136"/>
                  </a:lnTo>
                  <a:lnTo>
                    <a:pt x="541" y="136"/>
                  </a:lnTo>
                  <a:lnTo>
                    <a:pt x="517" y="137"/>
                  </a:lnTo>
                  <a:lnTo>
                    <a:pt x="494" y="139"/>
                  </a:lnTo>
                  <a:lnTo>
                    <a:pt x="472" y="143"/>
                  </a:lnTo>
                  <a:lnTo>
                    <a:pt x="451" y="146"/>
                  </a:lnTo>
                  <a:lnTo>
                    <a:pt x="429" y="152"/>
                  </a:lnTo>
                  <a:lnTo>
                    <a:pt x="409" y="158"/>
                  </a:lnTo>
                  <a:lnTo>
                    <a:pt x="390" y="165"/>
                  </a:lnTo>
                  <a:lnTo>
                    <a:pt x="371" y="174"/>
                  </a:lnTo>
                  <a:lnTo>
                    <a:pt x="352" y="182"/>
                  </a:lnTo>
                  <a:lnTo>
                    <a:pt x="335" y="192"/>
                  </a:lnTo>
                  <a:lnTo>
                    <a:pt x="319" y="202"/>
                  </a:lnTo>
                  <a:lnTo>
                    <a:pt x="303" y="213"/>
                  </a:lnTo>
                  <a:lnTo>
                    <a:pt x="288" y="224"/>
                  </a:lnTo>
                  <a:lnTo>
                    <a:pt x="275" y="237"/>
                  </a:lnTo>
                  <a:lnTo>
                    <a:pt x="262" y="249"/>
                  </a:lnTo>
                  <a:lnTo>
                    <a:pt x="250" y="263"/>
                  </a:lnTo>
                  <a:lnTo>
                    <a:pt x="239" y="277"/>
                  </a:lnTo>
                  <a:lnTo>
                    <a:pt x="227" y="292"/>
                  </a:lnTo>
                  <a:lnTo>
                    <a:pt x="217" y="308"/>
                  </a:lnTo>
                  <a:lnTo>
                    <a:pt x="208" y="324"/>
                  </a:lnTo>
                  <a:lnTo>
                    <a:pt x="198" y="341"/>
                  </a:lnTo>
                  <a:lnTo>
                    <a:pt x="191" y="358"/>
                  </a:lnTo>
                  <a:lnTo>
                    <a:pt x="184" y="376"/>
                  </a:lnTo>
                  <a:lnTo>
                    <a:pt x="176" y="395"/>
                  </a:lnTo>
                  <a:lnTo>
                    <a:pt x="171" y="413"/>
                  </a:lnTo>
                  <a:lnTo>
                    <a:pt x="166" y="432"/>
                  </a:lnTo>
                  <a:lnTo>
                    <a:pt x="161" y="452"/>
                  </a:lnTo>
                  <a:lnTo>
                    <a:pt x="158" y="472"/>
                  </a:lnTo>
                  <a:lnTo>
                    <a:pt x="156" y="492"/>
                  </a:lnTo>
                  <a:lnTo>
                    <a:pt x="155" y="513"/>
                  </a:lnTo>
                  <a:lnTo>
                    <a:pt x="155" y="533"/>
                  </a:lnTo>
                  <a:lnTo>
                    <a:pt x="155" y="560"/>
                  </a:lnTo>
                  <a:lnTo>
                    <a:pt x="158" y="587"/>
                  </a:lnTo>
                  <a:lnTo>
                    <a:pt x="161" y="613"/>
                  </a:lnTo>
                  <a:lnTo>
                    <a:pt x="168" y="639"/>
                  </a:lnTo>
                  <a:lnTo>
                    <a:pt x="174" y="663"/>
                  </a:lnTo>
                  <a:lnTo>
                    <a:pt x="184" y="688"/>
                  </a:lnTo>
                  <a:lnTo>
                    <a:pt x="193" y="711"/>
                  </a:lnTo>
                  <a:lnTo>
                    <a:pt x="206" y="734"/>
                  </a:lnTo>
                  <a:lnTo>
                    <a:pt x="219" y="757"/>
                  </a:lnTo>
                  <a:lnTo>
                    <a:pt x="233" y="777"/>
                  </a:lnTo>
                  <a:lnTo>
                    <a:pt x="249" y="797"/>
                  </a:lnTo>
                  <a:lnTo>
                    <a:pt x="266" y="815"/>
                  </a:lnTo>
                  <a:lnTo>
                    <a:pt x="285" y="833"/>
                  </a:lnTo>
                  <a:lnTo>
                    <a:pt x="305" y="849"/>
                  </a:lnTo>
                  <a:lnTo>
                    <a:pt x="327" y="864"/>
                  </a:lnTo>
                  <a:lnTo>
                    <a:pt x="350" y="878"/>
                  </a:lnTo>
                  <a:lnTo>
                    <a:pt x="374" y="890"/>
                  </a:lnTo>
                  <a:lnTo>
                    <a:pt x="399" y="901"/>
                  </a:lnTo>
                  <a:lnTo>
                    <a:pt x="424" y="909"/>
                  </a:lnTo>
                  <a:lnTo>
                    <a:pt x="451" y="917"/>
                  </a:lnTo>
                  <a:lnTo>
                    <a:pt x="478" y="922"/>
                  </a:lnTo>
                  <a:lnTo>
                    <a:pt x="507" y="926"/>
                  </a:lnTo>
                  <a:lnTo>
                    <a:pt x="535" y="930"/>
                  </a:lnTo>
                  <a:lnTo>
                    <a:pt x="565" y="930"/>
                  </a:lnTo>
                  <a:close/>
                  <a:moveTo>
                    <a:pt x="565" y="83"/>
                  </a:moveTo>
                  <a:lnTo>
                    <a:pt x="565" y="0"/>
                  </a:lnTo>
                  <a:lnTo>
                    <a:pt x="577" y="2"/>
                  </a:lnTo>
                  <a:lnTo>
                    <a:pt x="591" y="4"/>
                  </a:lnTo>
                  <a:lnTo>
                    <a:pt x="610" y="5"/>
                  </a:lnTo>
                  <a:lnTo>
                    <a:pt x="633" y="5"/>
                  </a:lnTo>
                  <a:lnTo>
                    <a:pt x="654" y="5"/>
                  </a:lnTo>
                  <a:lnTo>
                    <a:pt x="673" y="4"/>
                  </a:lnTo>
                  <a:lnTo>
                    <a:pt x="690" y="2"/>
                  </a:lnTo>
                  <a:lnTo>
                    <a:pt x="703" y="0"/>
                  </a:lnTo>
                  <a:lnTo>
                    <a:pt x="703" y="83"/>
                  </a:lnTo>
                  <a:lnTo>
                    <a:pt x="746" y="84"/>
                  </a:lnTo>
                  <a:lnTo>
                    <a:pt x="787" y="87"/>
                  </a:lnTo>
                  <a:lnTo>
                    <a:pt x="828" y="91"/>
                  </a:lnTo>
                  <a:lnTo>
                    <a:pt x="866" y="97"/>
                  </a:lnTo>
                  <a:lnTo>
                    <a:pt x="903" y="106"/>
                  </a:lnTo>
                  <a:lnTo>
                    <a:pt x="938" y="116"/>
                  </a:lnTo>
                  <a:lnTo>
                    <a:pt x="956" y="121"/>
                  </a:lnTo>
                  <a:lnTo>
                    <a:pt x="973" y="127"/>
                  </a:lnTo>
                  <a:lnTo>
                    <a:pt x="989" y="135"/>
                  </a:lnTo>
                  <a:lnTo>
                    <a:pt x="1005" y="141"/>
                  </a:lnTo>
                  <a:lnTo>
                    <a:pt x="1035" y="156"/>
                  </a:lnTo>
                  <a:lnTo>
                    <a:pt x="1065" y="173"/>
                  </a:lnTo>
                  <a:lnTo>
                    <a:pt x="1079" y="181"/>
                  </a:lnTo>
                  <a:lnTo>
                    <a:pt x="1092" y="190"/>
                  </a:lnTo>
                  <a:lnTo>
                    <a:pt x="1105" y="199"/>
                  </a:lnTo>
                  <a:lnTo>
                    <a:pt x="1118" y="209"/>
                  </a:lnTo>
                  <a:lnTo>
                    <a:pt x="1130" y="220"/>
                  </a:lnTo>
                  <a:lnTo>
                    <a:pt x="1141" y="230"/>
                  </a:lnTo>
                  <a:lnTo>
                    <a:pt x="1152" y="241"/>
                  </a:lnTo>
                  <a:lnTo>
                    <a:pt x="1162" y="251"/>
                  </a:lnTo>
                  <a:lnTo>
                    <a:pt x="1173" y="263"/>
                  </a:lnTo>
                  <a:lnTo>
                    <a:pt x="1183" y="275"/>
                  </a:lnTo>
                  <a:lnTo>
                    <a:pt x="1191" y="286"/>
                  </a:lnTo>
                  <a:lnTo>
                    <a:pt x="1201" y="299"/>
                  </a:lnTo>
                  <a:lnTo>
                    <a:pt x="1215" y="326"/>
                  </a:lnTo>
                  <a:lnTo>
                    <a:pt x="1229" y="352"/>
                  </a:lnTo>
                  <a:lnTo>
                    <a:pt x="1235" y="366"/>
                  </a:lnTo>
                  <a:lnTo>
                    <a:pt x="1241" y="380"/>
                  </a:lnTo>
                  <a:lnTo>
                    <a:pt x="1246" y="395"/>
                  </a:lnTo>
                  <a:lnTo>
                    <a:pt x="1250" y="408"/>
                  </a:lnTo>
                  <a:lnTo>
                    <a:pt x="1255" y="423"/>
                  </a:lnTo>
                  <a:lnTo>
                    <a:pt x="1258" y="438"/>
                  </a:lnTo>
                  <a:lnTo>
                    <a:pt x="1261" y="453"/>
                  </a:lnTo>
                  <a:lnTo>
                    <a:pt x="1264" y="469"/>
                  </a:lnTo>
                  <a:lnTo>
                    <a:pt x="1265" y="485"/>
                  </a:lnTo>
                  <a:lnTo>
                    <a:pt x="1267" y="501"/>
                  </a:lnTo>
                  <a:lnTo>
                    <a:pt x="1268" y="517"/>
                  </a:lnTo>
                  <a:lnTo>
                    <a:pt x="1268" y="533"/>
                  </a:lnTo>
                  <a:lnTo>
                    <a:pt x="1267" y="556"/>
                  </a:lnTo>
                  <a:lnTo>
                    <a:pt x="1265" y="578"/>
                  </a:lnTo>
                  <a:lnTo>
                    <a:pt x="1263" y="602"/>
                  </a:lnTo>
                  <a:lnTo>
                    <a:pt x="1259" y="624"/>
                  </a:lnTo>
                  <a:lnTo>
                    <a:pt x="1253" y="645"/>
                  </a:lnTo>
                  <a:lnTo>
                    <a:pt x="1246" y="667"/>
                  </a:lnTo>
                  <a:lnTo>
                    <a:pt x="1239" y="689"/>
                  </a:lnTo>
                  <a:lnTo>
                    <a:pt x="1230" y="710"/>
                  </a:lnTo>
                  <a:lnTo>
                    <a:pt x="1221" y="730"/>
                  </a:lnTo>
                  <a:lnTo>
                    <a:pt x="1209" y="750"/>
                  </a:lnTo>
                  <a:lnTo>
                    <a:pt x="1196" y="769"/>
                  </a:lnTo>
                  <a:lnTo>
                    <a:pt x="1184" y="787"/>
                  </a:lnTo>
                  <a:lnTo>
                    <a:pt x="1169" y="805"/>
                  </a:lnTo>
                  <a:lnTo>
                    <a:pt x="1153" y="822"/>
                  </a:lnTo>
                  <a:lnTo>
                    <a:pt x="1137" y="839"/>
                  </a:lnTo>
                  <a:lnTo>
                    <a:pt x="1119" y="856"/>
                  </a:lnTo>
                  <a:lnTo>
                    <a:pt x="1100" y="871"/>
                  </a:lnTo>
                  <a:lnTo>
                    <a:pt x="1081" y="886"/>
                  </a:lnTo>
                  <a:lnTo>
                    <a:pt x="1060" y="899"/>
                  </a:lnTo>
                  <a:lnTo>
                    <a:pt x="1037" y="912"/>
                  </a:lnTo>
                  <a:lnTo>
                    <a:pt x="1015" y="923"/>
                  </a:lnTo>
                  <a:lnTo>
                    <a:pt x="991" y="934"/>
                  </a:lnTo>
                  <a:lnTo>
                    <a:pt x="965" y="945"/>
                  </a:lnTo>
                  <a:lnTo>
                    <a:pt x="940" y="953"/>
                  </a:lnTo>
                  <a:lnTo>
                    <a:pt x="912" y="961"/>
                  </a:lnTo>
                  <a:lnTo>
                    <a:pt x="885" y="968"/>
                  </a:lnTo>
                  <a:lnTo>
                    <a:pt x="856" y="974"/>
                  </a:lnTo>
                  <a:lnTo>
                    <a:pt x="828" y="978"/>
                  </a:lnTo>
                  <a:lnTo>
                    <a:pt x="798" y="983"/>
                  </a:lnTo>
                  <a:lnTo>
                    <a:pt x="767" y="985"/>
                  </a:lnTo>
                  <a:lnTo>
                    <a:pt x="735" y="987"/>
                  </a:lnTo>
                  <a:lnTo>
                    <a:pt x="703" y="987"/>
                  </a:lnTo>
                  <a:lnTo>
                    <a:pt x="703" y="1081"/>
                  </a:lnTo>
                  <a:lnTo>
                    <a:pt x="690" y="1078"/>
                  </a:lnTo>
                  <a:lnTo>
                    <a:pt x="674" y="1077"/>
                  </a:lnTo>
                  <a:lnTo>
                    <a:pt x="655" y="1076"/>
                  </a:lnTo>
                  <a:lnTo>
                    <a:pt x="633" y="1076"/>
                  </a:lnTo>
                  <a:lnTo>
                    <a:pt x="612" y="1076"/>
                  </a:lnTo>
                  <a:lnTo>
                    <a:pt x="592" y="1077"/>
                  </a:lnTo>
                  <a:lnTo>
                    <a:pt x="577" y="1078"/>
                  </a:lnTo>
                  <a:lnTo>
                    <a:pt x="565" y="1081"/>
                  </a:lnTo>
                  <a:lnTo>
                    <a:pt x="565" y="987"/>
                  </a:lnTo>
                  <a:lnTo>
                    <a:pt x="521" y="986"/>
                  </a:lnTo>
                  <a:lnTo>
                    <a:pt x="480" y="984"/>
                  </a:lnTo>
                  <a:lnTo>
                    <a:pt x="440" y="978"/>
                  </a:lnTo>
                  <a:lnTo>
                    <a:pt x="402" y="972"/>
                  </a:lnTo>
                  <a:lnTo>
                    <a:pt x="383" y="969"/>
                  </a:lnTo>
                  <a:lnTo>
                    <a:pt x="365" y="965"/>
                  </a:lnTo>
                  <a:lnTo>
                    <a:pt x="347" y="959"/>
                  </a:lnTo>
                  <a:lnTo>
                    <a:pt x="329" y="954"/>
                  </a:lnTo>
                  <a:lnTo>
                    <a:pt x="312" y="948"/>
                  </a:lnTo>
                  <a:lnTo>
                    <a:pt x="295" y="941"/>
                  </a:lnTo>
                  <a:lnTo>
                    <a:pt x="279" y="935"/>
                  </a:lnTo>
                  <a:lnTo>
                    <a:pt x="262" y="928"/>
                  </a:lnTo>
                  <a:lnTo>
                    <a:pt x="231" y="912"/>
                  </a:lnTo>
                  <a:lnTo>
                    <a:pt x="203" y="895"/>
                  </a:lnTo>
                  <a:lnTo>
                    <a:pt x="189" y="886"/>
                  </a:lnTo>
                  <a:lnTo>
                    <a:pt x="175" y="877"/>
                  </a:lnTo>
                  <a:lnTo>
                    <a:pt x="162" y="867"/>
                  </a:lnTo>
                  <a:lnTo>
                    <a:pt x="150" y="856"/>
                  </a:lnTo>
                  <a:lnTo>
                    <a:pt x="138" y="846"/>
                  </a:lnTo>
                  <a:lnTo>
                    <a:pt x="126" y="835"/>
                  </a:lnTo>
                  <a:lnTo>
                    <a:pt x="116" y="825"/>
                  </a:lnTo>
                  <a:lnTo>
                    <a:pt x="105" y="813"/>
                  </a:lnTo>
                  <a:lnTo>
                    <a:pt x="95" y="801"/>
                  </a:lnTo>
                  <a:lnTo>
                    <a:pt x="85" y="788"/>
                  </a:lnTo>
                  <a:lnTo>
                    <a:pt x="76" y="777"/>
                  </a:lnTo>
                  <a:lnTo>
                    <a:pt x="67" y="764"/>
                  </a:lnTo>
                  <a:lnTo>
                    <a:pt x="59" y="750"/>
                  </a:lnTo>
                  <a:lnTo>
                    <a:pt x="51" y="738"/>
                  </a:lnTo>
                  <a:lnTo>
                    <a:pt x="44" y="724"/>
                  </a:lnTo>
                  <a:lnTo>
                    <a:pt x="37" y="710"/>
                  </a:lnTo>
                  <a:lnTo>
                    <a:pt x="32" y="696"/>
                  </a:lnTo>
                  <a:lnTo>
                    <a:pt x="26" y="682"/>
                  </a:lnTo>
                  <a:lnTo>
                    <a:pt x="21" y="669"/>
                  </a:lnTo>
                  <a:lnTo>
                    <a:pt x="17" y="654"/>
                  </a:lnTo>
                  <a:lnTo>
                    <a:pt x="13" y="640"/>
                  </a:lnTo>
                  <a:lnTo>
                    <a:pt x="10" y="625"/>
                  </a:lnTo>
                  <a:lnTo>
                    <a:pt x="7" y="610"/>
                  </a:lnTo>
                  <a:lnTo>
                    <a:pt x="5" y="595"/>
                  </a:lnTo>
                  <a:lnTo>
                    <a:pt x="1" y="565"/>
                  </a:lnTo>
                  <a:lnTo>
                    <a:pt x="0" y="533"/>
                  </a:lnTo>
                  <a:lnTo>
                    <a:pt x="1" y="501"/>
                  </a:lnTo>
                  <a:lnTo>
                    <a:pt x="5" y="469"/>
                  </a:lnTo>
                  <a:lnTo>
                    <a:pt x="7" y="454"/>
                  </a:lnTo>
                  <a:lnTo>
                    <a:pt x="10" y="439"/>
                  </a:lnTo>
                  <a:lnTo>
                    <a:pt x="13" y="424"/>
                  </a:lnTo>
                  <a:lnTo>
                    <a:pt x="16" y="410"/>
                  </a:lnTo>
                  <a:lnTo>
                    <a:pt x="21" y="395"/>
                  </a:lnTo>
                  <a:lnTo>
                    <a:pt x="26" y="381"/>
                  </a:lnTo>
                  <a:lnTo>
                    <a:pt x="31" y="367"/>
                  </a:lnTo>
                  <a:lnTo>
                    <a:pt x="37" y="353"/>
                  </a:lnTo>
                  <a:lnTo>
                    <a:pt x="44" y="339"/>
                  </a:lnTo>
                  <a:lnTo>
                    <a:pt x="50" y="327"/>
                  </a:lnTo>
                  <a:lnTo>
                    <a:pt x="57" y="313"/>
                  </a:lnTo>
                  <a:lnTo>
                    <a:pt x="66" y="300"/>
                  </a:lnTo>
                  <a:lnTo>
                    <a:pt x="74" y="287"/>
                  </a:lnTo>
                  <a:lnTo>
                    <a:pt x="84" y="276"/>
                  </a:lnTo>
                  <a:lnTo>
                    <a:pt x="94" y="264"/>
                  </a:lnTo>
                  <a:lnTo>
                    <a:pt x="103" y="252"/>
                  </a:lnTo>
                  <a:lnTo>
                    <a:pt x="114" y="241"/>
                  </a:lnTo>
                  <a:lnTo>
                    <a:pt x="124" y="230"/>
                  </a:lnTo>
                  <a:lnTo>
                    <a:pt x="136" y="220"/>
                  </a:lnTo>
                  <a:lnTo>
                    <a:pt x="148" y="210"/>
                  </a:lnTo>
                  <a:lnTo>
                    <a:pt x="160" y="200"/>
                  </a:lnTo>
                  <a:lnTo>
                    <a:pt x="173" y="191"/>
                  </a:lnTo>
                  <a:lnTo>
                    <a:pt x="187" y="181"/>
                  </a:lnTo>
                  <a:lnTo>
                    <a:pt x="201" y="173"/>
                  </a:lnTo>
                  <a:lnTo>
                    <a:pt x="229" y="157"/>
                  </a:lnTo>
                  <a:lnTo>
                    <a:pt x="260" y="141"/>
                  </a:lnTo>
                  <a:lnTo>
                    <a:pt x="276" y="135"/>
                  </a:lnTo>
                  <a:lnTo>
                    <a:pt x="293" y="127"/>
                  </a:lnTo>
                  <a:lnTo>
                    <a:pt x="310" y="121"/>
                  </a:lnTo>
                  <a:lnTo>
                    <a:pt x="327" y="116"/>
                  </a:lnTo>
                  <a:lnTo>
                    <a:pt x="363" y="106"/>
                  </a:lnTo>
                  <a:lnTo>
                    <a:pt x="400" y="97"/>
                  </a:lnTo>
                  <a:lnTo>
                    <a:pt x="439" y="91"/>
                  </a:lnTo>
                  <a:lnTo>
                    <a:pt x="479" y="87"/>
                  </a:lnTo>
                  <a:lnTo>
                    <a:pt x="521" y="84"/>
                  </a:lnTo>
                  <a:lnTo>
                    <a:pt x="565" y="83"/>
                  </a:lnTo>
                  <a:close/>
                  <a:moveTo>
                    <a:pt x="1113" y="533"/>
                  </a:moveTo>
                  <a:lnTo>
                    <a:pt x="1113" y="513"/>
                  </a:lnTo>
                  <a:lnTo>
                    <a:pt x="1112" y="493"/>
                  </a:lnTo>
                  <a:lnTo>
                    <a:pt x="1109" y="473"/>
                  </a:lnTo>
                  <a:lnTo>
                    <a:pt x="1106" y="454"/>
                  </a:lnTo>
                  <a:lnTo>
                    <a:pt x="1102" y="435"/>
                  </a:lnTo>
                  <a:lnTo>
                    <a:pt x="1098" y="417"/>
                  </a:lnTo>
                  <a:lnTo>
                    <a:pt x="1092" y="399"/>
                  </a:lnTo>
                  <a:lnTo>
                    <a:pt x="1086" y="381"/>
                  </a:lnTo>
                  <a:lnTo>
                    <a:pt x="1079" y="363"/>
                  </a:lnTo>
                  <a:lnTo>
                    <a:pt x="1070" y="346"/>
                  </a:lnTo>
                  <a:lnTo>
                    <a:pt x="1062" y="329"/>
                  </a:lnTo>
                  <a:lnTo>
                    <a:pt x="1052" y="313"/>
                  </a:lnTo>
                  <a:lnTo>
                    <a:pt x="1042" y="298"/>
                  </a:lnTo>
                  <a:lnTo>
                    <a:pt x="1031" y="282"/>
                  </a:lnTo>
                  <a:lnTo>
                    <a:pt x="1018" y="268"/>
                  </a:lnTo>
                  <a:lnTo>
                    <a:pt x="1006" y="255"/>
                  </a:lnTo>
                  <a:lnTo>
                    <a:pt x="993" y="241"/>
                  </a:lnTo>
                  <a:lnTo>
                    <a:pt x="979" y="228"/>
                  </a:lnTo>
                  <a:lnTo>
                    <a:pt x="964" y="216"/>
                  </a:lnTo>
                  <a:lnTo>
                    <a:pt x="948" y="205"/>
                  </a:lnTo>
                  <a:lnTo>
                    <a:pt x="931" y="194"/>
                  </a:lnTo>
                  <a:lnTo>
                    <a:pt x="913" y="185"/>
                  </a:lnTo>
                  <a:lnTo>
                    <a:pt x="895" y="175"/>
                  </a:lnTo>
                  <a:lnTo>
                    <a:pt x="876" y="166"/>
                  </a:lnTo>
                  <a:lnTo>
                    <a:pt x="856" y="159"/>
                  </a:lnTo>
                  <a:lnTo>
                    <a:pt x="837" y="153"/>
                  </a:lnTo>
                  <a:lnTo>
                    <a:pt x="816" y="147"/>
                  </a:lnTo>
                  <a:lnTo>
                    <a:pt x="795" y="143"/>
                  </a:lnTo>
                  <a:lnTo>
                    <a:pt x="773" y="140"/>
                  </a:lnTo>
                  <a:lnTo>
                    <a:pt x="750" y="137"/>
                  </a:lnTo>
                  <a:lnTo>
                    <a:pt x="727" y="136"/>
                  </a:lnTo>
                  <a:lnTo>
                    <a:pt x="703" y="136"/>
                  </a:lnTo>
                  <a:lnTo>
                    <a:pt x="703" y="930"/>
                  </a:lnTo>
                  <a:lnTo>
                    <a:pt x="732" y="930"/>
                  </a:lnTo>
                  <a:lnTo>
                    <a:pt x="761" y="926"/>
                  </a:lnTo>
                  <a:lnTo>
                    <a:pt x="790" y="923"/>
                  </a:lnTo>
                  <a:lnTo>
                    <a:pt x="817" y="917"/>
                  </a:lnTo>
                  <a:lnTo>
                    <a:pt x="844" y="909"/>
                  </a:lnTo>
                  <a:lnTo>
                    <a:pt x="869" y="901"/>
                  </a:lnTo>
                  <a:lnTo>
                    <a:pt x="893" y="890"/>
                  </a:lnTo>
                  <a:lnTo>
                    <a:pt x="918" y="878"/>
                  </a:lnTo>
                  <a:lnTo>
                    <a:pt x="940" y="864"/>
                  </a:lnTo>
                  <a:lnTo>
                    <a:pt x="961" y="849"/>
                  </a:lnTo>
                  <a:lnTo>
                    <a:pt x="980" y="833"/>
                  </a:lnTo>
                  <a:lnTo>
                    <a:pt x="999" y="816"/>
                  </a:lnTo>
                  <a:lnTo>
                    <a:pt x="1016" y="797"/>
                  </a:lnTo>
                  <a:lnTo>
                    <a:pt x="1033" y="778"/>
                  </a:lnTo>
                  <a:lnTo>
                    <a:pt x="1048" y="757"/>
                  </a:lnTo>
                  <a:lnTo>
                    <a:pt x="1062" y="734"/>
                  </a:lnTo>
                  <a:lnTo>
                    <a:pt x="1073" y="712"/>
                  </a:lnTo>
                  <a:lnTo>
                    <a:pt x="1084" y="688"/>
                  </a:lnTo>
                  <a:lnTo>
                    <a:pt x="1092" y="664"/>
                  </a:lnTo>
                  <a:lnTo>
                    <a:pt x="1100" y="639"/>
                  </a:lnTo>
                  <a:lnTo>
                    <a:pt x="1106" y="613"/>
                  </a:lnTo>
                  <a:lnTo>
                    <a:pt x="1109" y="587"/>
                  </a:lnTo>
                  <a:lnTo>
                    <a:pt x="1112" y="560"/>
                  </a:lnTo>
                  <a:lnTo>
                    <a:pt x="1113" y="53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717011" y="3945519"/>
              <a:ext cx="102146" cy="115174"/>
            </a:xfrm>
            <a:custGeom>
              <a:avLst/>
              <a:gdLst/>
              <a:ahLst/>
              <a:cxnLst>
                <a:cxn ang="0">
                  <a:pos x="139" y="826"/>
                </a:cxn>
                <a:cxn ang="0">
                  <a:pos x="156" y="826"/>
                </a:cxn>
                <a:cxn ang="0">
                  <a:pos x="873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1" y="1078"/>
                </a:cxn>
                <a:cxn ang="0">
                  <a:pos x="903" y="1077"/>
                </a:cxn>
                <a:cxn ang="0">
                  <a:pos x="888" y="1076"/>
                </a:cxn>
                <a:cxn ang="0">
                  <a:pos x="873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3" y="1081"/>
                </a:cxn>
                <a:cxn ang="0">
                  <a:pos x="803" y="218"/>
                </a:cxn>
                <a:cxn ang="0">
                  <a:pos x="786" y="218"/>
                </a:cxn>
                <a:cxn ang="0">
                  <a:pos x="130" y="985"/>
                </a:cxn>
                <a:cxn ang="0">
                  <a:pos x="106" y="1011"/>
                </a:cxn>
                <a:cxn ang="0">
                  <a:pos x="83" y="1037"/>
                </a:cxn>
                <a:cxn ang="0">
                  <a:pos x="64" y="1060"/>
                </a:cxn>
                <a:cxn ang="0">
                  <a:pos x="49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4"/>
                </a:cxn>
                <a:cxn ang="0">
                  <a:pos x="45" y="5"/>
                </a:cxn>
                <a:cxn ang="0">
                  <a:pos x="69" y="5"/>
                </a:cxn>
                <a:cxn ang="0">
                  <a:pos x="139" y="0"/>
                </a:cxn>
                <a:cxn ang="0">
                  <a:pos x="139" y="826"/>
                </a:cxn>
              </a:cxnLst>
              <a:rect l="0" t="0" r="r" b="b"/>
              <a:pathLst>
                <a:path w="942" h="1081">
                  <a:moveTo>
                    <a:pt x="139" y="826"/>
                  </a:moveTo>
                  <a:lnTo>
                    <a:pt x="156" y="826"/>
                  </a:lnTo>
                  <a:lnTo>
                    <a:pt x="873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1" y="1078"/>
                  </a:lnTo>
                  <a:lnTo>
                    <a:pt x="903" y="1077"/>
                  </a:lnTo>
                  <a:lnTo>
                    <a:pt x="888" y="1076"/>
                  </a:lnTo>
                  <a:lnTo>
                    <a:pt x="873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lnTo>
                    <a:pt x="130" y="985"/>
                  </a:lnTo>
                  <a:lnTo>
                    <a:pt x="106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9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9" y="0"/>
                  </a:lnTo>
                  <a:lnTo>
                    <a:pt x="139" y="8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590722" y="3945519"/>
              <a:ext cx="109574" cy="115174"/>
            </a:xfrm>
            <a:custGeom>
              <a:avLst/>
              <a:gdLst/>
              <a:ahLst/>
              <a:cxnLst>
                <a:cxn ang="0">
                  <a:pos x="251" y="523"/>
                </a:cxn>
                <a:cxn ang="0">
                  <a:pos x="277" y="466"/>
                </a:cxn>
                <a:cxn ang="0">
                  <a:pos x="302" y="407"/>
                </a:cxn>
                <a:cxn ang="0">
                  <a:pos x="329" y="346"/>
                </a:cxn>
                <a:cxn ang="0">
                  <a:pos x="366" y="260"/>
                </a:cxn>
                <a:cxn ang="0">
                  <a:pos x="405" y="164"/>
                </a:cxn>
                <a:cxn ang="0">
                  <a:pos x="437" y="86"/>
                </a:cxn>
                <a:cxn ang="0">
                  <a:pos x="460" y="24"/>
                </a:cxn>
                <a:cxn ang="0">
                  <a:pos x="543" y="0"/>
                </a:cxn>
                <a:cxn ang="0">
                  <a:pos x="863" y="773"/>
                </a:cxn>
                <a:cxn ang="0">
                  <a:pos x="912" y="888"/>
                </a:cxn>
                <a:cxn ang="0">
                  <a:pos x="952" y="977"/>
                </a:cxn>
                <a:cxn ang="0">
                  <a:pos x="980" y="1042"/>
                </a:cxn>
                <a:cxn ang="0">
                  <a:pos x="1000" y="1081"/>
                </a:cxn>
                <a:cxn ang="0">
                  <a:pos x="950" y="1077"/>
                </a:cxn>
                <a:cxn ang="0">
                  <a:pos x="944" y="1076"/>
                </a:cxn>
                <a:cxn ang="0">
                  <a:pos x="897" y="1077"/>
                </a:cxn>
                <a:cxn ang="0">
                  <a:pos x="846" y="1081"/>
                </a:cxn>
                <a:cxn ang="0">
                  <a:pos x="667" y="624"/>
                </a:cxn>
                <a:cxn ang="0">
                  <a:pos x="490" y="173"/>
                </a:cxn>
                <a:cxn ang="0">
                  <a:pos x="472" y="182"/>
                </a:cxn>
                <a:cxn ang="0">
                  <a:pos x="444" y="244"/>
                </a:cxn>
                <a:cxn ang="0">
                  <a:pos x="409" y="327"/>
                </a:cxn>
                <a:cxn ang="0">
                  <a:pos x="385" y="383"/>
                </a:cxn>
                <a:cxn ang="0">
                  <a:pos x="361" y="439"/>
                </a:cxn>
                <a:cxn ang="0">
                  <a:pos x="338" y="492"/>
                </a:cxn>
                <a:cxn ang="0">
                  <a:pos x="312" y="554"/>
                </a:cxn>
                <a:cxn ang="0">
                  <a:pos x="283" y="625"/>
                </a:cxn>
                <a:cxn ang="0">
                  <a:pos x="254" y="697"/>
                </a:cxn>
                <a:cxn ang="0">
                  <a:pos x="226" y="769"/>
                </a:cxn>
                <a:cxn ang="0">
                  <a:pos x="199" y="842"/>
                </a:cxn>
                <a:cxn ang="0">
                  <a:pos x="174" y="912"/>
                </a:cxn>
                <a:cxn ang="0">
                  <a:pos x="150" y="980"/>
                </a:cxn>
                <a:cxn ang="0">
                  <a:pos x="126" y="1047"/>
                </a:cxn>
                <a:cxn ang="0">
                  <a:pos x="84" y="1077"/>
                </a:cxn>
                <a:cxn ang="0">
                  <a:pos x="39" y="1077"/>
                </a:cxn>
                <a:cxn ang="0">
                  <a:pos x="0" y="1081"/>
                </a:cxn>
                <a:cxn ang="0">
                  <a:pos x="145" y="763"/>
                </a:cxn>
                <a:cxn ang="0">
                  <a:pos x="172" y="705"/>
                </a:cxn>
                <a:cxn ang="0">
                  <a:pos x="198" y="644"/>
                </a:cxn>
                <a:cxn ang="0">
                  <a:pos x="226" y="583"/>
                </a:cxn>
              </a:cxnLst>
              <a:rect l="0" t="0" r="r" b="b"/>
              <a:pathLst>
                <a:path w="1000" h="1081">
                  <a:moveTo>
                    <a:pt x="240" y="551"/>
                  </a:moveTo>
                  <a:lnTo>
                    <a:pt x="251" y="523"/>
                  </a:lnTo>
                  <a:lnTo>
                    <a:pt x="264" y="496"/>
                  </a:lnTo>
                  <a:lnTo>
                    <a:pt x="277" y="466"/>
                  </a:lnTo>
                  <a:lnTo>
                    <a:pt x="289" y="437"/>
                  </a:lnTo>
                  <a:lnTo>
                    <a:pt x="302" y="407"/>
                  </a:lnTo>
                  <a:lnTo>
                    <a:pt x="316" y="377"/>
                  </a:lnTo>
                  <a:lnTo>
                    <a:pt x="329" y="346"/>
                  </a:lnTo>
                  <a:lnTo>
                    <a:pt x="342" y="314"/>
                  </a:lnTo>
                  <a:lnTo>
                    <a:pt x="366" y="260"/>
                  </a:lnTo>
                  <a:lnTo>
                    <a:pt x="386" y="210"/>
                  </a:lnTo>
                  <a:lnTo>
                    <a:pt x="405" y="164"/>
                  </a:lnTo>
                  <a:lnTo>
                    <a:pt x="422" y="123"/>
                  </a:lnTo>
                  <a:lnTo>
                    <a:pt x="437" y="86"/>
                  </a:lnTo>
                  <a:lnTo>
                    <a:pt x="449" y="53"/>
                  </a:lnTo>
                  <a:lnTo>
                    <a:pt x="460" y="24"/>
                  </a:lnTo>
                  <a:lnTo>
                    <a:pt x="468" y="0"/>
                  </a:lnTo>
                  <a:lnTo>
                    <a:pt x="543" y="0"/>
                  </a:lnTo>
                  <a:lnTo>
                    <a:pt x="669" y="310"/>
                  </a:lnTo>
                  <a:lnTo>
                    <a:pt x="863" y="773"/>
                  </a:lnTo>
                  <a:lnTo>
                    <a:pt x="889" y="833"/>
                  </a:lnTo>
                  <a:lnTo>
                    <a:pt x="912" y="888"/>
                  </a:lnTo>
                  <a:lnTo>
                    <a:pt x="933" y="936"/>
                  </a:lnTo>
                  <a:lnTo>
                    <a:pt x="952" y="977"/>
                  </a:lnTo>
                  <a:lnTo>
                    <a:pt x="967" y="1012"/>
                  </a:lnTo>
                  <a:lnTo>
                    <a:pt x="980" y="1042"/>
                  </a:lnTo>
                  <a:lnTo>
                    <a:pt x="992" y="1064"/>
                  </a:lnTo>
                  <a:lnTo>
                    <a:pt x="1000" y="1081"/>
                  </a:lnTo>
                  <a:lnTo>
                    <a:pt x="967" y="1077"/>
                  </a:lnTo>
                  <a:lnTo>
                    <a:pt x="950" y="1077"/>
                  </a:lnTo>
                  <a:lnTo>
                    <a:pt x="947" y="1076"/>
                  </a:lnTo>
                  <a:lnTo>
                    <a:pt x="944" y="1076"/>
                  </a:lnTo>
                  <a:lnTo>
                    <a:pt x="924" y="1076"/>
                  </a:lnTo>
                  <a:lnTo>
                    <a:pt x="897" y="1077"/>
                  </a:lnTo>
                  <a:lnTo>
                    <a:pt x="876" y="1078"/>
                  </a:lnTo>
                  <a:lnTo>
                    <a:pt x="846" y="1081"/>
                  </a:lnTo>
                  <a:lnTo>
                    <a:pt x="785" y="928"/>
                  </a:lnTo>
                  <a:lnTo>
                    <a:pt x="667" y="624"/>
                  </a:lnTo>
                  <a:lnTo>
                    <a:pt x="556" y="344"/>
                  </a:lnTo>
                  <a:lnTo>
                    <a:pt x="490" y="173"/>
                  </a:lnTo>
                  <a:lnTo>
                    <a:pt x="475" y="174"/>
                  </a:lnTo>
                  <a:lnTo>
                    <a:pt x="472" y="182"/>
                  </a:lnTo>
                  <a:lnTo>
                    <a:pt x="461" y="206"/>
                  </a:lnTo>
                  <a:lnTo>
                    <a:pt x="444" y="244"/>
                  </a:lnTo>
                  <a:lnTo>
                    <a:pt x="421" y="298"/>
                  </a:lnTo>
                  <a:lnTo>
                    <a:pt x="409" y="327"/>
                  </a:lnTo>
                  <a:lnTo>
                    <a:pt x="396" y="355"/>
                  </a:lnTo>
                  <a:lnTo>
                    <a:pt x="385" y="383"/>
                  </a:lnTo>
                  <a:lnTo>
                    <a:pt x="373" y="411"/>
                  </a:lnTo>
                  <a:lnTo>
                    <a:pt x="361" y="439"/>
                  </a:lnTo>
                  <a:lnTo>
                    <a:pt x="349" y="466"/>
                  </a:lnTo>
                  <a:lnTo>
                    <a:pt x="338" y="492"/>
                  </a:lnTo>
                  <a:lnTo>
                    <a:pt x="326" y="519"/>
                  </a:lnTo>
                  <a:lnTo>
                    <a:pt x="312" y="554"/>
                  </a:lnTo>
                  <a:lnTo>
                    <a:pt x="298" y="590"/>
                  </a:lnTo>
                  <a:lnTo>
                    <a:pt x="283" y="625"/>
                  </a:lnTo>
                  <a:lnTo>
                    <a:pt x="268" y="661"/>
                  </a:lnTo>
                  <a:lnTo>
                    <a:pt x="254" y="697"/>
                  </a:lnTo>
                  <a:lnTo>
                    <a:pt x="241" y="733"/>
                  </a:lnTo>
                  <a:lnTo>
                    <a:pt x="226" y="769"/>
                  </a:lnTo>
                  <a:lnTo>
                    <a:pt x="212" y="807"/>
                  </a:lnTo>
                  <a:lnTo>
                    <a:pt x="199" y="842"/>
                  </a:lnTo>
                  <a:lnTo>
                    <a:pt x="187" y="877"/>
                  </a:lnTo>
                  <a:lnTo>
                    <a:pt x="174" y="912"/>
                  </a:lnTo>
                  <a:lnTo>
                    <a:pt x="161" y="946"/>
                  </a:lnTo>
                  <a:lnTo>
                    <a:pt x="150" y="980"/>
                  </a:lnTo>
                  <a:lnTo>
                    <a:pt x="138" y="1014"/>
                  </a:lnTo>
                  <a:lnTo>
                    <a:pt x="126" y="1047"/>
                  </a:lnTo>
                  <a:lnTo>
                    <a:pt x="116" y="1081"/>
                  </a:lnTo>
                  <a:lnTo>
                    <a:pt x="84" y="1077"/>
                  </a:lnTo>
                  <a:lnTo>
                    <a:pt x="56" y="1076"/>
                  </a:lnTo>
                  <a:lnTo>
                    <a:pt x="39" y="1077"/>
                  </a:lnTo>
                  <a:lnTo>
                    <a:pt x="22" y="1078"/>
                  </a:lnTo>
                  <a:lnTo>
                    <a:pt x="0" y="1081"/>
                  </a:lnTo>
                  <a:lnTo>
                    <a:pt x="133" y="792"/>
                  </a:lnTo>
                  <a:lnTo>
                    <a:pt x="145" y="763"/>
                  </a:lnTo>
                  <a:lnTo>
                    <a:pt x="159" y="734"/>
                  </a:lnTo>
                  <a:lnTo>
                    <a:pt x="172" y="705"/>
                  </a:lnTo>
                  <a:lnTo>
                    <a:pt x="185" y="675"/>
                  </a:lnTo>
                  <a:lnTo>
                    <a:pt x="198" y="644"/>
                  </a:lnTo>
                  <a:lnTo>
                    <a:pt x="212" y="613"/>
                  </a:lnTo>
                  <a:lnTo>
                    <a:pt x="226" y="583"/>
                  </a:lnTo>
                  <a:lnTo>
                    <a:pt x="240" y="55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8" name="Freeform 22"/>
            <p:cNvSpPr>
              <a:spLocks noEditPoints="1"/>
            </p:cNvSpPr>
            <p:nvPr userDrawn="1"/>
          </p:nvSpPr>
          <p:spPr bwMode="auto">
            <a:xfrm>
              <a:off x="479290" y="3941804"/>
              <a:ext cx="109574" cy="120747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492" y="0"/>
                </a:cxn>
                <a:cxn ang="0">
                  <a:pos x="528" y="0"/>
                </a:cxn>
                <a:cxn ang="0">
                  <a:pos x="1001" y="1103"/>
                </a:cxn>
                <a:cxn ang="0">
                  <a:pos x="966" y="1100"/>
                </a:cxn>
                <a:cxn ang="0">
                  <a:pos x="957" y="1100"/>
                </a:cxn>
                <a:cxn ang="0">
                  <a:pos x="952" y="1100"/>
                </a:cxn>
                <a:cxn ang="0">
                  <a:pos x="945" y="1099"/>
                </a:cxn>
                <a:cxn ang="0">
                  <a:pos x="918" y="1098"/>
                </a:cxn>
                <a:cxn ang="0">
                  <a:pos x="893" y="1098"/>
                </a:cxn>
                <a:cxn ang="0">
                  <a:pos x="871" y="1099"/>
                </a:cxn>
                <a:cxn ang="0">
                  <a:pos x="836" y="1103"/>
                </a:cxn>
                <a:cxn ang="0">
                  <a:pos x="819" y="1057"/>
                </a:cxn>
                <a:cxn ang="0">
                  <a:pos x="805" y="1016"/>
                </a:cxn>
                <a:cxn ang="0">
                  <a:pos x="793" y="983"/>
                </a:cxn>
                <a:cxn ang="0">
                  <a:pos x="784" y="957"/>
                </a:cxn>
                <a:cxn ang="0">
                  <a:pos x="777" y="940"/>
                </a:cxn>
                <a:cxn ang="0">
                  <a:pos x="769" y="922"/>
                </a:cxn>
                <a:cxn ang="0">
                  <a:pos x="762" y="902"/>
                </a:cxn>
                <a:cxn ang="0">
                  <a:pos x="753" y="879"/>
                </a:cxn>
                <a:cxn ang="0">
                  <a:pos x="744" y="855"/>
                </a:cxn>
                <a:cxn ang="0">
                  <a:pos x="734" y="831"/>
                </a:cxn>
                <a:cxn ang="0">
                  <a:pos x="725" y="805"/>
                </a:cxn>
                <a:cxn ang="0">
                  <a:pos x="714" y="780"/>
                </a:cxn>
                <a:cxn ang="0">
                  <a:pos x="703" y="754"/>
                </a:cxn>
                <a:cxn ang="0">
                  <a:pos x="693" y="729"/>
                </a:cxn>
                <a:cxn ang="0">
                  <a:pos x="681" y="702"/>
                </a:cxn>
                <a:cxn ang="0">
                  <a:pos x="670" y="676"/>
                </a:cxn>
                <a:cxn ang="0">
                  <a:pos x="269" y="676"/>
                </a:cxn>
                <a:cxn ang="0">
                  <a:pos x="230" y="775"/>
                </a:cxn>
                <a:cxn ang="0">
                  <a:pos x="183" y="900"/>
                </a:cxn>
                <a:cxn ang="0">
                  <a:pos x="147" y="998"/>
                </a:cxn>
                <a:cxn ang="0">
                  <a:pos x="113" y="1103"/>
                </a:cxn>
                <a:cxn ang="0">
                  <a:pos x="89" y="1100"/>
                </a:cxn>
                <a:cxn ang="0">
                  <a:pos x="79" y="1100"/>
                </a:cxn>
                <a:cxn ang="0">
                  <a:pos x="73" y="1099"/>
                </a:cxn>
                <a:cxn ang="0">
                  <a:pos x="54" y="1098"/>
                </a:cxn>
                <a:cxn ang="0">
                  <a:pos x="37" y="1098"/>
                </a:cxn>
                <a:cxn ang="0">
                  <a:pos x="22" y="1099"/>
                </a:cxn>
                <a:cxn ang="0">
                  <a:pos x="0" y="1103"/>
                </a:cxn>
                <a:cxn ang="0">
                  <a:pos x="646" y="611"/>
                </a:cxn>
                <a:cxn ang="0">
                  <a:pos x="471" y="207"/>
                </a:cxn>
                <a:cxn ang="0">
                  <a:pos x="300" y="611"/>
                </a:cxn>
                <a:cxn ang="0">
                  <a:pos x="646" y="611"/>
                </a:cxn>
              </a:cxnLst>
              <a:rect l="0" t="0" r="r" b="b"/>
              <a:pathLst>
                <a:path w="1001" h="1103">
                  <a:moveTo>
                    <a:pt x="0" y="1103"/>
                  </a:moveTo>
                  <a:lnTo>
                    <a:pt x="492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6" y="1100"/>
                  </a:lnTo>
                  <a:lnTo>
                    <a:pt x="957" y="1100"/>
                  </a:lnTo>
                  <a:lnTo>
                    <a:pt x="952" y="1100"/>
                  </a:lnTo>
                  <a:lnTo>
                    <a:pt x="945" y="1099"/>
                  </a:lnTo>
                  <a:lnTo>
                    <a:pt x="918" y="1098"/>
                  </a:lnTo>
                  <a:lnTo>
                    <a:pt x="893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19" y="1057"/>
                  </a:lnTo>
                  <a:lnTo>
                    <a:pt x="805" y="1016"/>
                  </a:lnTo>
                  <a:lnTo>
                    <a:pt x="793" y="983"/>
                  </a:lnTo>
                  <a:lnTo>
                    <a:pt x="784" y="957"/>
                  </a:lnTo>
                  <a:lnTo>
                    <a:pt x="777" y="940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3" y="754"/>
                  </a:lnTo>
                  <a:lnTo>
                    <a:pt x="693" y="729"/>
                  </a:lnTo>
                  <a:lnTo>
                    <a:pt x="681" y="702"/>
                  </a:lnTo>
                  <a:lnTo>
                    <a:pt x="670" y="676"/>
                  </a:lnTo>
                  <a:lnTo>
                    <a:pt x="269" y="676"/>
                  </a:lnTo>
                  <a:lnTo>
                    <a:pt x="230" y="775"/>
                  </a:lnTo>
                  <a:lnTo>
                    <a:pt x="183" y="900"/>
                  </a:lnTo>
                  <a:lnTo>
                    <a:pt x="147" y="998"/>
                  </a:lnTo>
                  <a:lnTo>
                    <a:pt x="113" y="1103"/>
                  </a:lnTo>
                  <a:lnTo>
                    <a:pt x="89" y="1100"/>
                  </a:lnTo>
                  <a:lnTo>
                    <a:pt x="79" y="1100"/>
                  </a:lnTo>
                  <a:lnTo>
                    <a:pt x="73" y="1099"/>
                  </a:lnTo>
                  <a:lnTo>
                    <a:pt x="54" y="1098"/>
                  </a:lnTo>
                  <a:lnTo>
                    <a:pt x="37" y="1098"/>
                  </a:lnTo>
                  <a:lnTo>
                    <a:pt x="22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1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29" name="Freeform 23"/>
            <p:cNvSpPr>
              <a:spLocks noEditPoints="1"/>
            </p:cNvSpPr>
            <p:nvPr userDrawn="1"/>
          </p:nvSpPr>
          <p:spPr bwMode="auto">
            <a:xfrm>
              <a:off x="392002" y="3945519"/>
              <a:ext cx="76145" cy="115174"/>
            </a:xfrm>
            <a:custGeom>
              <a:avLst/>
              <a:gdLst/>
              <a:ahLst/>
              <a:cxnLst>
                <a:cxn ang="0">
                  <a:pos x="288" y="472"/>
                </a:cxn>
                <a:cxn ang="0">
                  <a:pos x="386" y="452"/>
                </a:cxn>
                <a:cxn ang="0">
                  <a:pos x="448" y="421"/>
                </a:cxn>
                <a:cxn ang="0">
                  <a:pos x="489" y="380"/>
                </a:cxn>
                <a:cxn ang="0">
                  <a:pos x="517" y="327"/>
                </a:cxn>
                <a:cxn ang="0">
                  <a:pos x="530" y="267"/>
                </a:cxn>
                <a:cxn ang="0">
                  <a:pos x="526" y="203"/>
                </a:cxn>
                <a:cxn ang="0">
                  <a:pos x="505" y="148"/>
                </a:cxn>
                <a:cxn ang="0">
                  <a:pos x="471" y="108"/>
                </a:cxn>
                <a:cxn ang="0">
                  <a:pos x="423" y="82"/>
                </a:cxn>
                <a:cxn ang="0">
                  <a:pos x="359" y="66"/>
                </a:cxn>
                <a:cxn ang="0">
                  <a:pos x="283" y="60"/>
                </a:cxn>
                <a:cxn ang="0">
                  <a:pos x="195" y="475"/>
                </a:cxn>
                <a:cxn ang="0">
                  <a:pos x="0" y="0"/>
                </a:cxn>
                <a:cxn ang="0">
                  <a:pos x="398" y="3"/>
                </a:cxn>
                <a:cxn ang="0">
                  <a:pos x="491" y="17"/>
                </a:cxn>
                <a:cxn ang="0">
                  <a:pos x="564" y="41"/>
                </a:cxn>
                <a:cxn ang="0">
                  <a:pos x="618" y="78"/>
                </a:cxn>
                <a:cxn ang="0">
                  <a:pos x="653" y="131"/>
                </a:cxn>
                <a:cxn ang="0">
                  <a:pos x="667" y="199"/>
                </a:cxn>
                <a:cxn ang="0">
                  <a:pos x="665" y="258"/>
                </a:cxn>
                <a:cxn ang="0">
                  <a:pos x="654" y="306"/>
                </a:cxn>
                <a:cxn ang="0">
                  <a:pos x="621" y="370"/>
                </a:cxn>
                <a:cxn ang="0">
                  <a:pos x="581" y="416"/>
                </a:cxn>
                <a:cxn ang="0">
                  <a:pos x="497" y="470"/>
                </a:cxn>
                <a:cxn ang="0">
                  <a:pos x="430" y="499"/>
                </a:cxn>
                <a:cxn ang="0">
                  <a:pos x="478" y="504"/>
                </a:cxn>
                <a:cxn ang="0">
                  <a:pos x="532" y="519"/>
                </a:cxn>
                <a:cxn ang="0">
                  <a:pos x="580" y="538"/>
                </a:cxn>
                <a:cxn ang="0">
                  <a:pos x="622" y="566"/>
                </a:cxn>
                <a:cxn ang="0">
                  <a:pos x="658" y="600"/>
                </a:cxn>
                <a:cxn ang="0">
                  <a:pos x="687" y="644"/>
                </a:cxn>
                <a:cxn ang="0">
                  <a:pos x="705" y="699"/>
                </a:cxn>
                <a:cxn ang="0">
                  <a:pos x="708" y="767"/>
                </a:cxn>
                <a:cxn ang="0">
                  <a:pos x="694" y="845"/>
                </a:cxn>
                <a:cxn ang="0">
                  <a:pos x="663" y="914"/>
                </a:cxn>
                <a:cxn ang="0">
                  <a:pos x="613" y="973"/>
                </a:cxn>
                <a:cxn ang="0">
                  <a:pos x="555" y="1020"/>
                </a:cxn>
                <a:cxn ang="0">
                  <a:pos x="510" y="1042"/>
                </a:cxn>
                <a:cxn ang="0">
                  <a:pos x="443" y="1061"/>
                </a:cxn>
                <a:cxn ang="0">
                  <a:pos x="234" y="536"/>
                </a:cxn>
                <a:cxn ang="0">
                  <a:pos x="315" y="1018"/>
                </a:cxn>
                <a:cxn ang="0">
                  <a:pos x="386" y="1006"/>
                </a:cxn>
                <a:cxn ang="0">
                  <a:pos x="447" y="980"/>
                </a:cxn>
                <a:cxn ang="0">
                  <a:pos x="498" y="938"/>
                </a:cxn>
                <a:cxn ang="0">
                  <a:pos x="534" y="884"/>
                </a:cxn>
                <a:cxn ang="0">
                  <a:pos x="555" y="824"/>
                </a:cxn>
                <a:cxn ang="0">
                  <a:pos x="559" y="751"/>
                </a:cxn>
                <a:cxn ang="0">
                  <a:pos x="545" y="676"/>
                </a:cxn>
                <a:cxn ang="0">
                  <a:pos x="510" y="620"/>
                </a:cxn>
                <a:cxn ang="0">
                  <a:pos x="458" y="578"/>
                </a:cxn>
                <a:cxn ang="0">
                  <a:pos x="389" y="553"/>
                </a:cxn>
                <a:cxn ang="0">
                  <a:pos x="306" y="539"/>
                </a:cxn>
              </a:cxnLst>
              <a:rect l="0" t="0" r="r" b="b"/>
              <a:pathLst>
                <a:path w="708" h="1076">
                  <a:moveTo>
                    <a:pt x="195" y="475"/>
                  </a:moveTo>
                  <a:lnTo>
                    <a:pt x="229" y="475"/>
                  </a:lnTo>
                  <a:lnTo>
                    <a:pt x="260" y="474"/>
                  </a:lnTo>
                  <a:lnTo>
                    <a:pt x="288" y="472"/>
                  </a:lnTo>
                  <a:lnTo>
                    <a:pt x="315" y="470"/>
                  </a:lnTo>
                  <a:lnTo>
                    <a:pt x="339" y="466"/>
                  </a:lnTo>
                  <a:lnTo>
                    <a:pt x="362" y="459"/>
                  </a:lnTo>
                  <a:lnTo>
                    <a:pt x="386" y="452"/>
                  </a:lnTo>
                  <a:lnTo>
                    <a:pt x="410" y="442"/>
                  </a:lnTo>
                  <a:lnTo>
                    <a:pt x="424" y="436"/>
                  </a:lnTo>
                  <a:lnTo>
                    <a:pt x="437" y="429"/>
                  </a:lnTo>
                  <a:lnTo>
                    <a:pt x="448" y="421"/>
                  </a:lnTo>
                  <a:lnTo>
                    <a:pt x="460" y="412"/>
                  </a:lnTo>
                  <a:lnTo>
                    <a:pt x="470" y="402"/>
                  </a:lnTo>
                  <a:lnTo>
                    <a:pt x="481" y="392"/>
                  </a:lnTo>
                  <a:lnTo>
                    <a:pt x="489" y="380"/>
                  </a:lnTo>
                  <a:lnTo>
                    <a:pt x="498" y="367"/>
                  </a:lnTo>
                  <a:lnTo>
                    <a:pt x="505" y="354"/>
                  </a:lnTo>
                  <a:lnTo>
                    <a:pt x="512" y="341"/>
                  </a:lnTo>
                  <a:lnTo>
                    <a:pt x="517" y="327"/>
                  </a:lnTo>
                  <a:lnTo>
                    <a:pt x="521" y="313"/>
                  </a:lnTo>
                  <a:lnTo>
                    <a:pt x="526" y="298"/>
                  </a:lnTo>
                  <a:lnTo>
                    <a:pt x="528" y="283"/>
                  </a:lnTo>
                  <a:lnTo>
                    <a:pt x="530" y="267"/>
                  </a:lnTo>
                  <a:lnTo>
                    <a:pt x="530" y="251"/>
                  </a:lnTo>
                  <a:lnTo>
                    <a:pt x="530" y="234"/>
                  </a:lnTo>
                  <a:lnTo>
                    <a:pt x="528" y="218"/>
                  </a:lnTo>
                  <a:lnTo>
                    <a:pt x="526" y="203"/>
                  </a:lnTo>
                  <a:lnTo>
                    <a:pt x="521" y="188"/>
                  </a:lnTo>
                  <a:lnTo>
                    <a:pt x="517" y="174"/>
                  </a:lnTo>
                  <a:lnTo>
                    <a:pt x="512" y="161"/>
                  </a:lnTo>
                  <a:lnTo>
                    <a:pt x="505" y="148"/>
                  </a:lnTo>
                  <a:lnTo>
                    <a:pt x="498" y="138"/>
                  </a:lnTo>
                  <a:lnTo>
                    <a:pt x="491" y="127"/>
                  </a:lnTo>
                  <a:lnTo>
                    <a:pt x="481" y="118"/>
                  </a:lnTo>
                  <a:lnTo>
                    <a:pt x="471" y="108"/>
                  </a:lnTo>
                  <a:lnTo>
                    <a:pt x="461" y="101"/>
                  </a:lnTo>
                  <a:lnTo>
                    <a:pt x="449" y="93"/>
                  </a:lnTo>
                  <a:lnTo>
                    <a:pt x="437" y="87"/>
                  </a:lnTo>
                  <a:lnTo>
                    <a:pt x="423" y="82"/>
                  </a:lnTo>
                  <a:lnTo>
                    <a:pt x="409" y="76"/>
                  </a:lnTo>
                  <a:lnTo>
                    <a:pt x="393" y="72"/>
                  </a:lnTo>
                  <a:lnTo>
                    <a:pt x="377" y="69"/>
                  </a:lnTo>
                  <a:lnTo>
                    <a:pt x="359" y="66"/>
                  </a:lnTo>
                  <a:lnTo>
                    <a:pt x="342" y="64"/>
                  </a:lnTo>
                  <a:lnTo>
                    <a:pt x="323" y="62"/>
                  </a:lnTo>
                  <a:lnTo>
                    <a:pt x="303" y="60"/>
                  </a:lnTo>
                  <a:lnTo>
                    <a:pt x="283" y="60"/>
                  </a:lnTo>
                  <a:lnTo>
                    <a:pt x="262" y="60"/>
                  </a:lnTo>
                  <a:lnTo>
                    <a:pt x="138" y="60"/>
                  </a:lnTo>
                  <a:lnTo>
                    <a:pt x="138" y="475"/>
                  </a:lnTo>
                  <a:lnTo>
                    <a:pt x="195" y="475"/>
                  </a:lnTo>
                  <a:close/>
                  <a:moveTo>
                    <a:pt x="360" y="1074"/>
                  </a:moveTo>
                  <a:lnTo>
                    <a:pt x="232" y="1076"/>
                  </a:lnTo>
                  <a:lnTo>
                    <a:pt x="0" y="1076"/>
                  </a:lnTo>
                  <a:lnTo>
                    <a:pt x="0" y="0"/>
                  </a:lnTo>
                  <a:lnTo>
                    <a:pt x="318" y="0"/>
                  </a:lnTo>
                  <a:lnTo>
                    <a:pt x="345" y="1"/>
                  </a:lnTo>
                  <a:lnTo>
                    <a:pt x="373" y="2"/>
                  </a:lnTo>
                  <a:lnTo>
                    <a:pt x="398" y="3"/>
                  </a:lnTo>
                  <a:lnTo>
                    <a:pt x="424" y="5"/>
                  </a:lnTo>
                  <a:lnTo>
                    <a:pt x="447" y="8"/>
                  </a:lnTo>
                  <a:lnTo>
                    <a:pt x="469" y="13"/>
                  </a:lnTo>
                  <a:lnTo>
                    <a:pt x="491" y="17"/>
                  </a:lnTo>
                  <a:lnTo>
                    <a:pt x="511" y="22"/>
                  </a:lnTo>
                  <a:lnTo>
                    <a:pt x="530" y="27"/>
                  </a:lnTo>
                  <a:lnTo>
                    <a:pt x="547" y="34"/>
                  </a:lnTo>
                  <a:lnTo>
                    <a:pt x="564" y="41"/>
                  </a:lnTo>
                  <a:lnTo>
                    <a:pt x="578" y="50"/>
                  </a:lnTo>
                  <a:lnTo>
                    <a:pt x="593" y="58"/>
                  </a:lnTo>
                  <a:lnTo>
                    <a:pt x="606" y="68"/>
                  </a:lnTo>
                  <a:lnTo>
                    <a:pt x="618" y="78"/>
                  </a:lnTo>
                  <a:lnTo>
                    <a:pt x="628" y="90"/>
                  </a:lnTo>
                  <a:lnTo>
                    <a:pt x="638" y="103"/>
                  </a:lnTo>
                  <a:lnTo>
                    <a:pt x="645" y="117"/>
                  </a:lnTo>
                  <a:lnTo>
                    <a:pt x="653" y="131"/>
                  </a:lnTo>
                  <a:lnTo>
                    <a:pt x="658" y="147"/>
                  </a:lnTo>
                  <a:lnTo>
                    <a:pt x="662" y="163"/>
                  </a:lnTo>
                  <a:lnTo>
                    <a:pt x="665" y="181"/>
                  </a:lnTo>
                  <a:lnTo>
                    <a:pt x="667" y="199"/>
                  </a:lnTo>
                  <a:lnTo>
                    <a:pt x="669" y="218"/>
                  </a:lnTo>
                  <a:lnTo>
                    <a:pt x="669" y="232"/>
                  </a:lnTo>
                  <a:lnTo>
                    <a:pt x="667" y="245"/>
                  </a:lnTo>
                  <a:lnTo>
                    <a:pt x="665" y="258"/>
                  </a:lnTo>
                  <a:lnTo>
                    <a:pt x="663" y="270"/>
                  </a:lnTo>
                  <a:lnTo>
                    <a:pt x="661" y="282"/>
                  </a:lnTo>
                  <a:lnTo>
                    <a:pt x="658" y="294"/>
                  </a:lnTo>
                  <a:lnTo>
                    <a:pt x="654" y="306"/>
                  </a:lnTo>
                  <a:lnTo>
                    <a:pt x="649" y="317"/>
                  </a:lnTo>
                  <a:lnTo>
                    <a:pt x="640" y="338"/>
                  </a:lnTo>
                  <a:lnTo>
                    <a:pt x="628" y="360"/>
                  </a:lnTo>
                  <a:lnTo>
                    <a:pt x="621" y="370"/>
                  </a:lnTo>
                  <a:lnTo>
                    <a:pt x="614" y="380"/>
                  </a:lnTo>
                  <a:lnTo>
                    <a:pt x="606" y="389"/>
                  </a:lnTo>
                  <a:lnTo>
                    <a:pt x="598" y="399"/>
                  </a:lnTo>
                  <a:lnTo>
                    <a:pt x="581" y="416"/>
                  </a:lnTo>
                  <a:lnTo>
                    <a:pt x="562" y="432"/>
                  </a:lnTo>
                  <a:lnTo>
                    <a:pt x="540" y="447"/>
                  </a:lnTo>
                  <a:lnTo>
                    <a:pt x="519" y="459"/>
                  </a:lnTo>
                  <a:lnTo>
                    <a:pt x="497" y="470"/>
                  </a:lnTo>
                  <a:lnTo>
                    <a:pt x="473" y="480"/>
                  </a:lnTo>
                  <a:lnTo>
                    <a:pt x="446" y="489"/>
                  </a:lnTo>
                  <a:lnTo>
                    <a:pt x="419" y="499"/>
                  </a:lnTo>
                  <a:lnTo>
                    <a:pt x="430" y="499"/>
                  </a:lnTo>
                  <a:lnTo>
                    <a:pt x="442" y="500"/>
                  </a:lnTo>
                  <a:lnTo>
                    <a:pt x="453" y="501"/>
                  </a:lnTo>
                  <a:lnTo>
                    <a:pt x="465" y="502"/>
                  </a:lnTo>
                  <a:lnTo>
                    <a:pt x="478" y="504"/>
                  </a:lnTo>
                  <a:lnTo>
                    <a:pt x="492" y="507"/>
                  </a:lnTo>
                  <a:lnTo>
                    <a:pt x="504" y="511"/>
                  </a:lnTo>
                  <a:lnTo>
                    <a:pt x="519" y="516"/>
                  </a:lnTo>
                  <a:lnTo>
                    <a:pt x="532" y="519"/>
                  </a:lnTo>
                  <a:lnTo>
                    <a:pt x="544" y="523"/>
                  </a:lnTo>
                  <a:lnTo>
                    <a:pt x="556" y="527"/>
                  </a:lnTo>
                  <a:lnTo>
                    <a:pt x="568" y="533"/>
                  </a:lnTo>
                  <a:lnTo>
                    <a:pt x="580" y="538"/>
                  </a:lnTo>
                  <a:lnTo>
                    <a:pt x="591" y="544"/>
                  </a:lnTo>
                  <a:lnTo>
                    <a:pt x="602" y="551"/>
                  </a:lnTo>
                  <a:lnTo>
                    <a:pt x="612" y="558"/>
                  </a:lnTo>
                  <a:lnTo>
                    <a:pt x="622" y="566"/>
                  </a:lnTo>
                  <a:lnTo>
                    <a:pt x="631" y="573"/>
                  </a:lnTo>
                  <a:lnTo>
                    <a:pt x="641" y="581"/>
                  </a:lnTo>
                  <a:lnTo>
                    <a:pt x="649" y="590"/>
                  </a:lnTo>
                  <a:lnTo>
                    <a:pt x="658" y="600"/>
                  </a:lnTo>
                  <a:lnTo>
                    <a:pt x="665" y="610"/>
                  </a:lnTo>
                  <a:lnTo>
                    <a:pt x="673" y="621"/>
                  </a:lnTo>
                  <a:lnTo>
                    <a:pt x="680" y="632"/>
                  </a:lnTo>
                  <a:lnTo>
                    <a:pt x="687" y="644"/>
                  </a:lnTo>
                  <a:lnTo>
                    <a:pt x="692" y="657"/>
                  </a:lnTo>
                  <a:lnTo>
                    <a:pt x="697" y="671"/>
                  </a:lnTo>
                  <a:lnTo>
                    <a:pt x="701" y="684"/>
                  </a:lnTo>
                  <a:lnTo>
                    <a:pt x="705" y="699"/>
                  </a:lnTo>
                  <a:lnTo>
                    <a:pt x="707" y="714"/>
                  </a:lnTo>
                  <a:lnTo>
                    <a:pt x="708" y="730"/>
                  </a:lnTo>
                  <a:lnTo>
                    <a:pt x="708" y="747"/>
                  </a:lnTo>
                  <a:lnTo>
                    <a:pt x="708" y="767"/>
                  </a:lnTo>
                  <a:lnTo>
                    <a:pt x="706" y="787"/>
                  </a:lnTo>
                  <a:lnTo>
                    <a:pt x="703" y="808"/>
                  </a:lnTo>
                  <a:lnTo>
                    <a:pt x="699" y="827"/>
                  </a:lnTo>
                  <a:lnTo>
                    <a:pt x="694" y="845"/>
                  </a:lnTo>
                  <a:lnTo>
                    <a:pt x="688" y="863"/>
                  </a:lnTo>
                  <a:lnTo>
                    <a:pt x="681" y="880"/>
                  </a:lnTo>
                  <a:lnTo>
                    <a:pt x="673" y="897"/>
                  </a:lnTo>
                  <a:lnTo>
                    <a:pt x="663" y="914"/>
                  </a:lnTo>
                  <a:lnTo>
                    <a:pt x="653" y="930"/>
                  </a:lnTo>
                  <a:lnTo>
                    <a:pt x="641" y="945"/>
                  </a:lnTo>
                  <a:lnTo>
                    <a:pt x="628" y="959"/>
                  </a:lnTo>
                  <a:lnTo>
                    <a:pt x="613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5" y="1012"/>
                  </a:lnTo>
                  <a:lnTo>
                    <a:pt x="555" y="1020"/>
                  </a:lnTo>
                  <a:lnTo>
                    <a:pt x="545" y="1026"/>
                  </a:lnTo>
                  <a:lnTo>
                    <a:pt x="533" y="1032"/>
                  </a:lnTo>
                  <a:lnTo>
                    <a:pt x="521" y="1037"/>
                  </a:lnTo>
                  <a:lnTo>
                    <a:pt x="510" y="1042"/>
                  </a:lnTo>
                  <a:lnTo>
                    <a:pt x="496" y="1047"/>
                  </a:lnTo>
                  <a:lnTo>
                    <a:pt x="483" y="1052"/>
                  </a:lnTo>
                  <a:lnTo>
                    <a:pt x="469" y="1056"/>
                  </a:lnTo>
                  <a:lnTo>
                    <a:pt x="443" y="1061"/>
                  </a:lnTo>
                  <a:lnTo>
                    <a:pt x="416" y="1067"/>
                  </a:lnTo>
                  <a:lnTo>
                    <a:pt x="389" y="1071"/>
                  </a:lnTo>
                  <a:lnTo>
                    <a:pt x="360" y="1074"/>
                  </a:lnTo>
                  <a:close/>
                  <a:moveTo>
                    <a:pt x="234" y="536"/>
                  </a:moveTo>
                  <a:lnTo>
                    <a:pt x="138" y="536"/>
                  </a:lnTo>
                  <a:lnTo>
                    <a:pt x="138" y="1018"/>
                  </a:lnTo>
                  <a:lnTo>
                    <a:pt x="296" y="1018"/>
                  </a:lnTo>
                  <a:lnTo>
                    <a:pt x="315" y="1018"/>
                  </a:lnTo>
                  <a:lnTo>
                    <a:pt x="333" y="1016"/>
                  </a:lnTo>
                  <a:lnTo>
                    <a:pt x="351" y="1014"/>
                  </a:lnTo>
                  <a:lnTo>
                    <a:pt x="369" y="1010"/>
                  </a:lnTo>
                  <a:lnTo>
                    <a:pt x="386" y="1006"/>
                  </a:lnTo>
                  <a:lnTo>
                    <a:pt x="402" y="1001"/>
                  </a:lnTo>
                  <a:lnTo>
                    <a:pt x="417" y="994"/>
                  </a:lnTo>
                  <a:lnTo>
                    <a:pt x="433" y="987"/>
                  </a:lnTo>
                  <a:lnTo>
                    <a:pt x="447" y="980"/>
                  </a:lnTo>
                  <a:lnTo>
                    <a:pt x="461" y="970"/>
                  </a:lnTo>
                  <a:lnTo>
                    <a:pt x="475" y="960"/>
                  </a:lnTo>
                  <a:lnTo>
                    <a:pt x="486" y="950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4" y="884"/>
                  </a:lnTo>
                  <a:lnTo>
                    <a:pt x="541" y="869"/>
                  </a:lnTo>
                  <a:lnTo>
                    <a:pt x="547" y="854"/>
                  </a:lnTo>
                  <a:lnTo>
                    <a:pt x="552" y="839"/>
                  </a:lnTo>
                  <a:lnTo>
                    <a:pt x="555" y="824"/>
                  </a:lnTo>
                  <a:lnTo>
                    <a:pt x="558" y="808"/>
                  </a:lnTo>
                  <a:lnTo>
                    <a:pt x="559" y="791"/>
                  </a:lnTo>
                  <a:lnTo>
                    <a:pt x="560" y="774"/>
                  </a:lnTo>
                  <a:lnTo>
                    <a:pt x="559" y="751"/>
                  </a:lnTo>
                  <a:lnTo>
                    <a:pt x="557" y="731"/>
                  </a:lnTo>
                  <a:lnTo>
                    <a:pt x="554" y="711"/>
                  </a:lnTo>
                  <a:lnTo>
                    <a:pt x="550" y="693"/>
                  </a:lnTo>
                  <a:lnTo>
                    <a:pt x="545" y="676"/>
                  </a:lnTo>
                  <a:lnTo>
                    <a:pt x="537" y="660"/>
                  </a:lnTo>
                  <a:lnTo>
                    <a:pt x="530" y="646"/>
                  </a:lnTo>
                  <a:lnTo>
                    <a:pt x="520" y="632"/>
                  </a:lnTo>
                  <a:lnTo>
                    <a:pt x="510" y="620"/>
                  </a:lnTo>
                  <a:lnTo>
                    <a:pt x="499" y="608"/>
                  </a:lnTo>
                  <a:lnTo>
                    <a:pt x="486" y="597"/>
                  </a:lnTo>
                  <a:lnTo>
                    <a:pt x="473" y="588"/>
                  </a:lnTo>
                  <a:lnTo>
                    <a:pt x="458" y="578"/>
                  </a:lnTo>
                  <a:lnTo>
                    <a:pt x="442" y="571"/>
                  </a:lnTo>
                  <a:lnTo>
                    <a:pt x="425" y="565"/>
                  </a:lnTo>
                  <a:lnTo>
                    <a:pt x="407" y="558"/>
                  </a:lnTo>
                  <a:lnTo>
                    <a:pt x="389" y="553"/>
                  </a:lnTo>
                  <a:lnTo>
                    <a:pt x="370" y="549"/>
                  </a:lnTo>
                  <a:lnTo>
                    <a:pt x="350" y="544"/>
                  </a:lnTo>
                  <a:lnTo>
                    <a:pt x="328" y="542"/>
                  </a:lnTo>
                  <a:lnTo>
                    <a:pt x="306" y="539"/>
                  </a:lnTo>
                  <a:lnTo>
                    <a:pt x="283" y="538"/>
                  </a:lnTo>
                  <a:lnTo>
                    <a:pt x="259" y="537"/>
                  </a:lnTo>
                  <a:lnTo>
                    <a:pt x="234" y="5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286142" y="3945519"/>
              <a:ext cx="87288" cy="115174"/>
            </a:xfrm>
            <a:custGeom>
              <a:avLst/>
              <a:gdLst/>
              <a:ahLst/>
              <a:cxnLst>
                <a:cxn ang="0">
                  <a:pos x="0" y="1081"/>
                </a:cxn>
                <a:cxn ang="0">
                  <a:pos x="0" y="0"/>
                </a:cxn>
                <a:cxn ang="0">
                  <a:pos x="40" y="4"/>
                </a:cxn>
                <a:cxn ang="0">
                  <a:pos x="70" y="5"/>
                </a:cxn>
                <a:cxn ang="0">
                  <a:pos x="98" y="4"/>
                </a:cxn>
                <a:cxn ang="0">
                  <a:pos x="140" y="0"/>
                </a:cxn>
                <a:cxn ang="0">
                  <a:pos x="140" y="489"/>
                </a:cxn>
                <a:cxn ang="0">
                  <a:pos x="144" y="491"/>
                </a:cxn>
                <a:cxn ang="0">
                  <a:pos x="147" y="492"/>
                </a:cxn>
                <a:cxn ang="0">
                  <a:pos x="154" y="491"/>
                </a:cxn>
                <a:cxn ang="0">
                  <a:pos x="161" y="489"/>
                </a:cxn>
                <a:cxn ang="0">
                  <a:pos x="170" y="485"/>
                </a:cxn>
                <a:cxn ang="0">
                  <a:pos x="179" y="480"/>
                </a:cxn>
                <a:cxn ang="0">
                  <a:pos x="187" y="473"/>
                </a:cxn>
                <a:cxn ang="0">
                  <a:pos x="194" y="467"/>
                </a:cxn>
                <a:cxn ang="0">
                  <a:pos x="203" y="459"/>
                </a:cxn>
                <a:cxn ang="0">
                  <a:pos x="213" y="451"/>
                </a:cxn>
                <a:cxn ang="0">
                  <a:pos x="224" y="440"/>
                </a:cxn>
                <a:cxn ang="0">
                  <a:pos x="235" y="430"/>
                </a:cxn>
                <a:cxn ang="0">
                  <a:pos x="248" y="417"/>
                </a:cxn>
                <a:cxn ang="0">
                  <a:pos x="263" y="402"/>
                </a:cxn>
                <a:cxn ang="0">
                  <a:pos x="651" y="0"/>
                </a:cxn>
                <a:cxn ang="0">
                  <a:pos x="685" y="4"/>
                </a:cxn>
                <a:cxn ang="0">
                  <a:pos x="714" y="5"/>
                </a:cxn>
                <a:cxn ang="0">
                  <a:pos x="738" y="4"/>
                </a:cxn>
                <a:cxn ang="0">
                  <a:pos x="774" y="0"/>
                </a:cxn>
                <a:cxn ang="0">
                  <a:pos x="417" y="346"/>
                </a:cxn>
                <a:cxn ang="0">
                  <a:pos x="283" y="481"/>
                </a:cxn>
                <a:cxn ang="0">
                  <a:pos x="416" y="632"/>
                </a:cxn>
                <a:cxn ang="0">
                  <a:pos x="569" y="803"/>
                </a:cxn>
                <a:cxn ang="0">
                  <a:pos x="666" y="916"/>
                </a:cxn>
                <a:cxn ang="0">
                  <a:pos x="794" y="1074"/>
                </a:cxn>
                <a:cxn ang="0">
                  <a:pos x="794" y="1081"/>
                </a:cxn>
                <a:cxn ang="0">
                  <a:pos x="759" y="1078"/>
                </a:cxn>
                <a:cxn ang="0">
                  <a:pos x="749" y="1078"/>
                </a:cxn>
                <a:cxn ang="0">
                  <a:pos x="743" y="1078"/>
                </a:cxn>
                <a:cxn ang="0">
                  <a:pos x="734" y="1077"/>
                </a:cxn>
                <a:cxn ang="0">
                  <a:pos x="708" y="1076"/>
                </a:cxn>
                <a:cxn ang="0">
                  <a:pos x="666" y="1077"/>
                </a:cxn>
                <a:cxn ang="0">
                  <a:pos x="619" y="1081"/>
                </a:cxn>
                <a:cxn ang="0">
                  <a:pos x="589" y="1039"/>
                </a:cxn>
                <a:cxn ang="0">
                  <a:pos x="562" y="1002"/>
                </a:cxn>
                <a:cxn ang="0">
                  <a:pos x="535" y="968"/>
                </a:cxn>
                <a:cxn ang="0">
                  <a:pos x="511" y="937"/>
                </a:cxn>
                <a:cxn ang="0">
                  <a:pos x="166" y="535"/>
                </a:cxn>
                <a:cxn ang="0">
                  <a:pos x="161" y="531"/>
                </a:cxn>
                <a:cxn ang="0">
                  <a:pos x="156" y="528"/>
                </a:cxn>
                <a:cxn ang="0">
                  <a:pos x="150" y="527"/>
                </a:cxn>
                <a:cxn ang="0">
                  <a:pos x="144" y="526"/>
                </a:cxn>
                <a:cxn ang="0">
                  <a:pos x="143" y="527"/>
                </a:cxn>
                <a:cxn ang="0">
                  <a:pos x="141" y="527"/>
                </a:cxn>
                <a:cxn ang="0">
                  <a:pos x="141" y="528"/>
                </a:cxn>
                <a:cxn ang="0">
                  <a:pos x="140" y="531"/>
                </a:cxn>
                <a:cxn ang="0">
                  <a:pos x="140" y="1081"/>
                </a:cxn>
                <a:cxn ang="0">
                  <a:pos x="112" y="1078"/>
                </a:cxn>
                <a:cxn ang="0">
                  <a:pos x="100" y="1078"/>
                </a:cxn>
                <a:cxn ang="0">
                  <a:pos x="91" y="1077"/>
                </a:cxn>
                <a:cxn ang="0">
                  <a:pos x="70" y="1076"/>
                </a:cxn>
                <a:cxn ang="0">
                  <a:pos x="38" y="1077"/>
                </a:cxn>
                <a:cxn ang="0">
                  <a:pos x="0" y="1081"/>
                </a:cxn>
              </a:cxnLst>
              <a:rect l="0" t="0" r="r" b="b"/>
              <a:pathLst>
                <a:path w="794" h="1081">
                  <a:moveTo>
                    <a:pt x="0" y="1081"/>
                  </a:moveTo>
                  <a:lnTo>
                    <a:pt x="0" y="0"/>
                  </a:lnTo>
                  <a:lnTo>
                    <a:pt x="40" y="4"/>
                  </a:lnTo>
                  <a:lnTo>
                    <a:pt x="70" y="5"/>
                  </a:lnTo>
                  <a:lnTo>
                    <a:pt x="98" y="4"/>
                  </a:lnTo>
                  <a:lnTo>
                    <a:pt x="140" y="0"/>
                  </a:lnTo>
                  <a:lnTo>
                    <a:pt x="140" y="489"/>
                  </a:lnTo>
                  <a:lnTo>
                    <a:pt x="144" y="491"/>
                  </a:lnTo>
                  <a:lnTo>
                    <a:pt x="147" y="492"/>
                  </a:lnTo>
                  <a:lnTo>
                    <a:pt x="154" y="491"/>
                  </a:lnTo>
                  <a:lnTo>
                    <a:pt x="161" y="489"/>
                  </a:lnTo>
                  <a:lnTo>
                    <a:pt x="170" y="485"/>
                  </a:lnTo>
                  <a:lnTo>
                    <a:pt x="179" y="480"/>
                  </a:lnTo>
                  <a:lnTo>
                    <a:pt x="187" y="473"/>
                  </a:lnTo>
                  <a:lnTo>
                    <a:pt x="194" y="467"/>
                  </a:lnTo>
                  <a:lnTo>
                    <a:pt x="203" y="459"/>
                  </a:lnTo>
                  <a:lnTo>
                    <a:pt x="213" y="451"/>
                  </a:lnTo>
                  <a:lnTo>
                    <a:pt x="224" y="440"/>
                  </a:lnTo>
                  <a:lnTo>
                    <a:pt x="235" y="430"/>
                  </a:lnTo>
                  <a:lnTo>
                    <a:pt x="248" y="417"/>
                  </a:lnTo>
                  <a:lnTo>
                    <a:pt x="263" y="402"/>
                  </a:lnTo>
                  <a:lnTo>
                    <a:pt x="651" y="0"/>
                  </a:lnTo>
                  <a:lnTo>
                    <a:pt x="685" y="4"/>
                  </a:lnTo>
                  <a:lnTo>
                    <a:pt x="714" y="5"/>
                  </a:lnTo>
                  <a:lnTo>
                    <a:pt x="738" y="4"/>
                  </a:lnTo>
                  <a:lnTo>
                    <a:pt x="774" y="0"/>
                  </a:lnTo>
                  <a:lnTo>
                    <a:pt x="417" y="346"/>
                  </a:lnTo>
                  <a:lnTo>
                    <a:pt x="283" y="481"/>
                  </a:lnTo>
                  <a:lnTo>
                    <a:pt x="416" y="632"/>
                  </a:lnTo>
                  <a:lnTo>
                    <a:pt x="569" y="803"/>
                  </a:lnTo>
                  <a:lnTo>
                    <a:pt x="666" y="916"/>
                  </a:lnTo>
                  <a:lnTo>
                    <a:pt x="794" y="1074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3" y="1078"/>
                  </a:lnTo>
                  <a:lnTo>
                    <a:pt x="734" y="1077"/>
                  </a:lnTo>
                  <a:lnTo>
                    <a:pt x="708" y="1076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2" y="1002"/>
                  </a:lnTo>
                  <a:lnTo>
                    <a:pt x="535" y="968"/>
                  </a:lnTo>
                  <a:lnTo>
                    <a:pt x="511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6" y="528"/>
                  </a:lnTo>
                  <a:lnTo>
                    <a:pt x="150" y="527"/>
                  </a:lnTo>
                  <a:lnTo>
                    <a:pt x="144" y="526"/>
                  </a:lnTo>
                  <a:lnTo>
                    <a:pt x="143" y="527"/>
                  </a:lnTo>
                  <a:lnTo>
                    <a:pt x="141" y="527"/>
                  </a:lnTo>
                  <a:lnTo>
                    <a:pt x="141" y="528"/>
                  </a:lnTo>
                  <a:lnTo>
                    <a:pt x="140" y="531"/>
                  </a:lnTo>
                  <a:lnTo>
                    <a:pt x="140" y="1081"/>
                  </a:lnTo>
                  <a:lnTo>
                    <a:pt x="112" y="1078"/>
                  </a:lnTo>
                  <a:lnTo>
                    <a:pt x="100" y="1078"/>
                  </a:lnTo>
                  <a:lnTo>
                    <a:pt x="91" y="1077"/>
                  </a:lnTo>
                  <a:lnTo>
                    <a:pt x="70" y="1076"/>
                  </a:lnTo>
                  <a:lnTo>
                    <a:pt x="38" y="1077"/>
                  </a:lnTo>
                  <a:lnTo>
                    <a:pt x="0" y="108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1604748" y="3237756"/>
              <a:ext cx="70573" cy="16719"/>
            </a:xfrm>
            <a:custGeom>
              <a:avLst/>
              <a:gdLst/>
              <a:ahLst/>
              <a:cxnLst>
                <a:cxn ang="0">
                  <a:pos x="345" y="78"/>
                </a:cxn>
                <a:cxn ang="0">
                  <a:pos x="384" y="75"/>
                </a:cxn>
                <a:cxn ang="0">
                  <a:pos x="423" y="71"/>
                </a:cxn>
                <a:cxn ang="0">
                  <a:pos x="461" y="63"/>
                </a:cxn>
                <a:cxn ang="0">
                  <a:pos x="497" y="53"/>
                </a:cxn>
                <a:cxn ang="0">
                  <a:pos x="532" y="41"/>
                </a:cxn>
                <a:cxn ang="0">
                  <a:pos x="564" y="26"/>
                </a:cxn>
                <a:cxn ang="0">
                  <a:pos x="597" y="9"/>
                </a:cxn>
                <a:cxn ang="0">
                  <a:pos x="649" y="62"/>
                </a:cxn>
                <a:cxn ang="0">
                  <a:pos x="613" y="84"/>
                </a:cxn>
                <a:cxn ang="0">
                  <a:pos x="576" y="102"/>
                </a:cxn>
                <a:cxn ang="0">
                  <a:pos x="537" y="117"/>
                </a:cxn>
                <a:cxn ang="0">
                  <a:pos x="496" y="129"/>
                </a:cxn>
                <a:cxn ang="0">
                  <a:pos x="453" y="140"/>
                </a:cxn>
                <a:cxn ang="0">
                  <a:pos x="411" y="147"/>
                </a:cxn>
                <a:cxn ang="0">
                  <a:pos x="368" y="153"/>
                </a:cxn>
                <a:cxn ang="0">
                  <a:pos x="325" y="154"/>
                </a:cxn>
                <a:cxn ang="0">
                  <a:pos x="282" y="153"/>
                </a:cxn>
                <a:cxn ang="0">
                  <a:pos x="240" y="148"/>
                </a:cxn>
                <a:cxn ang="0">
                  <a:pos x="199" y="141"/>
                </a:cxn>
                <a:cxn ang="0">
                  <a:pos x="158" y="131"/>
                </a:cxn>
                <a:cxn ang="0">
                  <a:pos x="117" y="119"/>
                </a:cxn>
                <a:cxn ang="0">
                  <a:pos x="77" y="104"/>
                </a:cxn>
                <a:cxn ang="0">
                  <a:pos x="38" y="86"/>
                </a:cxn>
                <a:cxn ang="0">
                  <a:pos x="0" y="65"/>
                </a:cxn>
                <a:cxn ang="0">
                  <a:pos x="56" y="9"/>
                </a:cxn>
                <a:cxn ang="0">
                  <a:pos x="88" y="26"/>
                </a:cxn>
                <a:cxn ang="0">
                  <a:pos x="119" y="41"/>
                </a:cxn>
                <a:cxn ang="0">
                  <a:pos x="154" y="53"/>
                </a:cxn>
                <a:cxn ang="0">
                  <a:pos x="189" y="63"/>
                </a:cxn>
                <a:cxn ang="0">
                  <a:pos x="226" y="71"/>
                </a:cxn>
                <a:cxn ang="0">
                  <a:pos x="265" y="75"/>
                </a:cxn>
                <a:cxn ang="0">
                  <a:pos x="305" y="78"/>
                </a:cxn>
              </a:cxnLst>
              <a:rect l="0" t="0" r="r" b="b"/>
              <a:pathLst>
                <a:path w="649" h="154">
                  <a:moveTo>
                    <a:pt x="325" y="78"/>
                  </a:moveTo>
                  <a:lnTo>
                    <a:pt x="345" y="78"/>
                  </a:lnTo>
                  <a:lnTo>
                    <a:pt x="365" y="77"/>
                  </a:lnTo>
                  <a:lnTo>
                    <a:pt x="384" y="75"/>
                  </a:lnTo>
                  <a:lnTo>
                    <a:pt x="404" y="73"/>
                  </a:lnTo>
                  <a:lnTo>
                    <a:pt x="423" y="71"/>
                  </a:lnTo>
                  <a:lnTo>
                    <a:pt x="443" y="67"/>
                  </a:lnTo>
                  <a:lnTo>
                    <a:pt x="461" y="63"/>
                  </a:lnTo>
                  <a:lnTo>
                    <a:pt x="479" y="58"/>
                  </a:lnTo>
                  <a:lnTo>
                    <a:pt x="497" y="53"/>
                  </a:lnTo>
                  <a:lnTo>
                    <a:pt x="515" y="48"/>
                  </a:lnTo>
                  <a:lnTo>
                    <a:pt x="532" y="41"/>
                  </a:lnTo>
                  <a:lnTo>
                    <a:pt x="548" y="34"/>
                  </a:lnTo>
                  <a:lnTo>
                    <a:pt x="564" y="26"/>
                  </a:lnTo>
                  <a:lnTo>
                    <a:pt x="581" y="18"/>
                  </a:lnTo>
                  <a:lnTo>
                    <a:pt x="597" y="9"/>
                  </a:lnTo>
                  <a:lnTo>
                    <a:pt x="612" y="0"/>
                  </a:lnTo>
                  <a:lnTo>
                    <a:pt x="649" y="62"/>
                  </a:lnTo>
                  <a:lnTo>
                    <a:pt x="632" y="73"/>
                  </a:lnTo>
                  <a:lnTo>
                    <a:pt x="613" y="84"/>
                  </a:lnTo>
                  <a:lnTo>
                    <a:pt x="595" y="93"/>
                  </a:lnTo>
                  <a:lnTo>
                    <a:pt x="576" y="102"/>
                  </a:lnTo>
                  <a:lnTo>
                    <a:pt x="556" y="109"/>
                  </a:lnTo>
                  <a:lnTo>
                    <a:pt x="537" y="117"/>
                  </a:lnTo>
                  <a:lnTo>
                    <a:pt x="517" y="124"/>
                  </a:lnTo>
                  <a:lnTo>
                    <a:pt x="496" y="129"/>
                  </a:lnTo>
                  <a:lnTo>
                    <a:pt x="474" y="135"/>
                  </a:lnTo>
                  <a:lnTo>
                    <a:pt x="453" y="140"/>
                  </a:lnTo>
                  <a:lnTo>
                    <a:pt x="432" y="144"/>
                  </a:lnTo>
                  <a:lnTo>
                    <a:pt x="411" y="147"/>
                  </a:lnTo>
                  <a:lnTo>
                    <a:pt x="390" y="150"/>
                  </a:lnTo>
                  <a:lnTo>
                    <a:pt x="368" y="153"/>
                  </a:lnTo>
                  <a:lnTo>
                    <a:pt x="346" y="154"/>
                  </a:lnTo>
                  <a:lnTo>
                    <a:pt x="325" y="154"/>
                  </a:lnTo>
                  <a:lnTo>
                    <a:pt x="304" y="154"/>
                  </a:lnTo>
                  <a:lnTo>
                    <a:pt x="282" y="153"/>
                  </a:lnTo>
                  <a:lnTo>
                    <a:pt x="261" y="150"/>
                  </a:lnTo>
                  <a:lnTo>
                    <a:pt x="240" y="148"/>
                  </a:lnTo>
                  <a:lnTo>
                    <a:pt x="219" y="145"/>
                  </a:lnTo>
                  <a:lnTo>
                    <a:pt x="199" y="141"/>
                  </a:lnTo>
                  <a:lnTo>
                    <a:pt x="178" y="137"/>
                  </a:lnTo>
                  <a:lnTo>
                    <a:pt x="158" y="131"/>
                  </a:lnTo>
                  <a:lnTo>
                    <a:pt x="137" y="125"/>
                  </a:lnTo>
                  <a:lnTo>
                    <a:pt x="117" y="119"/>
                  </a:lnTo>
                  <a:lnTo>
                    <a:pt x="97" y="111"/>
                  </a:lnTo>
                  <a:lnTo>
                    <a:pt x="77" y="104"/>
                  </a:lnTo>
                  <a:lnTo>
                    <a:pt x="58" y="95"/>
                  </a:lnTo>
                  <a:lnTo>
                    <a:pt x="38" y="86"/>
                  </a:lnTo>
                  <a:lnTo>
                    <a:pt x="19" y="75"/>
                  </a:lnTo>
                  <a:lnTo>
                    <a:pt x="0" y="65"/>
                  </a:lnTo>
                  <a:lnTo>
                    <a:pt x="41" y="0"/>
                  </a:lnTo>
                  <a:lnTo>
                    <a:pt x="56" y="9"/>
                  </a:lnTo>
                  <a:lnTo>
                    <a:pt x="72" y="18"/>
                  </a:lnTo>
                  <a:lnTo>
                    <a:pt x="88" y="26"/>
                  </a:lnTo>
                  <a:lnTo>
                    <a:pt x="104" y="34"/>
                  </a:lnTo>
                  <a:lnTo>
                    <a:pt x="119" y="41"/>
                  </a:lnTo>
                  <a:lnTo>
                    <a:pt x="136" y="48"/>
                  </a:lnTo>
                  <a:lnTo>
                    <a:pt x="154" y="53"/>
                  </a:lnTo>
                  <a:lnTo>
                    <a:pt x="171" y="58"/>
                  </a:lnTo>
                  <a:lnTo>
                    <a:pt x="189" y="63"/>
                  </a:lnTo>
                  <a:lnTo>
                    <a:pt x="207" y="67"/>
                  </a:lnTo>
                  <a:lnTo>
                    <a:pt x="226" y="71"/>
                  </a:lnTo>
                  <a:lnTo>
                    <a:pt x="246" y="73"/>
                  </a:lnTo>
                  <a:lnTo>
                    <a:pt x="265" y="75"/>
                  </a:lnTo>
                  <a:lnTo>
                    <a:pt x="285" y="77"/>
                  </a:lnTo>
                  <a:lnTo>
                    <a:pt x="305" y="78"/>
                  </a:lnTo>
                  <a:lnTo>
                    <a:pt x="325" y="7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1588034" y="3258190"/>
              <a:ext cx="104003" cy="118889"/>
            </a:xfrm>
            <a:custGeom>
              <a:avLst/>
              <a:gdLst/>
              <a:ahLst/>
              <a:cxnLst>
                <a:cxn ang="0">
                  <a:pos x="941" y="0"/>
                </a:cxn>
                <a:cxn ang="0">
                  <a:pos x="941" y="1080"/>
                </a:cxn>
                <a:cxn ang="0">
                  <a:pos x="922" y="1077"/>
                </a:cxn>
                <a:cxn ang="0">
                  <a:pos x="904" y="1075"/>
                </a:cxn>
                <a:cxn ang="0">
                  <a:pos x="888" y="1075"/>
                </a:cxn>
                <a:cxn ang="0">
                  <a:pos x="873" y="1074"/>
                </a:cxn>
                <a:cxn ang="0">
                  <a:pos x="860" y="1075"/>
                </a:cxn>
                <a:cxn ang="0">
                  <a:pos x="843" y="1075"/>
                </a:cxn>
                <a:cxn ang="0">
                  <a:pos x="824" y="1077"/>
                </a:cxn>
                <a:cxn ang="0">
                  <a:pos x="802" y="1080"/>
                </a:cxn>
                <a:cxn ang="0">
                  <a:pos x="802" y="218"/>
                </a:cxn>
                <a:cxn ang="0">
                  <a:pos x="787" y="218"/>
                </a:cxn>
                <a:cxn ang="0">
                  <a:pos x="549" y="495"/>
                </a:cxn>
                <a:cxn ang="0">
                  <a:pos x="219" y="880"/>
                </a:cxn>
                <a:cxn ang="0">
                  <a:pos x="48" y="1080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13" y="1"/>
                </a:cxn>
                <a:cxn ang="0">
                  <a:pos x="30" y="3"/>
                </a:cxn>
                <a:cxn ang="0">
                  <a:pos x="48" y="3"/>
                </a:cxn>
                <a:cxn ang="0">
                  <a:pos x="70" y="3"/>
                </a:cxn>
                <a:cxn ang="0">
                  <a:pos x="91" y="3"/>
                </a:cxn>
                <a:cxn ang="0">
                  <a:pos x="110" y="3"/>
                </a:cxn>
                <a:cxn ang="0">
                  <a:pos x="126" y="1"/>
                </a:cxn>
                <a:cxn ang="0">
                  <a:pos x="139" y="0"/>
                </a:cxn>
                <a:cxn ang="0">
                  <a:pos x="139" y="824"/>
                </a:cxn>
                <a:cxn ang="0">
                  <a:pos x="155" y="823"/>
                </a:cxn>
                <a:cxn ang="0">
                  <a:pos x="873" y="0"/>
                </a:cxn>
                <a:cxn ang="0">
                  <a:pos x="941" y="0"/>
                </a:cxn>
              </a:cxnLst>
              <a:rect l="0" t="0" r="r" b="b"/>
              <a:pathLst>
                <a:path w="941" h="1080">
                  <a:moveTo>
                    <a:pt x="941" y="0"/>
                  </a:moveTo>
                  <a:lnTo>
                    <a:pt x="941" y="1080"/>
                  </a:lnTo>
                  <a:lnTo>
                    <a:pt x="922" y="1077"/>
                  </a:lnTo>
                  <a:lnTo>
                    <a:pt x="904" y="1075"/>
                  </a:lnTo>
                  <a:lnTo>
                    <a:pt x="888" y="1075"/>
                  </a:lnTo>
                  <a:lnTo>
                    <a:pt x="873" y="1074"/>
                  </a:lnTo>
                  <a:lnTo>
                    <a:pt x="860" y="1075"/>
                  </a:lnTo>
                  <a:lnTo>
                    <a:pt x="843" y="1075"/>
                  </a:lnTo>
                  <a:lnTo>
                    <a:pt x="824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7" y="218"/>
                  </a:lnTo>
                  <a:lnTo>
                    <a:pt x="549" y="495"/>
                  </a:lnTo>
                  <a:lnTo>
                    <a:pt x="219" y="880"/>
                  </a:lnTo>
                  <a:lnTo>
                    <a:pt x="48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3" y="1"/>
                  </a:lnTo>
                  <a:lnTo>
                    <a:pt x="30" y="3"/>
                  </a:lnTo>
                  <a:lnTo>
                    <a:pt x="48" y="3"/>
                  </a:lnTo>
                  <a:lnTo>
                    <a:pt x="70" y="3"/>
                  </a:lnTo>
                  <a:lnTo>
                    <a:pt x="91" y="3"/>
                  </a:lnTo>
                  <a:lnTo>
                    <a:pt x="110" y="3"/>
                  </a:lnTo>
                  <a:lnTo>
                    <a:pt x="126" y="1"/>
                  </a:lnTo>
                  <a:lnTo>
                    <a:pt x="139" y="0"/>
                  </a:lnTo>
                  <a:lnTo>
                    <a:pt x="139" y="824"/>
                  </a:lnTo>
                  <a:lnTo>
                    <a:pt x="155" y="823"/>
                  </a:lnTo>
                  <a:lnTo>
                    <a:pt x="873" y="0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1454316" y="3258190"/>
              <a:ext cx="102146" cy="118889"/>
            </a:xfrm>
            <a:custGeom>
              <a:avLst/>
              <a:gdLst/>
              <a:ahLst/>
              <a:cxnLst>
                <a:cxn ang="0">
                  <a:pos x="153" y="824"/>
                </a:cxn>
                <a:cxn ang="0">
                  <a:pos x="870" y="0"/>
                </a:cxn>
                <a:cxn ang="0">
                  <a:pos x="939" y="0"/>
                </a:cxn>
                <a:cxn ang="0">
                  <a:pos x="939" y="1080"/>
                </a:cxn>
                <a:cxn ang="0">
                  <a:pos x="920" y="1077"/>
                </a:cxn>
                <a:cxn ang="0">
                  <a:pos x="901" y="1075"/>
                </a:cxn>
                <a:cxn ang="0">
                  <a:pos x="885" y="1075"/>
                </a:cxn>
                <a:cxn ang="0">
                  <a:pos x="870" y="1074"/>
                </a:cxn>
                <a:cxn ang="0">
                  <a:pos x="858" y="1075"/>
                </a:cxn>
                <a:cxn ang="0">
                  <a:pos x="842" y="1075"/>
                </a:cxn>
                <a:cxn ang="0">
                  <a:pos x="823" y="1077"/>
                </a:cxn>
                <a:cxn ang="0">
                  <a:pos x="802" y="1080"/>
                </a:cxn>
                <a:cxn ang="0">
                  <a:pos x="802" y="218"/>
                </a:cxn>
                <a:cxn ang="0">
                  <a:pos x="786" y="218"/>
                </a:cxn>
                <a:cxn ang="0">
                  <a:pos x="128" y="984"/>
                </a:cxn>
                <a:cxn ang="0">
                  <a:pos x="103" y="1011"/>
                </a:cxn>
                <a:cxn ang="0">
                  <a:pos x="82" y="1035"/>
                </a:cxn>
                <a:cxn ang="0">
                  <a:pos x="63" y="1058"/>
                </a:cxn>
                <a:cxn ang="0">
                  <a:pos x="47" y="1080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10" y="1"/>
                </a:cxn>
                <a:cxn ang="0">
                  <a:pos x="24" y="3"/>
                </a:cxn>
                <a:cxn ang="0">
                  <a:pos x="43" y="3"/>
                </a:cxn>
                <a:cxn ang="0">
                  <a:pos x="67" y="3"/>
                </a:cxn>
                <a:cxn ang="0">
                  <a:pos x="137" y="0"/>
                </a:cxn>
                <a:cxn ang="0">
                  <a:pos x="137" y="824"/>
                </a:cxn>
                <a:cxn ang="0">
                  <a:pos x="153" y="824"/>
                </a:cxn>
              </a:cxnLst>
              <a:rect l="0" t="0" r="r" b="b"/>
              <a:pathLst>
                <a:path w="939" h="1080">
                  <a:moveTo>
                    <a:pt x="153" y="824"/>
                  </a:moveTo>
                  <a:lnTo>
                    <a:pt x="870" y="0"/>
                  </a:lnTo>
                  <a:lnTo>
                    <a:pt x="939" y="0"/>
                  </a:lnTo>
                  <a:lnTo>
                    <a:pt x="939" y="1080"/>
                  </a:lnTo>
                  <a:lnTo>
                    <a:pt x="920" y="1077"/>
                  </a:lnTo>
                  <a:lnTo>
                    <a:pt x="901" y="1075"/>
                  </a:lnTo>
                  <a:lnTo>
                    <a:pt x="885" y="1075"/>
                  </a:lnTo>
                  <a:lnTo>
                    <a:pt x="870" y="1074"/>
                  </a:lnTo>
                  <a:lnTo>
                    <a:pt x="858" y="1075"/>
                  </a:lnTo>
                  <a:lnTo>
                    <a:pt x="842" y="1075"/>
                  </a:lnTo>
                  <a:lnTo>
                    <a:pt x="823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6" y="218"/>
                  </a:lnTo>
                  <a:lnTo>
                    <a:pt x="128" y="984"/>
                  </a:lnTo>
                  <a:lnTo>
                    <a:pt x="103" y="1011"/>
                  </a:lnTo>
                  <a:lnTo>
                    <a:pt x="82" y="1035"/>
                  </a:lnTo>
                  <a:lnTo>
                    <a:pt x="63" y="1058"/>
                  </a:lnTo>
                  <a:lnTo>
                    <a:pt x="47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0" y="1"/>
                  </a:lnTo>
                  <a:lnTo>
                    <a:pt x="24" y="3"/>
                  </a:lnTo>
                  <a:lnTo>
                    <a:pt x="43" y="3"/>
                  </a:lnTo>
                  <a:lnTo>
                    <a:pt x="67" y="3"/>
                  </a:lnTo>
                  <a:lnTo>
                    <a:pt x="137" y="0"/>
                  </a:lnTo>
                  <a:lnTo>
                    <a:pt x="137" y="824"/>
                  </a:lnTo>
                  <a:lnTo>
                    <a:pt x="153" y="8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1348456" y="3258190"/>
              <a:ext cx="85431" cy="118889"/>
            </a:xfrm>
            <a:custGeom>
              <a:avLst/>
              <a:gdLst/>
              <a:ahLst/>
              <a:cxnLst>
                <a:cxn ang="0">
                  <a:pos x="138" y="530"/>
                </a:cxn>
                <a:cxn ang="0">
                  <a:pos x="138" y="1081"/>
                </a:cxn>
                <a:cxn ang="0">
                  <a:pos x="111" y="1078"/>
                </a:cxn>
                <a:cxn ang="0">
                  <a:pos x="98" y="1077"/>
                </a:cxn>
                <a:cxn ang="0">
                  <a:pos x="91" y="1077"/>
                </a:cxn>
                <a:cxn ang="0">
                  <a:pos x="69" y="1075"/>
                </a:cxn>
                <a:cxn ang="0">
                  <a:pos x="38" y="1077"/>
                </a:cxn>
                <a:cxn ang="0">
                  <a:pos x="0" y="1081"/>
                </a:cxn>
                <a:cxn ang="0">
                  <a:pos x="0" y="1"/>
                </a:cxn>
                <a:cxn ang="0">
                  <a:pos x="40" y="3"/>
                </a:cxn>
                <a:cxn ang="0">
                  <a:pos x="69" y="4"/>
                </a:cxn>
                <a:cxn ang="0">
                  <a:pos x="96" y="3"/>
                </a:cxn>
                <a:cxn ang="0">
                  <a:pos x="138" y="1"/>
                </a:cxn>
                <a:cxn ang="0">
                  <a:pos x="138" y="488"/>
                </a:cxn>
                <a:cxn ang="0">
                  <a:pos x="143" y="490"/>
                </a:cxn>
                <a:cxn ang="0">
                  <a:pos x="146" y="491"/>
                </a:cxn>
                <a:cxn ang="0">
                  <a:pos x="153" y="490"/>
                </a:cxn>
                <a:cxn ang="0">
                  <a:pos x="161" y="488"/>
                </a:cxn>
                <a:cxn ang="0">
                  <a:pos x="169" y="484"/>
                </a:cxn>
                <a:cxn ang="0">
                  <a:pos x="179" y="479"/>
                </a:cxn>
                <a:cxn ang="0">
                  <a:pos x="185" y="473"/>
                </a:cxn>
                <a:cxn ang="0">
                  <a:pos x="193" y="466"/>
                </a:cxn>
                <a:cxn ang="0">
                  <a:pos x="203" y="459"/>
                </a:cxn>
                <a:cxn ang="0">
                  <a:pos x="213" y="450"/>
                </a:cxn>
                <a:cxn ang="0">
                  <a:pos x="223" y="440"/>
                </a:cxn>
                <a:cxn ang="0">
                  <a:pos x="235" y="429"/>
                </a:cxn>
                <a:cxn ang="0">
                  <a:pos x="247" y="416"/>
                </a:cxn>
                <a:cxn ang="0">
                  <a:pos x="262" y="402"/>
                </a:cxn>
                <a:cxn ang="0">
                  <a:pos x="650" y="1"/>
                </a:cxn>
                <a:cxn ang="0">
                  <a:pos x="686" y="3"/>
                </a:cxn>
                <a:cxn ang="0">
                  <a:pos x="713" y="4"/>
                </a:cxn>
                <a:cxn ang="0">
                  <a:pos x="738" y="3"/>
                </a:cxn>
                <a:cxn ang="0">
                  <a:pos x="774" y="0"/>
                </a:cxn>
                <a:cxn ang="0">
                  <a:pos x="416" y="345"/>
                </a:cxn>
                <a:cxn ang="0">
                  <a:pos x="281" y="480"/>
                </a:cxn>
                <a:cxn ang="0">
                  <a:pos x="415" y="630"/>
                </a:cxn>
                <a:cxn ang="0">
                  <a:pos x="568" y="804"/>
                </a:cxn>
                <a:cxn ang="0">
                  <a:pos x="666" y="915"/>
                </a:cxn>
                <a:cxn ang="0">
                  <a:pos x="792" y="1073"/>
                </a:cxn>
                <a:cxn ang="0">
                  <a:pos x="792" y="1081"/>
                </a:cxn>
                <a:cxn ang="0">
                  <a:pos x="758" y="1078"/>
                </a:cxn>
                <a:cxn ang="0">
                  <a:pos x="747" y="1078"/>
                </a:cxn>
                <a:cxn ang="0">
                  <a:pos x="742" y="1077"/>
                </a:cxn>
                <a:cxn ang="0">
                  <a:pos x="733" y="1077"/>
                </a:cxn>
                <a:cxn ang="0">
                  <a:pos x="706" y="1075"/>
                </a:cxn>
                <a:cxn ang="0">
                  <a:pos x="666" y="1077"/>
                </a:cxn>
                <a:cxn ang="0">
                  <a:pos x="617" y="1081"/>
                </a:cxn>
                <a:cxn ang="0">
                  <a:pos x="589" y="1039"/>
                </a:cxn>
                <a:cxn ang="0">
                  <a:pos x="560" y="1001"/>
                </a:cxn>
                <a:cxn ang="0">
                  <a:pos x="535" y="967"/>
                </a:cxn>
                <a:cxn ang="0">
                  <a:pos x="509" y="937"/>
                </a:cxn>
                <a:cxn ang="0">
                  <a:pos x="166" y="535"/>
                </a:cxn>
                <a:cxn ang="0">
                  <a:pos x="161" y="531"/>
                </a:cxn>
                <a:cxn ang="0">
                  <a:pos x="155" y="529"/>
                </a:cxn>
                <a:cxn ang="0">
                  <a:pos x="149" y="526"/>
                </a:cxn>
                <a:cxn ang="0">
                  <a:pos x="143" y="526"/>
                </a:cxn>
                <a:cxn ang="0">
                  <a:pos x="143" y="526"/>
                </a:cxn>
                <a:cxn ang="0">
                  <a:pos x="139" y="528"/>
                </a:cxn>
                <a:cxn ang="0">
                  <a:pos x="139" y="529"/>
                </a:cxn>
                <a:cxn ang="0">
                  <a:pos x="138" y="530"/>
                </a:cxn>
              </a:cxnLst>
              <a:rect l="0" t="0" r="r" b="b"/>
              <a:pathLst>
                <a:path w="792" h="1081">
                  <a:moveTo>
                    <a:pt x="138" y="530"/>
                  </a:moveTo>
                  <a:lnTo>
                    <a:pt x="138" y="1081"/>
                  </a:lnTo>
                  <a:lnTo>
                    <a:pt x="111" y="1078"/>
                  </a:lnTo>
                  <a:lnTo>
                    <a:pt x="98" y="1077"/>
                  </a:lnTo>
                  <a:lnTo>
                    <a:pt x="91" y="1077"/>
                  </a:lnTo>
                  <a:lnTo>
                    <a:pt x="69" y="1075"/>
                  </a:lnTo>
                  <a:lnTo>
                    <a:pt x="38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40" y="3"/>
                  </a:lnTo>
                  <a:lnTo>
                    <a:pt x="69" y="4"/>
                  </a:lnTo>
                  <a:lnTo>
                    <a:pt x="96" y="3"/>
                  </a:lnTo>
                  <a:lnTo>
                    <a:pt x="138" y="1"/>
                  </a:lnTo>
                  <a:lnTo>
                    <a:pt x="138" y="488"/>
                  </a:lnTo>
                  <a:lnTo>
                    <a:pt x="143" y="490"/>
                  </a:lnTo>
                  <a:lnTo>
                    <a:pt x="146" y="491"/>
                  </a:lnTo>
                  <a:lnTo>
                    <a:pt x="153" y="490"/>
                  </a:lnTo>
                  <a:lnTo>
                    <a:pt x="161" y="488"/>
                  </a:lnTo>
                  <a:lnTo>
                    <a:pt x="169" y="484"/>
                  </a:lnTo>
                  <a:lnTo>
                    <a:pt x="179" y="479"/>
                  </a:lnTo>
                  <a:lnTo>
                    <a:pt x="185" y="473"/>
                  </a:lnTo>
                  <a:lnTo>
                    <a:pt x="193" y="466"/>
                  </a:lnTo>
                  <a:lnTo>
                    <a:pt x="203" y="459"/>
                  </a:lnTo>
                  <a:lnTo>
                    <a:pt x="213" y="450"/>
                  </a:lnTo>
                  <a:lnTo>
                    <a:pt x="223" y="440"/>
                  </a:lnTo>
                  <a:lnTo>
                    <a:pt x="235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0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8" y="3"/>
                  </a:lnTo>
                  <a:lnTo>
                    <a:pt x="774" y="0"/>
                  </a:lnTo>
                  <a:lnTo>
                    <a:pt x="416" y="345"/>
                  </a:lnTo>
                  <a:lnTo>
                    <a:pt x="281" y="480"/>
                  </a:lnTo>
                  <a:lnTo>
                    <a:pt x="415" y="630"/>
                  </a:lnTo>
                  <a:lnTo>
                    <a:pt x="568" y="804"/>
                  </a:lnTo>
                  <a:lnTo>
                    <a:pt x="666" y="915"/>
                  </a:lnTo>
                  <a:lnTo>
                    <a:pt x="792" y="1073"/>
                  </a:lnTo>
                  <a:lnTo>
                    <a:pt x="792" y="1081"/>
                  </a:lnTo>
                  <a:lnTo>
                    <a:pt x="758" y="1078"/>
                  </a:lnTo>
                  <a:lnTo>
                    <a:pt x="747" y="1078"/>
                  </a:lnTo>
                  <a:lnTo>
                    <a:pt x="742" y="1077"/>
                  </a:lnTo>
                  <a:lnTo>
                    <a:pt x="733" y="1077"/>
                  </a:lnTo>
                  <a:lnTo>
                    <a:pt x="706" y="1075"/>
                  </a:lnTo>
                  <a:lnTo>
                    <a:pt x="666" y="1077"/>
                  </a:lnTo>
                  <a:lnTo>
                    <a:pt x="617" y="1081"/>
                  </a:lnTo>
                  <a:lnTo>
                    <a:pt x="589" y="1039"/>
                  </a:lnTo>
                  <a:lnTo>
                    <a:pt x="560" y="1001"/>
                  </a:lnTo>
                  <a:lnTo>
                    <a:pt x="535" y="967"/>
                  </a:lnTo>
                  <a:lnTo>
                    <a:pt x="509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43" y="526"/>
                  </a:lnTo>
                  <a:lnTo>
                    <a:pt x="139" y="528"/>
                  </a:lnTo>
                  <a:lnTo>
                    <a:pt x="139" y="529"/>
                  </a:lnTo>
                  <a:lnTo>
                    <a:pt x="138" y="53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1224024" y="3256333"/>
              <a:ext cx="102146" cy="126320"/>
            </a:xfrm>
            <a:custGeom>
              <a:avLst/>
              <a:gdLst/>
              <a:ahLst/>
              <a:cxnLst>
                <a:cxn ang="0">
                  <a:pos x="15" y="708"/>
                </a:cxn>
                <a:cxn ang="0">
                  <a:pos x="0" y="589"/>
                </a:cxn>
                <a:cxn ang="0">
                  <a:pos x="2" y="494"/>
                </a:cxn>
                <a:cxn ang="0">
                  <a:pos x="14" y="415"/>
                </a:cxn>
                <a:cxn ang="0">
                  <a:pos x="35" y="341"/>
                </a:cxn>
                <a:cxn ang="0">
                  <a:pos x="67" y="273"/>
                </a:cxn>
                <a:cxn ang="0">
                  <a:pos x="108" y="212"/>
                </a:cxn>
                <a:cxn ang="0">
                  <a:pos x="156" y="159"/>
                </a:cxn>
                <a:cxn ang="0">
                  <a:pos x="212" y="113"/>
                </a:cxn>
                <a:cxn ang="0">
                  <a:pos x="275" y="75"/>
                </a:cxn>
                <a:cxn ang="0">
                  <a:pos x="343" y="44"/>
                </a:cxn>
                <a:cxn ang="0">
                  <a:pos x="417" y="21"/>
                </a:cxn>
                <a:cxn ang="0">
                  <a:pos x="493" y="6"/>
                </a:cxn>
                <a:cxn ang="0">
                  <a:pos x="572" y="0"/>
                </a:cxn>
                <a:cxn ang="0">
                  <a:pos x="680" y="4"/>
                </a:cxn>
                <a:cxn ang="0">
                  <a:pos x="796" y="25"/>
                </a:cxn>
                <a:cxn ang="0">
                  <a:pos x="906" y="61"/>
                </a:cxn>
                <a:cxn ang="0">
                  <a:pos x="906" y="159"/>
                </a:cxn>
                <a:cxn ang="0">
                  <a:pos x="865" y="171"/>
                </a:cxn>
                <a:cxn ang="0">
                  <a:pos x="784" y="113"/>
                </a:cxn>
                <a:cxn ang="0">
                  <a:pos x="692" y="75"/>
                </a:cxn>
                <a:cxn ang="0">
                  <a:pos x="623" y="61"/>
                </a:cxn>
                <a:cxn ang="0">
                  <a:pos x="553" y="60"/>
                </a:cxn>
                <a:cxn ang="0">
                  <a:pos x="490" y="69"/>
                </a:cxn>
                <a:cxn ang="0">
                  <a:pos x="430" y="86"/>
                </a:cxn>
                <a:cxn ang="0">
                  <a:pos x="376" y="111"/>
                </a:cxn>
                <a:cxn ang="0">
                  <a:pos x="328" y="144"/>
                </a:cxn>
                <a:cxn ang="0">
                  <a:pos x="285" y="184"/>
                </a:cxn>
                <a:cxn ang="0">
                  <a:pos x="232" y="257"/>
                </a:cxn>
                <a:cxn ang="0">
                  <a:pos x="182" y="372"/>
                </a:cxn>
                <a:cxn ang="0">
                  <a:pos x="157" y="497"/>
                </a:cxn>
                <a:cxn ang="0">
                  <a:pos x="158" y="635"/>
                </a:cxn>
                <a:cxn ang="0">
                  <a:pos x="183" y="765"/>
                </a:cxn>
                <a:cxn ang="0">
                  <a:pos x="236" y="877"/>
                </a:cxn>
                <a:cxn ang="0">
                  <a:pos x="312" y="964"/>
                </a:cxn>
                <a:cxn ang="0">
                  <a:pos x="382" y="1013"/>
                </a:cxn>
                <a:cxn ang="0">
                  <a:pos x="460" y="1045"/>
                </a:cxn>
                <a:cxn ang="0">
                  <a:pos x="576" y="1060"/>
                </a:cxn>
                <a:cxn ang="0">
                  <a:pos x="652" y="1055"/>
                </a:cxn>
                <a:cxn ang="0">
                  <a:pos x="723" y="1037"/>
                </a:cxn>
                <a:cxn ang="0">
                  <a:pos x="837" y="985"/>
                </a:cxn>
                <a:cxn ang="0">
                  <a:pos x="911" y="934"/>
                </a:cxn>
                <a:cxn ang="0">
                  <a:pos x="825" y="1073"/>
                </a:cxn>
                <a:cxn ang="0">
                  <a:pos x="712" y="1107"/>
                </a:cxn>
                <a:cxn ang="0">
                  <a:pos x="586" y="1122"/>
                </a:cxn>
                <a:cxn ang="0">
                  <a:pos x="461" y="1116"/>
                </a:cxn>
                <a:cxn ang="0">
                  <a:pos x="349" y="1092"/>
                </a:cxn>
                <a:cxn ang="0">
                  <a:pos x="249" y="1049"/>
                </a:cxn>
                <a:cxn ang="0">
                  <a:pos x="167" y="988"/>
                </a:cxn>
                <a:cxn ang="0">
                  <a:pos x="99" y="910"/>
                </a:cxn>
                <a:cxn ang="0">
                  <a:pos x="48" y="816"/>
                </a:cxn>
              </a:cxnLst>
              <a:rect l="0" t="0" r="r" b="b"/>
              <a:pathLst>
                <a:path w="931" h="1122">
                  <a:moveTo>
                    <a:pt x="37" y="789"/>
                  </a:moveTo>
                  <a:lnTo>
                    <a:pt x="29" y="763"/>
                  </a:lnTo>
                  <a:lnTo>
                    <a:pt x="21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5" y="649"/>
                  </a:lnTo>
                  <a:lnTo>
                    <a:pt x="2" y="620"/>
                  </a:lnTo>
                  <a:lnTo>
                    <a:pt x="0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2" y="494"/>
                  </a:lnTo>
                  <a:lnTo>
                    <a:pt x="4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4" y="415"/>
                  </a:lnTo>
                  <a:lnTo>
                    <a:pt x="18" y="396"/>
                  </a:lnTo>
                  <a:lnTo>
                    <a:pt x="24" y="378"/>
                  </a:lnTo>
                  <a:lnTo>
                    <a:pt x="30" y="359"/>
                  </a:lnTo>
                  <a:lnTo>
                    <a:pt x="35" y="341"/>
                  </a:lnTo>
                  <a:lnTo>
                    <a:pt x="43" y="323"/>
                  </a:lnTo>
                  <a:lnTo>
                    <a:pt x="50" y="306"/>
                  </a:lnTo>
                  <a:lnTo>
                    <a:pt x="58" y="290"/>
                  </a:lnTo>
                  <a:lnTo>
                    <a:pt x="67" y="273"/>
                  </a:lnTo>
                  <a:lnTo>
                    <a:pt x="76" y="258"/>
                  </a:lnTo>
                  <a:lnTo>
                    <a:pt x="86" y="242"/>
                  </a:lnTo>
                  <a:lnTo>
                    <a:pt x="97" y="227"/>
                  </a:lnTo>
                  <a:lnTo>
                    <a:pt x="108" y="212"/>
                  </a:lnTo>
                  <a:lnTo>
                    <a:pt x="119" y="198"/>
                  </a:lnTo>
                  <a:lnTo>
                    <a:pt x="132" y="184"/>
                  </a:lnTo>
                  <a:lnTo>
                    <a:pt x="143" y="172"/>
                  </a:lnTo>
                  <a:lnTo>
                    <a:pt x="156" y="159"/>
                  </a:lnTo>
                  <a:lnTo>
                    <a:pt x="170" y="147"/>
                  </a:lnTo>
                  <a:lnTo>
                    <a:pt x="183" y="136"/>
                  </a:lnTo>
                  <a:lnTo>
                    <a:pt x="197" y="124"/>
                  </a:lnTo>
                  <a:lnTo>
                    <a:pt x="212" y="113"/>
                  </a:lnTo>
                  <a:lnTo>
                    <a:pt x="227" y="103"/>
                  </a:lnTo>
                  <a:lnTo>
                    <a:pt x="242" y="93"/>
                  </a:lnTo>
                  <a:lnTo>
                    <a:pt x="258" y="84"/>
                  </a:lnTo>
                  <a:lnTo>
                    <a:pt x="275" y="75"/>
                  </a:lnTo>
                  <a:lnTo>
                    <a:pt x="292" y="67"/>
                  </a:lnTo>
                  <a:lnTo>
                    <a:pt x="308" y="59"/>
                  </a:lnTo>
                  <a:lnTo>
                    <a:pt x="325" y="51"/>
                  </a:lnTo>
                  <a:lnTo>
                    <a:pt x="343" y="44"/>
                  </a:lnTo>
                  <a:lnTo>
                    <a:pt x="361" y="38"/>
                  </a:lnTo>
                  <a:lnTo>
                    <a:pt x="379" y="31"/>
                  </a:lnTo>
                  <a:lnTo>
                    <a:pt x="397" y="26"/>
                  </a:lnTo>
                  <a:lnTo>
                    <a:pt x="417" y="21"/>
                  </a:lnTo>
                  <a:lnTo>
                    <a:pt x="435" y="17"/>
                  </a:lnTo>
                  <a:lnTo>
                    <a:pt x="454" y="12"/>
                  </a:lnTo>
                  <a:lnTo>
                    <a:pt x="473" y="9"/>
                  </a:lnTo>
                  <a:lnTo>
                    <a:pt x="493" y="6"/>
                  </a:lnTo>
                  <a:lnTo>
                    <a:pt x="512" y="4"/>
                  </a:lnTo>
                  <a:lnTo>
                    <a:pt x="532" y="2"/>
                  </a:lnTo>
                  <a:lnTo>
                    <a:pt x="552" y="1"/>
                  </a:lnTo>
                  <a:lnTo>
                    <a:pt x="572" y="0"/>
                  </a:lnTo>
                  <a:lnTo>
                    <a:pt x="593" y="0"/>
                  </a:lnTo>
                  <a:lnTo>
                    <a:pt x="622" y="1"/>
                  </a:lnTo>
                  <a:lnTo>
                    <a:pt x="652" y="2"/>
                  </a:lnTo>
                  <a:lnTo>
                    <a:pt x="680" y="4"/>
                  </a:lnTo>
                  <a:lnTo>
                    <a:pt x="710" y="7"/>
                  </a:lnTo>
                  <a:lnTo>
                    <a:pt x="739" y="12"/>
                  </a:lnTo>
                  <a:lnTo>
                    <a:pt x="767" y="18"/>
                  </a:lnTo>
                  <a:lnTo>
                    <a:pt x="796" y="25"/>
                  </a:lnTo>
                  <a:lnTo>
                    <a:pt x="824" y="33"/>
                  </a:lnTo>
                  <a:lnTo>
                    <a:pt x="852" y="41"/>
                  </a:lnTo>
                  <a:lnTo>
                    <a:pt x="879" y="51"/>
                  </a:lnTo>
                  <a:lnTo>
                    <a:pt x="906" y="61"/>
                  </a:lnTo>
                  <a:lnTo>
                    <a:pt x="931" y="73"/>
                  </a:lnTo>
                  <a:lnTo>
                    <a:pt x="923" y="98"/>
                  </a:lnTo>
                  <a:lnTo>
                    <a:pt x="914" y="127"/>
                  </a:lnTo>
                  <a:lnTo>
                    <a:pt x="906" y="159"/>
                  </a:lnTo>
                  <a:lnTo>
                    <a:pt x="899" y="194"/>
                  </a:lnTo>
                  <a:lnTo>
                    <a:pt x="888" y="195"/>
                  </a:lnTo>
                  <a:lnTo>
                    <a:pt x="877" y="183"/>
                  </a:lnTo>
                  <a:lnTo>
                    <a:pt x="865" y="171"/>
                  </a:lnTo>
                  <a:lnTo>
                    <a:pt x="849" y="157"/>
                  </a:lnTo>
                  <a:lnTo>
                    <a:pt x="830" y="142"/>
                  </a:lnTo>
                  <a:lnTo>
                    <a:pt x="808" y="127"/>
                  </a:lnTo>
                  <a:lnTo>
                    <a:pt x="784" y="113"/>
                  </a:lnTo>
                  <a:lnTo>
                    <a:pt x="757" y="99"/>
                  </a:lnTo>
                  <a:lnTo>
                    <a:pt x="726" y="86"/>
                  </a:lnTo>
                  <a:lnTo>
                    <a:pt x="709" y="80"/>
                  </a:lnTo>
                  <a:lnTo>
                    <a:pt x="692" y="75"/>
                  </a:lnTo>
                  <a:lnTo>
                    <a:pt x="676" y="70"/>
                  </a:lnTo>
                  <a:lnTo>
                    <a:pt x="658" y="67"/>
                  </a:lnTo>
                  <a:lnTo>
                    <a:pt x="641" y="63"/>
                  </a:lnTo>
                  <a:lnTo>
                    <a:pt x="623" y="61"/>
                  </a:lnTo>
                  <a:lnTo>
                    <a:pt x="605" y="60"/>
                  </a:lnTo>
                  <a:lnTo>
                    <a:pt x="587" y="59"/>
                  </a:lnTo>
                  <a:lnTo>
                    <a:pt x="570" y="59"/>
                  </a:lnTo>
                  <a:lnTo>
                    <a:pt x="553" y="60"/>
                  </a:lnTo>
                  <a:lnTo>
                    <a:pt x="537" y="61"/>
                  </a:lnTo>
                  <a:lnTo>
                    <a:pt x="520" y="63"/>
                  </a:lnTo>
                  <a:lnTo>
                    <a:pt x="504" y="65"/>
                  </a:lnTo>
                  <a:lnTo>
                    <a:pt x="490" y="69"/>
                  </a:lnTo>
                  <a:lnTo>
                    <a:pt x="474" y="72"/>
                  </a:lnTo>
                  <a:lnTo>
                    <a:pt x="459" y="76"/>
                  </a:lnTo>
                  <a:lnTo>
                    <a:pt x="444" y="80"/>
                  </a:lnTo>
                  <a:lnTo>
                    <a:pt x="430" y="86"/>
                  </a:lnTo>
                  <a:lnTo>
                    <a:pt x="417" y="91"/>
                  </a:lnTo>
                  <a:lnTo>
                    <a:pt x="403" y="97"/>
                  </a:lnTo>
                  <a:lnTo>
                    <a:pt x="389" y="104"/>
                  </a:lnTo>
                  <a:lnTo>
                    <a:pt x="376" y="111"/>
                  </a:lnTo>
                  <a:lnTo>
                    <a:pt x="364" y="119"/>
                  </a:lnTo>
                  <a:lnTo>
                    <a:pt x="352" y="126"/>
                  </a:lnTo>
                  <a:lnTo>
                    <a:pt x="339" y="134"/>
                  </a:lnTo>
                  <a:lnTo>
                    <a:pt x="328" y="144"/>
                  </a:lnTo>
                  <a:lnTo>
                    <a:pt x="317" y="154"/>
                  </a:lnTo>
                  <a:lnTo>
                    <a:pt x="306" y="163"/>
                  </a:lnTo>
                  <a:lnTo>
                    <a:pt x="296" y="174"/>
                  </a:lnTo>
                  <a:lnTo>
                    <a:pt x="285" y="184"/>
                  </a:lnTo>
                  <a:lnTo>
                    <a:pt x="276" y="195"/>
                  </a:lnTo>
                  <a:lnTo>
                    <a:pt x="266" y="207"/>
                  </a:lnTo>
                  <a:lnTo>
                    <a:pt x="248" y="231"/>
                  </a:lnTo>
                  <a:lnTo>
                    <a:pt x="232" y="257"/>
                  </a:lnTo>
                  <a:lnTo>
                    <a:pt x="217" y="283"/>
                  </a:lnTo>
                  <a:lnTo>
                    <a:pt x="204" y="313"/>
                  </a:lnTo>
                  <a:lnTo>
                    <a:pt x="192" y="341"/>
                  </a:lnTo>
                  <a:lnTo>
                    <a:pt x="182" y="372"/>
                  </a:lnTo>
                  <a:lnTo>
                    <a:pt x="174" y="402"/>
                  </a:lnTo>
                  <a:lnTo>
                    <a:pt x="167" y="434"/>
                  </a:lnTo>
                  <a:lnTo>
                    <a:pt x="161" y="466"/>
                  </a:lnTo>
                  <a:lnTo>
                    <a:pt x="157" y="497"/>
                  </a:lnTo>
                  <a:lnTo>
                    <a:pt x="155" y="530"/>
                  </a:lnTo>
                  <a:lnTo>
                    <a:pt x="154" y="564"/>
                  </a:lnTo>
                  <a:lnTo>
                    <a:pt x="155" y="600"/>
                  </a:lnTo>
                  <a:lnTo>
                    <a:pt x="158" y="635"/>
                  </a:lnTo>
                  <a:lnTo>
                    <a:pt x="162" y="669"/>
                  </a:lnTo>
                  <a:lnTo>
                    <a:pt x="168" y="702"/>
                  </a:lnTo>
                  <a:lnTo>
                    <a:pt x="175" y="734"/>
                  </a:lnTo>
                  <a:lnTo>
                    <a:pt x="183" y="765"/>
                  </a:lnTo>
                  <a:lnTo>
                    <a:pt x="194" y="795"/>
                  </a:lnTo>
                  <a:lnTo>
                    <a:pt x="206" y="824"/>
                  </a:lnTo>
                  <a:lnTo>
                    <a:pt x="221" y="851"/>
                  </a:lnTo>
                  <a:lnTo>
                    <a:pt x="236" y="877"/>
                  </a:lnTo>
                  <a:lnTo>
                    <a:pt x="253" y="902"/>
                  </a:lnTo>
                  <a:lnTo>
                    <a:pt x="271" y="924"/>
                  </a:lnTo>
                  <a:lnTo>
                    <a:pt x="290" y="945"/>
                  </a:lnTo>
                  <a:lnTo>
                    <a:pt x="312" y="964"/>
                  </a:lnTo>
                  <a:lnTo>
                    <a:pt x="333" y="983"/>
                  </a:lnTo>
                  <a:lnTo>
                    <a:pt x="357" y="998"/>
                  </a:lnTo>
                  <a:lnTo>
                    <a:pt x="369" y="1006"/>
                  </a:lnTo>
                  <a:lnTo>
                    <a:pt x="382" y="1013"/>
                  </a:lnTo>
                  <a:lnTo>
                    <a:pt x="393" y="1020"/>
                  </a:lnTo>
                  <a:lnTo>
                    <a:pt x="407" y="1026"/>
                  </a:lnTo>
                  <a:lnTo>
                    <a:pt x="432" y="1037"/>
                  </a:lnTo>
                  <a:lnTo>
                    <a:pt x="460" y="1045"/>
                  </a:lnTo>
                  <a:lnTo>
                    <a:pt x="487" y="1052"/>
                  </a:lnTo>
                  <a:lnTo>
                    <a:pt x="516" y="1056"/>
                  </a:lnTo>
                  <a:lnTo>
                    <a:pt x="546" y="1059"/>
                  </a:lnTo>
                  <a:lnTo>
                    <a:pt x="576" y="1060"/>
                  </a:lnTo>
                  <a:lnTo>
                    <a:pt x="596" y="1060"/>
                  </a:lnTo>
                  <a:lnTo>
                    <a:pt x="615" y="1059"/>
                  </a:lnTo>
                  <a:lnTo>
                    <a:pt x="633" y="1057"/>
                  </a:lnTo>
                  <a:lnTo>
                    <a:pt x="652" y="1055"/>
                  </a:lnTo>
                  <a:lnTo>
                    <a:pt x="670" y="1050"/>
                  </a:lnTo>
                  <a:lnTo>
                    <a:pt x="688" y="1047"/>
                  </a:lnTo>
                  <a:lnTo>
                    <a:pt x="706" y="1042"/>
                  </a:lnTo>
                  <a:lnTo>
                    <a:pt x="723" y="1037"/>
                  </a:lnTo>
                  <a:lnTo>
                    <a:pt x="756" y="1025"/>
                  </a:lnTo>
                  <a:lnTo>
                    <a:pt x="786" y="1012"/>
                  </a:lnTo>
                  <a:lnTo>
                    <a:pt x="813" y="998"/>
                  </a:lnTo>
                  <a:lnTo>
                    <a:pt x="837" y="985"/>
                  </a:lnTo>
                  <a:lnTo>
                    <a:pt x="858" y="971"/>
                  </a:lnTo>
                  <a:lnTo>
                    <a:pt x="877" y="957"/>
                  </a:lnTo>
                  <a:lnTo>
                    <a:pt x="895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78" y="1046"/>
                  </a:lnTo>
                  <a:lnTo>
                    <a:pt x="853" y="1060"/>
                  </a:lnTo>
                  <a:lnTo>
                    <a:pt x="825" y="1073"/>
                  </a:lnTo>
                  <a:lnTo>
                    <a:pt x="797" y="1084"/>
                  </a:lnTo>
                  <a:lnTo>
                    <a:pt x="770" y="1093"/>
                  </a:lnTo>
                  <a:lnTo>
                    <a:pt x="742" y="1100"/>
                  </a:lnTo>
                  <a:lnTo>
                    <a:pt x="712" y="1107"/>
                  </a:lnTo>
                  <a:lnTo>
                    <a:pt x="681" y="1112"/>
                  </a:lnTo>
                  <a:lnTo>
                    <a:pt x="650" y="1116"/>
                  </a:lnTo>
                  <a:lnTo>
                    <a:pt x="618" y="1119"/>
                  </a:lnTo>
                  <a:lnTo>
                    <a:pt x="586" y="1122"/>
                  </a:lnTo>
                  <a:lnTo>
                    <a:pt x="554" y="1122"/>
                  </a:lnTo>
                  <a:lnTo>
                    <a:pt x="522" y="1122"/>
                  </a:lnTo>
                  <a:lnTo>
                    <a:pt x="492" y="1119"/>
                  </a:lnTo>
                  <a:lnTo>
                    <a:pt x="461" y="1116"/>
                  </a:lnTo>
                  <a:lnTo>
                    <a:pt x="431" y="1112"/>
                  </a:lnTo>
                  <a:lnTo>
                    <a:pt x="403" y="1107"/>
                  </a:lnTo>
                  <a:lnTo>
                    <a:pt x="375" y="1099"/>
                  </a:lnTo>
                  <a:lnTo>
                    <a:pt x="349" y="1092"/>
                  </a:lnTo>
                  <a:lnTo>
                    <a:pt x="323" y="1082"/>
                  </a:lnTo>
                  <a:lnTo>
                    <a:pt x="298" y="1073"/>
                  </a:lnTo>
                  <a:lnTo>
                    <a:pt x="274" y="1061"/>
                  </a:lnTo>
                  <a:lnTo>
                    <a:pt x="249" y="1049"/>
                  </a:lnTo>
                  <a:lnTo>
                    <a:pt x="227" y="1036"/>
                  </a:lnTo>
                  <a:lnTo>
                    <a:pt x="206" y="1021"/>
                  </a:lnTo>
                  <a:lnTo>
                    <a:pt x="186" y="1005"/>
                  </a:lnTo>
                  <a:lnTo>
                    <a:pt x="167" y="988"/>
                  </a:lnTo>
                  <a:lnTo>
                    <a:pt x="147" y="970"/>
                  </a:lnTo>
                  <a:lnTo>
                    <a:pt x="130" y="951"/>
                  </a:lnTo>
                  <a:lnTo>
                    <a:pt x="115" y="932"/>
                  </a:lnTo>
                  <a:lnTo>
                    <a:pt x="99" y="910"/>
                  </a:lnTo>
                  <a:lnTo>
                    <a:pt x="85" y="888"/>
                  </a:lnTo>
                  <a:lnTo>
                    <a:pt x="71" y="865"/>
                  </a:lnTo>
                  <a:lnTo>
                    <a:pt x="58" y="841"/>
                  </a:lnTo>
                  <a:lnTo>
                    <a:pt x="48" y="816"/>
                  </a:lnTo>
                  <a:lnTo>
                    <a:pt x="37" y="78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6" name="Freeform 30"/>
            <p:cNvSpPr>
              <a:spLocks noEditPoints="1"/>
            </p:cNvSpPr>
            <p:nvPr userDrawn="1"/>
          </p:nvSpPr>
          <p:spPr bwMode="auto">
            <a:xfrm>
              <a:off x="1134879" y="3258190"/>
              <a:ext cx="74288" cy="118889"/>
            </a:xfrm>
            <a:custGeom>
              <a:avLst/>
              <a:gdLst/>
              <a:ahLst/>
              <a:cxnLst>
                <a:cxn ang="0">
                  <a:pos x="280" y="60"/>
                </a:cxn>
                <a:cxn ang="0">
                  <a:pos x="139" y="60"/>
                </a:cxn>
                <a:cxn ang="0">
                  <a:pos x="216" y="525"/>
                </a:cxn>
                <a:cxn ang="0">
                  <a:pos x="246" y="522"/>
                </a:cxn>
                <a:cxn ang="0">
                  <a:pos x="283" y="521"/>
                </a:cxn>
                <a:cxn ang="0">
                  <a:pos x="332" y="516"/>
                </a:cxn>
                <a:cxn ang="0">
                  <a:pos x="382" y="502"/>
                </a:cxn>
                <a:cxn ang="0">
                  <a:pos x="427" y="480"/>
                </a:cxn>
                <a:cxn ang="0">
                  <a:pos x="466" y="452"/>
                </a:cxn>
                <a:cxn ang="0">
                  <a:pos x="497" y="418"/>
                </a:cxn>
                <a:cxn ang="0">
                  <a:pos x="520" y="378"/>
                </a:cxn>
                <a:cxn ang="0">
                  <a:pos x="536" y="333"/>
                </a:cxn>
                <a:cxn ang="0">
                  <a:pos x="543" y="283"/>
                </a:cxn>
                <a:cxn ang="0">
                  <a:pos x="542" y="240"/>
                </a:cxn>
                <a:cxn ang="0">
                  <a:pos x="537" y="203"/>
                </a:cxn>
                <a:cxn ang="0">
                  <a:pos x="525" y="168"/>
                </a:cxn>
                <a:cxn ang="0">
                  <a:pos x="507" y="137"/>
                </a:cxn>
                <a:cxn ang="0">
                  <a:pos x="485" y="110"/>
                </a:cxn>
                <a:cxn ang="0">
                  <a:pos x="457" y="89"/>
                </a:cxn>
                <a:cxn ang="0">
                  <a:pos x="422" y="74"/>
                </a:cxn>
                <a:cxn ang="0">
                  <a:pos x="380" y="65"/>
                </a:cxn>
                <a:cxn ang="0">
                  <a:pos x="351" y="63"/>
                </a:cxn>
                <a:cxn ang="0">
                  <a:pos x="310" y="586"/>
                </a:cxn>
                <a:cxn ang="0">
                  <a:pos x="272" y="588"/>
                </a:cxn>
                <a:cxn ang="0">
                  <a:pos x="240" y="588"/>
                </a:cxn>
                <a:cxn ang="0">
                  <a:pos x="220" y="586"/>
                </a:cxn>
                <a:cxn ang="0">
                  <a:pos x="183" y="584"/>
                </a:cxn>
                <a:cxn ang="0">
                  <a:pos x="111" y="1077"/>
                </a:cxn>
                <a:cxn ang="0">
                  <a:pos x="70" y="1074"/>
                </a:cxn>
                <a:cxn ang="0">
                  <a:pos x="0" y="0"/>
                </a:cxn>
                <a:cxn ang="0">
                  <a:pos x="354" y="1"/>
                </a:cxn>
                <a:cxn ang="0">
                  <a:pos x="447" y="10"/>
                </a:cxn>
                <a:cxn ang="0">
                  <a:pos x="523" y="24"/>
                </a:cxn>
                <a:cxn ang="0">
                  <a:pos x="582" y="47"/>
                </a:cxn>
                <a:cxn ang="0">
                  <a:pos x="627" y="79"/>
                </a:cxn>
                <a:cxn ang="0">
                  <a:pos x="659" y="120"/>
                </a:cxn>
                <a:cxn ang="0">
                  <a:pos x="679" y="172"/>
                </a:cxn>
                <a:cxn ang="0">
                  <a:pos x="688" y="235"/>
                </a:cxn>
                <a:cxn ang="0">
                  <a:pos x="685" y="304"/>
                </a:cxn>
                <a:cxn ang="0">
                  <a:pos x="674" y="364"/>
                </a:cxn>
                <a:cxn ang="0">
                  <a:pos x="652" y="416"/>
                </a:cxn>
                <a:cxn ang="0">
                  <a:pos x="619" y="460"/>
                </a:cxn>
                <a:cxn ang="0">
                  <a:pos x="575" y="497"/>
                </a:cxn>
                <a:cxn ang="0">
                  <a:pos x="521" y="528"/>
                </a:cxn>
                <a:cxn ang="0">
                  <a:pos x="457" y="553"/>
                </a:cxn>
                <a:cxn ang="0">
                  <a:pos x="379" y="574"/>
                </a:cxn>
                <a:cxn ang="0">
                  <a:pos x="334" y="584"/>
                </a:cxn>
              </a:cxnLst>
              <a:rect l="0" t="0" r="r" b="b"/>
              <a:pathLst>
                <a:path w="688" h="1080">
                  <a:moveTo>
                    <a:pt x="319" y="61"/>
                  </a:moveTo>
                  <a:lnTo>
                    <a:pt x="299" y="61"/>
                  </a:lnTo>
                  <a:lnTo>
                    <a:pt x="280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lnTo>
                    <a:pt x="216" y="525"/>
                  </a:lnTo>
                  <a:lnTo>
                    <a:pt x="222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2" y="502"/>
                  </a:lnTo>
                  <a:lnTo>
                    <a:pt x="398" y="496"/>
                  </a:lnTo>
                  <a:lnTo>
                    <a:pt x="413" y="488"/>
                  </a:lnTo>
                  <a:lnTo>
                    <a:pt x="427" y="480"/>
                  </a:lnTo>
                  <a:lnTo>
                    <a:pt x="441" y="471"/>
                  </a:lnTo>
                  <a:lnTo>
                    <a:pt x="453" y="462"/>
                  </a:lnTo>
                  <a:lnTo>
                    <a:pt x="466" y="452"/>
                  </a:lnTo>
                  <a:lnTo>
                    <a:pt x="477" y="442"/>
                  </a:lnTo>
                  <a:lnTo>
                    <a:pt x="487" y="430"/>
                  </a:lnTo>
                  <a:lnTo>
                    <a:pt x="497" y="418"/>
                  </a:lnTo>
                  <a:lnTo>
                    <a:pt x="505" y="406"/>
                  </a:lnTo>
                  <a:lnTo>
                    <a:pt x="514" y="392"/>
                  </a:lnTo>
                  <a:lnTo>
                    <a:pt x="520" y="378"/>
                  </a:lnTo>
                  <a:lnTo>
                    <a:pt x="527" y="363"/>
                  </a:lnTo>
                  <a:lnTo>
                    <a:pt x="532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3" y="283"/>
                  </a:lnTo>
                  <a:lnTo>
                    <a:pt x="543" y="266"/>
                  </a:lnTo>
                  <a:lnTo>
                    <a:pt x="543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7" y="89"/>
                  </a:lnTo>
                  <a:lnTo>
                    <a:pt x="445" y="84"/>
                  </a:lnTo>
                  <a:lnTo>
                    <a:pt x="434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5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close/>
                  <a:moveTo>
                    <a:pt x="310" y="586"/>
                  </a:moveTo>
                  <a:lnTo>
                    <a:pt x="298" y="587"/>
                  </a:lnTo>
                  <a:lnTo>
                    <a:pt x="285" y="588"/>
                  </a:lnTo>
                  <a:lnTo>
                    <a:pt x="272" y="588"/>
                  </a:lnTo>
                  <a:lnTo>
                    <a:pt x="260" y="588"/>
                  </a:lnTo>
                  <a:lnTo>
                    <a:pt x="246" y="588"/>
                  </a:lnTo>
                  <a:lnTo>
                    <a:pt x="240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20" y="586"/>
                  </a:lnTo>
                  <a:lnTo>
                    <a:pt x="195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1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70" y="1074"/>
                  </a:lnTo>
                  <a:lnTo>
                    <a:pt x="38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2" y="0"/>
                  </a:lnTo>
                  <a:lnTo>
                    <a:pt x="319" y="0"/>
                  </a:lnTo>
                  <a:lnTo>
                    <a:pt x="354" y="1"/>
                  </a:lnTo>
                  <a:lnTo>
                    <a:pt x="387" y="3"/>
                  </a:lnTo>
                  <a:lnTo>
                    <a:pt x="417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500" y="18"/>
                  </a:lnTo>
                  <a:lnTo>
                    <a:pt x="523" y="24"/>
                  </a:lnTo>
                  <a:lnTo>
                    <a:pt x="545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5" y="212"/>
                  </a:lnTo>
                  <a:lnTo>
                    <a:pt x="688" y="235"/>
                  </a:lnTo>
                  <a:lnTo>
                    <a:pt x="688" y="258"/>
                  </a:lnTo>
                  <a:lnTo>
                    <a:pt x="688" y="281"/>
                  </a:lnTo>
                  <a:lnTo>
                    <a:pt x="685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0" y="485"/>
                  </a:lnTo>
                  <a:lnTo>
                    <a:pt x="575" y="497"/>
                  </a:lnTo>
                  <a:lnTo>
                    <a:pt x="558" y="507"/>
                  </a:lnTo>
                  <a:lnTo>
                    <a:pt x="540" y="518"/>
                  </a:lnTo>
                  <a:lnTo>
                    <a:pt x="521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7" name="Freeform 31"/>
            <p:cNvSpPr>
              <a:spLocks noEditPoints="1"/>
            </p:cNvSpPr>
            <p:nvPr userDrawn="1"/>
          </p:nvSpPr>
          <p:spPr bwMode="auto">
            <a:xfrm>
              <a:off x="1017876" y="3258190"/>
              <a:ext cx="85431" cy="118889"/>
            </a:xfrm>
            <a:custGeom>
              <a:avLst/>
              <a:gdLst/>
              <a:ahLst/>
              <a:cxnLst>
                <a:cxn ang="0">
                  <a:pos x="203" y="51"/>
                </a:cxn>
                <a:cxn ang="0">
                  <a:pos x="228" y="38"/>
                </a:cxn>
                <a:cxn ang="0">
                  <a:pos x="255" y="28"/>
                </a:cxn>
                <a:cxn ang="0">
                  <a:pos x="285" y="18"/>
                </a:cxn>
                <a:cxn ang="0">
                  <a:pos x="318" y="11"/>
                </a:cxn>
                <a:cxn ang="0">
                  <a:pos x="355" y="5"/>
                </a:cxn>
                <a:cxn ang="0">
                  <a:pos x="414" y="1"/>
                </a:cxn>
                <a:cxn ang="0">
                  <a:pos x="791" y="0"/>
                </a:cxn>
                <a:cxn ang="0">
                  <a:pos x="765" y="1077"/>
                </a:cxn>
                <a:cxn ang="0">
                  <a:pos x="746" y="1076"/>
                </a:cxn>
                <a:cxn ang="0">
                  <a:pos x="700" y="1076"/>
                </a:cxn>
                <a:cxn ang="0">
                  <a:pos x="653" y="1080"/>
                </a:cxn>
                <a:cxn ang="0">
                  <a:pos x="592" y="552"/>
                </a:cxn>
                <a:cxn ang="0">
                  <a:pos x="282" y="944"/>
                </a:cxn>
                <a:cxn ang="0">
                  <a:pos x="144" y="1076"/>
                </a:cxn>
                <a:cxn ang="0">
                  <a:pos x="125" y="1076"/>
                </a:cxn>
                <a:cxn ang="0">
                  <a:pos x="92" y="1074"/>
                </a:cxn>
                <a:cxn ang="0">
                  <a:pos x="38" y="1077"/>
                </a:cxn>
                <a:cxn ang="0">
                  <a:pos x="31" y="1040"/>
                </a:cxn>
                <a:cxn ang="0">
                  <a:pos x="431" y="540"/>
                </a:cxn>
                <a:cxn ang="0">
                  <a:pos x="366" y="524"/>
                </a:cxn>
                <a:cxn ang="0">
                  <a:pos x="306" y="502"/>
                </a:cxn>
                <a:cxn ang="0">
                  <a:pos x="251" y="475"/>
                </a:cxn>
                <a:cxn ang="0">
                  <a:pos x="202" y="441"/>
                </a:cxn>
                <a:cxn ang="0">
                  <a:pos x="180" y="420"/>
                </a:cxn>
                <a:cxn ang="0">
                  <a:pos x="160" y="399"/>
                </a:cxn>
                <a:cxn ang="0">
                  <a:pos x="144" y="377"/>
                </a:cxn>
                <a:cxn ang="0">
                  <a:pos x="131" y="352"/>
                </a:cxn>
                <a:cxn ang="0">
                  <a:pos x="121" y="327"/>
                </a:cxn>
                <a:cxn ang="0">
                  <a:pos x="113" y="299"/>
                </a:cxn>
                <a:cxn ang="0">
                  <a:pos x="109" y="270"/>
                </a:cxn>
                <a:cxn ang="0">
                  <a:pos x="107" y="240"/>
                </a:cxn>
                <a:cxn ang="0">
                  <a:pos x="109" y="210"/>
                </a:cxn>
                <a:cxn ang="0">
                  <a:pos x="112" y="183"/>
                </a:cxn>
                <a:cxn ang="0">
                  <a:pos x="119" y="157"/>
                </a:cxn>
                <a:cxn ang="0">
                  <a:pos x="129" y="134"/>
                </a:cxn>
                <a:cxn ang="0">
                  <a:pos x="141" y="113"/>
                </a:cxn>
                <a:cxn ang="0">
                  <a:pos x="156" y="92"/>
                </a:cxn>
                <a:cxn ang="0">
                  <a:pos x="172" y="74"/>
                </a:cxn>
                <a:cxn ang="0">
                  <a:pos x="192" y="58"/>
                </a:cxn>
                <a:cxn ang="0">
                  <a:pos x="653" y="57"/>
                </a:cxn>
                <a:cxn ang="0">
                  <a:pos x="519" y="54"/>
                </a:cxn>
                <a:cxn ang="0">
                  <a:pos x="458" y="56"/>
                </a:cxn>
                <a:cxn ang="0">
                  <a:pos x="421" y="60"/>
                </a:cxn>
                <a:cxn ang="0">
                  <a:pos x="381" y="69"/>
                </a:cxn>
                <a:cxn ang="0">
                  <a:pos x="346" y="83"/>
                </a:cxn>
                <a:cxn ang="0">
                  <a:pos x="315" y="101"/>
                </a:cxn>
                <a:cxn ang="0">
                  <a:pos x="291" y="123"/>
                </a:cxn>
                <a:cxn ang="0">
                  <a:pos x="272" y="150"/>
                </a:cxn>
                <a:cxn ang="0">
                  <a:pos x="258" y="182"/>
                </a:cxn>
                <a:cxn ang="0">
                  <a:pos x="251" y="218"/>
                </a:cxn>
                <a:cxn ang="0">
                  <a:pos x="248" y="258"/>
                </a:cxn>
                <a:cxn ang="0">
                  <a:pos x="251" y="300"/>
                </a:cxn>
                <a:cxn ang="0">
                  <a:pos x="261" y="339"/>
                </a:cxn>
                <a:cxn ang="0">
                  <a:pos x="279" y="374"/>
                </a:cxn>
                <a:cxn ang="0">
                  <a:pos x="304" y="404"/>
                </a:cxn>
                <a:cxn ang="0">
                  <a:pos x="333" y="432"/>
                </a:cxn>
                <a:cxn ang="0">
                  <a:pos x="367" y="454"/>
                </a:cxn>
                <a:cxn ang="0">
                  <a:pos x="407" y="471"/>
                </a:cxn>
                <a:cxn ang="0">
                  <a:pos x="450" y="484"/>
                </a:cxn>
                <a:cxn ang="0">
                  <a:pos x="507" y="492"/>
                </a:cxn>
                <a:cxn ang="0">
                  <a:pos x="579" y="494"/>
                </a:cxn>
              </a:cxnLst>
              <a:rect l="0" t="0" r="r" b="b"/>
              <a:pathLst>
                <a:path w="791" h="1081">
                  <a:moveTo>
                    <a:pt x="192" y="58"/>
                  </a:moveTo>
                  <a:lnTo>
                    <a:pt x="203" y="51"/>
                  </a:lnTo>
                  <a:lnTo>
                    <a:pt x="215" y="45"/>
                  </a:lnTo>
                  <a:lnTo>
                    <a:pt x="228" y="38"/>
                  </a:lnTo>
                  <a:lnTo>
                    <a:pt x="240" y="33"/>
                  </a:lnTo>
                  <a:lnTo>
                    <a:pt x="255" y="28"/>
                  </a:lnTo>
                  <a:lnTo>
                    <a:pt x="269" y="22"/>
                  </a:lnTo>
                  <a:lnTo>
                    <a:pt x="285" y="18"/>
                  </a:lnTo>
                  <a:lnTo>
                    <a:pt x="301" y="15"/>
                  </a:lnTo>
                  <a:lnTo>
                    <a:pt x="318" y="11"/>
                  </a:lnTo>
                  <a:lnTo>
                    <a:pt x="336" y="9"/>
                  </a:lnTo>
                  <a:lnTo>
                    <a:pt x="355" y="5"/>
                  </a:lnTo>
                  <a:lnTo>
                    <a:pt x="374" y="3"/>
                  </a:lnTo>
                  <a:lnTo>
                    <a:pt x="414" y="1"/>
                  </a:lnTo>
                  <a:lnTo>
                    <a:pt x="457" y="0"/>
                  </a:lnTo>
                  <a:lnTo>
                    <a:pt x="791" y="0"/>
                  </a:lnTo>
                  <a:lnTo>
                    <a:pt x="791" y="1080"/>
                  </a:lnTo>
                  <a:lnTo>
                    <a:pt x="765" y="1077"/>
                  </a:lnTo>
                  <a:lnTo>
                    <a:pt x="753" y="1076"/>
                  </a:lnTo>
                  <a:lnTo>
                    <a:pt x="746" y="1076"/>
                  </a:lnTo>
                  <a:lnTo>
                    <a:pt x="722" y="1074"/>
                  </a:lnTo>
                  <a:lnTo>
                    <a:pt x="700" y="1076"/>
                  </a:lnTo>
                  <a:lnTo>
                    <a:pt x="681" y="1077"/>
                  </a:lnTo>
                  <a:lnTo>
                    <a:pt x="653" y="1080"/>
                  </a:lnTo>
                  <a:lnTo>
                    <a:pt x="653" y="552"/>
                  </a:lnTo>
                  <a:lnTo>
                    <a:pt x="592" y="552"/>
                  </a:lnTo>
                  <a:lnTo>
                    <a:pt x="466" y="701"/>
                  </a:lnTo>
                  <a:lnTo>
                    <a:pt x="282" y="944"/>
                  </a:lnTo>
                  <a:lnTo>
                    <a:pt x="182" y="1081"/>
                  </a:lnTo>
                  <a:lnTo>
                    <a:pt x="144" y="1076"/>
                  </a:lnTo>
                  <a:lnTo>
                    <a:pt x="131" y="1076"/>
                  </a:lnTo>
                  <a:lnTo>
                    <a:pt x="125" y="1076"/>
                  </a:lnTo>
                  <a:lnTo>
                    <a:pt x="119" y="1074"/>
                  </a:lnTo>
                  <a:lnTo>
                    <a:pt x="92" y="1074"/>
                  </a:lnTo>
                  <a:lnTo>
                    <a:pt x="62" y="1076"/>
                  </a:lnTo>
                  <a:lnTo>
                    <a:pt x="38" y="1077"/>
                  </a:lnTo>
                  <a:lnTo>
                    <a:pt x="0" y="1080"/>
                  </a:lnTo>
                  <a:lnTo>
                    <a:pt x="31" y="1040"/>
                  </a:lnTo>
                  <a:lnTo>
                    <a:pt x="107" y="951"/>
                  </a:lnTo>
                  <a:lnTo>
                    <a:pt x="431" y="540"/>
                  </a:lnTo>
                  <a:lnTo>
                    <a:pt x="398" y="533"/>
                  </a:lnTo>
                  <a:lnTo>
                    <a:pt x="366" y="524"/>
                  </a:lnTo>
                  <a:lnTo>
                    <a:pt x="336" y="514"/>
                  </a:lnTo>
                  <a:lnTo>
                    <a:pt x="306" y="502"/>
                  </a:lnTo>
                  <a:lnTo>
                    <a:pt x="277" y="489"/>
                  </a:lnTo>
                  <a:lnTo>
                    <a:pt x="251" y="475"/>
                  </a:lnTo>
                  <a:lnTo>
                    <a:pt x="225" y="458"/>
                  </a:lnTo>
                  <a:lnTo>
                    <a:pt x="202" y="441"/>
                  </a:lnTo>
                  <a:lnTo>
                    <a:pt x="190" y="431"/>
                  </a:lnTo>
                  <a:lnTo>
                    <a:pt x="180" y="420"/>
                  </a:lnTo>
                  <a:lnTo>
                    <a:pt x="169" y="410"/>
                  </a:lnTo>
                  <a:lnTo>
                    <a:pt x="160" y="399"/>
                  </a:lnTo>
                  <a:lnTo>
                    <a:pt x="151" y="389"/>
                  </a:lnTo>
                  <a:lnTo>
                    <a:pt x="144" y="377"/>
                  </a:lnTo>
                  <a:lnTo>
                    <a:pt x="138" y="365"/>
                  </a:lnTo>
                  <a:lnTo>
                    <a:pt x="131" y="352"/>
                  </a:lnTo>
                  <a:lnTo>
                    <a:pt x="125" y="340"/>
                  </a:lnTo>
                  <a:lnTo>
                    <a:pt x="121" y="327"/>
                  </a:lnTo>
                  <a:lnTo>
                    <a:pt x="116" y="313"/>
                  </a:lnTo>
                  <a:lnTo>
                    <a:pt x="113" y="299"/>
                  </a:lnTo>
                  <a:lnTo>
                    <a:pt x="111" y="285"/>
                  </a:lnTo>
                  <a:lnTo>
                    <a:pt x="109" y="270"/>
                  </a:lnTo>
                  <a:lnTo>
                    <a:pt x="108" y="255"/>
                  </a:lnTo>
                  <a:lnTo>
                    <a:pt x="107" y="240"/>
                  </a:lnTo>
                  <a:lnTo>
                    <a:pt x="108" y="225"/>
                  </a:lnTo>
                  <a:lnTo>
                    <a:pt x="109" y="210"/>
                  </a:lnTo>
                  <a:lnTo>
                    <a:pt x="110" y="196"/>
                  </a:lnTo>
                  <a:lnTo>
                    <a:pt x="112" y="183"/>
                  </a:lnTo>
                  <a:lnTo>
                    <a:pt x="115" y="170"/>
                  </a:lnTo>
                  <a:lnTo>
                    <a:pt x="119" y="157"/>
                  </a:lnTo>
                  <a:lnTo>
                    <a:pt x="124" y="145"/>
                  </a:lnTo>
                  <a:lnTo>
                    <a:pt x="129" y="134"/>
                  </a:lnTo>
                  <a:lnTo>
                    <a:pt x="134" y="123"/>
                  </a:lnTo>
                  <a:lnTo>
                    <a:pt x="141" y="113"/>
                  </a:lnTo>
                  <a:lnTo>
                    <a:pt x="147" y="102"/>
                  </a:lnTo>
                  <a:lnTo>
                    <a:pt x="156" y="92"/>
                  </a:lnTo>
                  <a:lnTo>
                    <a:pt x="163" y="83"/>
                  </a:lnTo>
                  <a:lnTo>
                    <a:pt x="172" y="74"/>
                  </a:lnTo>
                  <a:lnTo>
                    <a:pt x="182" y="66"/>
                  </a:lnTo>
                  <a:lnTo>
                    <a:pt x="192" y="58"/>
                  </a:lnTo>
                  <a:close/>
                  <a:moveTo>
                    <a:pt x="653" y="494"/>
                  </a:moveTo>
                  <a:lnTo>
                    <a:pt x="653" y="57"/>
                  </a:lnTo>
                  <a:lnTo>
                    <a:pt x="590" y="54"/>
                  </a:lnTo>
                  <a:lnTo>
                    <a:pt x="519" y="54"/>
                  </a:lnTo>
                  <a:lnTo>
                    <a:pt x="486" y="55"/>
                  </a:lnTo>
                  <a:lnTo>
                    <a:pt x="458" y="56"/>
                  </a:lnTo>
                  <a:lnTo>
                    <a:pt x="437" y="57"/>
                  </a:lnTo>
                  <a:lnTo>
                    <a:pt x="421" y="60"/>
                  </a:lnTo>
                  <a:lnTo>
                    <a:pt x="400" y="64"/>
                  </a:lnTo>
                  <a:lnTo>
                    <a:pt x="381" y="69"/>
                  </a:lnTo>
                  <a:lnTo>
                    <a:pt x="362" y="75"/>
                  </a:lnTo>
                  <a:lnTo>
                    <a:pt x="346" y="83"/>
                  </a:lnTo>
                  <a:lnTo>
                    <a:pt x="330" y="91"/>
                  </a:lnTo>
                  <a:lnTo>
                    <a:pt x="315" y="101"/>
                  </a:lnTo>
                  <a:lnTo>
                    <a:pt x="303" y="112"/>
                  </a:lnTo>
                  <a:lnTo>
                    <a:pt x="291" y="123"/>
                  </a:lnTo>
                  <a:lnTo>
                    <a:pt x="282" y="136"/>
                  </a:lnTo>
                  <a:lnTo>
                    <a:pt x="272" y="150"/>
                  </a:lnTo>
                  <a:lnTo>
                    <a:pt x="265" y="166"/>
                  </a:lnTo>
                  <a:lnTo>
                    <a:pt x="258" y="182"/>
                  </a:lnTo>
                  <a:lnTo>
                    <a:pt x="254" y="199"/>
                  </a:lnTo>
                  <a:lnTo>
                    <a:pt x="251" y="218"/>
                  </a:lnTo>
                  <a:lnTo>
                    <a:pt x="249" y="237"/>
                  </a:lnTo>
                  <a:lnTo>
                    <a:pt x="248" y="258"/>
                  </a:lnTo>
                  <a:lnTo>
                    <a:pt x="249" y="279"/>
                  </a:lnTo>
                  <a:lnTo>
                    <a:pt x="251" y="300"/>
                  </a:lnTo>
                  <a:lnTo>
                    <a:pt x="255" y="321"/>
                  </a:lnTo>
                  <a:lnTo>
                    <a:pt x="261" y="339"/>
                  </a:lnTo>
                  <a:lnTo>
                    <a:pt x="269" y="357"/>
                  </a:lnTo>
                  <a:lnTo>
                    <a:pt x="279" y="374"/>
                  </a:lnTo>
                  <a:lnTo>
                    <a:pt x="290" y="390"/>
                  </a:lnTo>
                  <a:lnTo>
                    <a:pt x="304" y="404"/>
                  </a:lnTo>
                  <a:lnTo>
                    <a:pt x="318" y="419"/>
                  </a:lnTo>
                  <a:lnTo>
                    <a:pt x="333" y="432"/>
                  </a:lnTo>
                  <a:lnTo>
                    <a:pt x="349" y="444"/>
                  </a:lnTo>
                  <a:lnTo>
                    <a:pt x="367" y="454"/>
                  </a:lnTo>
                  <a:lnTo>
                    <a:pt x="386" y="463"/>
                  </a:lnTo>
                  <a:lnTo>
                    <a:pt x="407" y="471"/>
                  </a:lnTo>
                  <a:lnTo>
                    <a:pt x="428" y="478"/>
                  </a:lnTo>
                  <a:lnTo>
                    <a:pt x="450" y="484"/>
                  </a:lnTo>
                  <a:lnTo>
                    <a:pt x="476" y="488"/>
                  </a:lnTo>
                  <a:lnTo>
                    <a:pt x="507" y="492"/>
                  </a:lnTo>
                  <a:lnTo>
                    <a:pt x="541" y="493"/>
                  </a:lnTo>
                  <a:lnTo>
                    <a:pt x="579" y="494"/>
                  </a:lnTo>
                  <a:lnTo>
                    <a:pt x="653" y="49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8" name="Freeform 32"/>
            <p:cNvSpPr>
              <a:spLocks noEditPoints="1"/>
            </p:cNvSpPr>
            <p:nvPr userDrawn="1"/>
          </p:nvSpPr>
          <p:spPr bwMode="auto">
            <a:xfrm>
              <a:off x="876729" y="3256333"/>
              <a:ext cx="130003" cy="126320"/>
            </a:xfrm>
            <a:custGeom>
              <a:avLst/>
              <a:gdLst/>
              <a:ahLst/>
              <a:cxnLst>
                <a:cxn ang="0">
                  <a:pos x="820" y="1081"/>
                </a:cxn>
                <a:cxn ang="0">
                  <a:pos x="725" y="1108"/>
                </a:cxn>
                <a:cxn ang="0">
                  <a:pos x="623" y="1121"/>
                </a:cxn>
                <a:cxn ang="0">
                  <a:pos x="488" y="1116"/>
                </a:cxn>
                <a:cxn ang="0">
                  <a:pos x="345" y="1082"/>
                </a:cxn>
                <a:cxn ang="0">
                  <a:pos x="222" y="1020"/>
                </a:cxn>
                <a:cxn ang="0">
                  <a:pos x="124" y="931"/>
                </a:cxn>
                <a:cxn ang="0">
                  <a:pos x="53" y="816"/>
                </a:cxn>
                <a:cxn ang="0">
                  <a:pos x="12" y="683"/>
                </a:cxn>
                <a:cxn ang="0">
                  <a:pos x="1" y="532"/>
                </a:cxn>
                <a:cxn ang="0">
                  <a:pos x="26" y="386"/>
                </a:cxn>
                <a:cxn ang="0">
                  <a:pos x="83" y="258"/>
                </a:cxn>
                <a:cxn ang="0">
                  <a:pos x="171" y="151"/>
                </a:cxn>
                <a:cxn ang="0">
                  <a:pos x="279" y="74"/>
                </a:cxn>
                <a:cxn ang="0">
                  <a:pos x="408" y="22"/>
                </a:cxn>
                <a:cxn ang="0">
                  <a:pos x="554" y="1"/>
                </a:cxn>
                <a:cxn ang="0">
                  <a:pos x="696" y="8"/>
                </a:cxn>
                <a:cxn ang="0">
                  <a:pos x="832" y="41"/>
                </a:cxn>
                <a:cxn ang="0">
                  <a:pos x="955" y="99"/>
                </a:cxn>
                <a:cxn ang="0">
                  <a:pos x="1056" y="185"/>
                </a:cxn>
                <a:cxn ang="0">
                  <a:pos x="1132" y="300"/>
                </a:cxn>
                <a:cxn ang="0">
                  <a:pos x="1175" y="441"/>
                </a:cxn>
                <a:cxn ang="0">
                  <a:pos x="1180" y="581"/>
                </a:cxn>
                <a:cxn ang="0">
                  <a:pos x="1167" y="682"/>
                </a:cxn>
                <a:cxn ang="0">
                  <a:pos x="1138" y="774"/>
                </a:cxn>
                <a:cxn ang="0">
                  <a:pos x="1096" y="859"/>
                </a:cxn>
                <a:cxn ang="0">
                  <a:pos x="1039" y="935"/>
                </a:cxn>
                <a:cxn ang="0">
                  <a:pos x="972" y="997"/>
                </a:cxn>
                <a:cxn ang="0">
                  <a:pos x="891" y="1048"/>
                </a:cxn>
                <a:cxn ang="0">
                  <a:pos x="631" y="53"/>
                </a:cxn>
                <a:cxn ang="0">
                  <a:pos x="526" y="57"/>
                </a:cxn>
                <a:cxn ang="0">
                  <a:pos x="414" y="90"/>
                </a:cxn>
                <a:cxn ang="0">
                  <a:pos x="320" y="149"/>
                </a:cxn>
                <a:cxn ang="0">
                  <a:pos x="246" y="233"/>
                </a:cxn>
                <a:cxn ang="0">
                  <a:pos x="193" y="341"/>
                </a:cxn>
                <a:cxn ang="0">
                  <a:pos x="163" y="469"/>
                </a:cxn>
                <a:cxn ang="0">
                  <a:pos x="157" y="610"/>
                </a:cxn>
                <a:cxn ang="0">
                  <a:pos x="173" y="741"/>
                </a:cxn>
                <a:cxn ang="0">
                  <a:pos x="215" y="852"/>
                </a:cxn>
                <a:cxn ang="0">
                  <a:pos x="280" y="942"/>
                </a:cxn>
                <a:cxn ang="0">
                  <a:pos x="363" y="1009"/>
                </a:cxn>
                <a:cxn ang="0">
                  <a:pos x="459" y="1052"/>
                </a:cxn>
                <a:cxn ang="0">
                  <a:pos x="564" y="1069"/>
                </a:cxn>
                <a:cxn ang="0">
                  <a:pos x="691" y="1058"/>
                </a:cxn>
                <a:cxn ang="0">
                  <a:pos x="803" y="1008"/>
                </a:cxn>
                <a:cxn ang="0">
                  <a:pos x="891" y="932"/>
                </a:cxn>
                <a:cxn ang="0">
                  <a:pos x="956" y="834"/>
                </a:cxn>
                <a:cxn ang="0">
                  <a:pos x="999" y="724"/>
                </a:cxn>
                <a:cxn ang="0">
                  <a:pos x="1023" y="612"/>
                </a:cxn>
                <a:cxn ang="0">
                  <a:pos x="1025" y="480"/>
                </a:cxn>
                <a:cxn ang="0">
                  <a:pos x="999" y="338"/>
                </a:cxn>
                <a:cxn ang="0">
                  <a:pos x="962" y="254"/>
                </a:cxn>
                <a:cxn ang="0">
                  <a:pos x="898" y="169"/>
                </a:cxn>
                <a:cxn ang="0">
                  <a:pos x="838" y="123"/>
                </a:cxn>
                <a:cxn ang="0">
                  <a:pos x="769" y="86"/>
                </a:cxn>
              </a:cxnLst>
              <a:rect l="0" t="0" r="r" b="b"/>
              <a:pathLst>
                <a:path w="1181" h="1122">
                  <a:moveTo>
                    <a:pt x="891" y="1048"/>
                  </a:moveTo>
                  <a:lnTo>
                    <a:pt x="874" y="1058"/>
                  </a:lnTo>
                  <a:lnTo>
                    <a:pt x="856" y="1066"/>
                  </a:lnTo>
                  <a:lnTo>
                    <a:pt x="838" y="1074"/>
                  </a:lnTo>
                  <a:lnTo>
                    <a:pt x="820" y="1081"/>
                  </a:lnTo>
                  <a:lnTo>
                    <a:pt x="802" y="1088"/>
                  </a:lnTo>
                  <a:lnTo>
                    <a:pt x="783" y="1093"/>
                  </a:lnTo>
                  <a:lnTo>
                    <a:pt x="764" y="1098"/>
                  </a:lnTo>
                  <a:lnTo>
                    <a:pt x="745" y="1104"/>
                  </a:lnTo>
                  <a:lnTo>
                    <a:pt x="725" y="1108"/>
                  </a:lnTo>
                  <a:lnTo>
                    <a:pt x="706" y="1112"/>
                  </a:lnTo>
                  <a:lnTo>
                    <a:pt x="686" y="1115"/>
                  </a:lnTo>
                  <a:lnTo>
                    <a:pt x="664" y="1117"/>
                  </a:lnTo>
                  <a:lnTo>
                    <a:pt x="644" y="1119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2"/>
                  </a:lnTo>
                  <a:lnTo>
                    <a:pt x="518" y="1119"/>
                  </a:lnTo>
                  <a:lnTo>
                    <a:pt x="488" y="1116"/>
                  </a:lnTo>
                  <a:lnTo>
                    <a:pt x="458" y="1112"/>
                  </a:lnTo>
                  <a:lnTo>
                    <a:pt x="428" y="1107"/>
                  </a:lnTo>
                  <a:lnTo>
                    <a:pt x="400" y="1099"/>
                  </a:lnTo>
                  <a:lnTo>
                    <a:pt x="371" y="1092"/>
                  </a:lnTo>
                  <a:lnTo>
                    <a:pt x="345" y="1082"/>
                  </a:lnTo>
                  <a:lnTo>
                    <a:pt x="318" y="1073"/>
                  </a:lnTo>
                  <a:lnTo>
                    <a:pt x="293" y="1061"/>
                  </a:lnTo>
                  <a:lnTo>
                    <a:pt x="268" y="1048"/>
                  </a:lnTo>
                  <a:lnTo>
                    <a:pt x="244" y="1035"/>
                  </a:lnTo>
                  <a:lnTo>
                    <a:pt x="222" y="1020"/>
                  </a:lnTo>
                  <a:lnTo>
                    <a:pt x="200" y="1004"/>
                  </a:lnTo>
                  <a:lnTo>
                    <a:pt x="179" y="987"/>
                  </a:lnTo>
                  <a:lnTo>
                    <a:pt x="160" y="969"/>
                  </a:lnTo>
                  <a:lnTo>
                    <a:pt x="141" y="950"/>
                  </a:lnTo>
                  <a:lnTo>
                    <a:pt x="124" y="931"/>
                  </a:lnTo>
                  <a:lnTo>
                    <a:pt x="107" y="909"/>
                  </a:lnTo>
                  <a:lnTo>
                    <a:pt x="92" y="887"/>
                  </a:lnTo>
                  <a:lnTo>
                    <a:pt x="78" y="865"/>
                  </a:lnTo>
                  <a:lnTo>
                    <a:pt x="65" y="840"/>
                  </a:lnTo>
                  <a:lnTo>
                    <a:pt x="53" y="816"/>
                  </a:lnTo>
                  <a:lnTo>
                    <a:pt x="43" y="789"/>
                  </a:lnTo>
                  <a:lnTo>
                    <a:pt x="32" y="764"/>
                  </a:lnTo>
                  <a:lnTo>
                    <a:pt x="24" y="737"/>
                  </a:lnTo>
                  <a:lnTo>
                    <a:pt x="17" y="711"/>
                  </a:lnTo>
                  <a:lnTo>
                    <a:pt x="12" y="683"/>
                  </a:lnTo>
                  <a:lnTo>
                    <a:pt x="7" y="655"/>
                  </a:lnTo>
                  <a:lnTo>
                    <a:pt x="3" y="626"/>
                  </a:lnTo>
                  <a:lnTo>
                    <a:pt x="1" y="595"/>
                  </a:lnTo>
                  <a:lnTo>
                    <a:pt x="0" y="564"/>
                  </a:lnTo>
                  <a:lnTo>
                    <a:pt x="1" y="532"/>
                  </a:lnTo>
                  <a:lnTo>
                    <a:pt x="3" y="502"/>
                  </a:lnTo>
                  <a:lnTo>
                    <a:pt x="7" y="472"/>
                  </a:lnTo>
                  <a:lnTo>
                    <a:pt x="12" y="442"/>
                  </a:lnTo>
                  <a:lnTo>
                    <a:pt x="18" y="414"/>
                  </a:lnTo>
                  <a:lnTo>
                    <a:pt x="26" y="386"/>
                  </a:lnTo>
                  <a:lnTo>
                    <a:pt x="34" y="359"/>
                  </a:lnTo>
                  <a:lnTo>
                    <a:pt x="45" y="333"/>
                  </a:lnTo>
                  <a:lnTo>
                    <a:pt x="56" y="306"/>
                  </a:lnTo>
                  <a:lnTo>
                    <a:pt x="69" y="282"/>
                  </a:lnTo>
                  <a:lnTo>
                    <a:pt x="83" y="258"/>
                  </a:lnTo>
                  <a:lnTo>
                    <a:pt x="98" y="235"/>
                  </a:lnTo>
                  <a:lnTo>
                    <a:pt x="115" y="213"/>
                  </a:lnTo>
                  <a:lnTo>
                    <a:pt x="132" y="192"/>
                  </a:lnTo>
                  <a:lnTo>
                    <a:pt x="151" y="172"/>
                  </a:lnTo>
                  <a:lnTo>
                    <a:pt x="171" y="151"/>
                  </a:lnTo>
                  <a:lnTo>
                    <a:pt x="191" y="134"/>
                  </a:lnTo>
                  <a:lnTo>
                    <a:pt x="211" y="117"/>
                  </a:lnTo>
                  <a:lnTo>
                    <a:pt x="233" y="102"/>
                  </a:lnTo>
                  <a:lnTo>
                    <a:pt x="256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8" y="51"/>
                  </a:lnTo>
                  <a:lnTo>
                    <a:pt x="354" y="40"/>
                  </a:lnTo>
                  <a:lnTo>
                    <a:pt x="381" y="30"/>
                  </a:lnTo>
                  <a:lnTo>
                    <a:pt x="408" y="22"/>
                  </a:lnTo>
                  <a:lnTo>
                    <a:pt x="437" y="16"/>
                  </a:lnTo>
                  <a:lnTo>
                    <a:pt x="465" y="10"/>
                  </a:lnTo>
                  <a:lnTo>
                    <a:pt x="494" y="5"/>
                  </a:lnTo>
                  <a:lnTo>
                    <a:pt x="524" y="3"/>
                  </a:lnTo>
                  <a:lnTo>
                    <a:pt x="554" y="1"/>
                  </a:lnTo>
                  <a:lnTo>
                    <a:pt x="585" y="0"/>
                  </a:lnTo>
                  <a:lnTo>
                    <a:pt x="613" y="1"/>
                  </a:lnTo>
                  <a:lnTo>
                    <a:pt x="641" y="2"/>
                  </a:lnTo>
                  <a:lnTo>
                    <a:pt x="669" y="4"/>
                  </a:lnTo>
                  <a:lnTo>
                    <a:pt x="696" y="8"/>
                  </a:lnTo>
                  <a:lnTo>
                    <a:pt x="724" y="12"/>
                  </a:lnTo>
                  <a:lnTo>
                    <a:pt x="751" y="19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8" y="51"/>
                  </a:lnTo>
                  <a:lnTo>
                    <a:pt x="884" y="61"/>
                  </a:lnTo>
                  <a:lnTo>
                    <a:pt x="908" y="73"/>
                  </a:lnTo>
                  <a:lnTo>
                    <a:pt x="931" y="86"/>
                  </a:lnTo>
                  <a:lnTo>
                    <a:pt x="955" y="99"/>
                  </a:lnTo>
                  <a:lnTo>
                    <a:pt x="977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8" y="165"/>
                  </a:lnTo>
                  <a:lnTo>
                    <a:pt x="1056" y="185"/>
                  </a:lnTo>
                  <a:lnTo>
                    <a:pt x="1073" y="206"/>
                  </a:lnTo>
                  <a:lnTo>
                    <a:pt x="1089" y="228"/>
                  </a:lnTo>
                  <a:lnTo>
                    <a:pt x="1105" y="250"/>
                  </a:lnTo>
                  <a:lnTo>
                    <a:pt x="1119" y="275"/>
                  </a:lnTo>
                  <a:lnTo>
                    <a:pt x="1132" y="300"/>
                  </a:lnTo>
                  <a:lnTo>
                    <a:pt x="1143" y="327"/>
                  </a:lnTo>
                  <a:lnTo>
                    <a:pt x="1154" y="353"/>
                  </a:lnTo>
                  <a:lnTo>
                    <a:pt x="1162" y="382"/>
                  </a:lnTo>
                  <a:lnTo>
                    <a:pt x="1170" y="411"/>
                  </a:lnTo>
                  <a:lnTo>
                    <a:pt x="1175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1" y="662"/>
                  </a:lnTo>
                  <a:lnTo>
                    <a:pt x="1167" y="682"/>
                  </a:lnTo>
                  <a:lnTo>
                    <a:pt x="1162" y="701"/>
                  </a:lnTo>
                  <a:lnTo>
                    <a:pt x="1157" y="720"/>
                  </a:lnTo>
                  <a:lnTo>
                    <a:pt x="1152" y="738"/>
                  </a:lnTo>
                  <a:lnTo>
                    <a:pt x="1145" y="756"/>
                  </a:lnTo>
                  <a:lnTo>
                    <a:pt x="1138" y="774"/>
                  </a:lnTo>
                  <a:lnTo>
                    <a:pt x="1131" y="793"/>
                  </a:lnTo>
                  <a:lnTo>
                    <a:pt x="1123" y="810"/>
                  </a:lnTo>
                  <a:lnTo>
                    <a:pt x="1115" y="827"/>
                  </a:lnTo>
                  <a:lnTo>
                    <a:pt x="1105" y="843"/>
                  </a:lnTo>
                  <a:lnTo>
                    <a:pt x="1096" y="859"/>
                  </a:lnTo>
                  <a:lnTo>
                    <a:pt x="1085" y="875"/>
                  </a:lnTo>
                  <a:lnTo>
                    <a:pt x="1074" y="891"/>
                  </a:lnTo>
                  <a:lnTo>
                    <a:pt x="1064" y="906"/>
                  </a:lnTo>
                  <a:lnTo>
                    <a:pt x="1052" y="921"/>
                  </a:lnTo>
                  <a:lnTo>
                    <a:pt x="1039" y="935"/>
                  </a:lnTo>
                  <a:lnTo>
                    <a:pt x="1027" y="949"/>
                  </a:lnTo>
                  <a:lnTo>
                    <a:pt x="1014" y="961"/>
                  </a:lnTo>
                  <a:lnTo>
                    <a:pt x="1000" y="974"/>
                  </a:lnTo>
                  <a:lnTo>
                    <a:pt x="985" y="986"/>
                  </a:lnTo>
                  <a:lnTo>
                    <a:pt x="972" y="997"/>
                  </a:lnTo>
                  <a:lnTo>
                    <a:pt x="956" y="1009"/>
                  </a:lnTo>
                  <a:lnTo>
                    <a:pt x="941" y="1020"/>
                  </a:lnTo>
                  <a:lnTo>
                    <a:pt x="925" y="1029"/>
                  </a:lnTo>
                  <a:lnTo>
                    <a:pt x="908" y="1040"/>
                  </a:lnTo>
                  <a:lnTo>
                    <a:pt x="891" y="1048"/>
                  </a:lnTo>
                  <a:close/>
                  <a:moveTo>
                    <a:pt x="723" y="70"/>
                  </a:moveTo>
                  <a:lnTo>
                    <a:pt x="692" y="62"/>
                  </a:lnTo>
                  <a:lnTo>
                    <a:pt x="661" y="57"/>
                  </a:lnTo>
                  <a:lnTo>
                    <a:pt x="645" y="55"/>
                  </a:lnTo>
                  <a:lnTo>
                    <a:pt x="631" y="53"/>
                  </a:lnTo>
                  <a:lnTo>
                    <a:pt x="616" y="53"/>
                  </a:lnTo>
                  <a:lnTo>
                    <a:pt x="600" y="52"/>
                  </a:lnTo>
                  <a:lnTo>
                    <a:pt x="574" y="53"/>
                  </a:lnTo>
                  <a:lnTo>
                    <a:pt x="550" y="54"/>
                  </a:lnTo>
                  <a:lnTo>
                    <a:pt x="526" y="57"/>
                  </a:lnTo>
                  <a:lnTo>
                    <a:pt x="502" y="61"/>
                  </a:lnTo>
                  <a:lnTo>
                    <a:pt x="479" y="67"/>
                  </a:lnTo>
                  <a:lnTo>
                    <a:pt x="457" y="73"/>
                  </a:lnTo>
                  <a:lnTo>
                    <a:pt x="436" y="80"/>
                  </a:lnTo>
                  <a:lnTo>
                    <a:pt x="414" y="90"/>
                  </a:lnTo>
                  <a:lnTo>
                    <a:pt x="394" y="99"/>
                  </a:lnTo>
                  <a:lnTo>
                    <a:pt x="374" y="110"/>
                  </a:lnTo>
                  <a:lnTo>
                    <a:pt x="355" y="122"/>
                  </a:lnTo>
                  <a:lnTo>
                    <a:pt x="337" y="134"/>
                  </a:lnTo>
                  <a:lnTo>
                    <a:pt x="320" y="149"/>
                  </a:lnTo>
                  <a:lnTo>
                    <a:pt x="304" y="164"/>
                  </a:lnTo>
                  <a:lnTo>
                    <a:pt x="288" y="180"/>
                  </a:lnTo>
                  <a:lnTo>
                    <a:pt x="274" y="197"/>
                  </a:lnTo>
                  <a:lnTo>
                    <a:pt x="260" y="214"/>
                  </a:lnTo>
                  <a:lnTo>
                    <a:pt x="246" y="233"/>
                  </a:lnTo>
                  <a:lnTo>
                    <a:pt x="234" y="253"/>
                  </a:lnTo>
                  <a:lnTo>
                    <a:pt x="223" y="273"/>
                  </a:lnTo>
                  <a:lnTo>
                    <a:pt x="212" y="296"/>
                  </a:lnTo>
                  <a:lnTo>
                    <a:pt x="203" y="318"/>
                  </a:lnTo>
                  <a:lnTo>
                    <a:pt x="193" y="341"/>
                  </a:lnTo>
                  <a:lnTo>
                    <a:pt x="185" y="366"/>
                  </a:lnTo>
                  <a:lnTo>
                    <a:pt x="178" y="390"/>
                  </a:lnTo>
                  <a:lnTo>
                    <a:pt x="173" y="416"/>
                  </a:lnTo>
                  <a:lnTo>
                    <a:pt x="168" y="442"/>
                  </a:lnTo>
                  <a:lnTo>
                    <a:pt x="163" y="469"/>
                  </a:lnTo>
                  <a:lnTo>
                    <a:pt x="160" y="496"/>
                  </a:lnTo>
                  <a:lnTo>
                    <a:pt x="158" y="525"/>
                  </a:lnTo>
                  <a:lnTo>
                    <a:pt x="157" y="553"/>
                  </a:lnTo>
                  <a:lnTo>
                    <a:pt x="156" y="582"/>
                  </a:lnTo>
                  <a:lnTo>
                    <a:pt x="157" y="610"/>
                  </a:lnTo>
                  <a:lnTo>
                    <a:pt x="158" y="638"/>
                  </a:lnTo>
                  <a:lnTo>
                    <a:pt x="160" y="665"/>
                  </a:lnTo>
                  <a:lnTo>
                    <a:pt x="163" y="691"/>
                  </a:lnTo>
                  <a:lnTo>
                    <a:pt x="168" y="716"/>
                  </a:lnTo>
                  <a:lnTo>
                    <a:pt x="173" y="741"/>
                  </a:lnTo>
                  <a:lnTo>
                    <a:pt x="179" y="764"/>
                  </a:lnTo>
                  <a:lnTo>
                    <a:pt x="187" y="787"/>
                  </a:lnTo>
                  <a:lnTo>
                    <a:pt x="195" y="810"/>
                  </a:lnTo>
                  <a:lnTo>
                    <a:pt x="205" y="831"/>
                  </a:lnTo>
                  <a:lnTo>
                    <a:pt x="215" y="852"/>
                  </a:lnTo>
                  <a:lnTo>
                    <a:pt x="226" y="871"/>
                  </a:lnTo>
                  <a:lnTo>
                    <a:pt x="239" y="890"/>
                  </a:lnTo>
                  <a:lnTo>
                    <a:pt x="251" y="908"/>
                  </a:lnTo>
                  <a:lnTo>
                    <a:pt x="265" y="925"/>
                  </a:lnTo>
                  <a:lnTo>
                    <a:pt x="280" y="942"/>
                  </a:lnTo>
                  <a:lnTo>
                    <a:pt x="295" y="957"/>
                  </a:lnTo>
                  <a:lnTo>
                    <a:pt x="312" y="972"/>
                  </a:lnTo>
                  <a:lnTo>
                    <a:pt x="328" y="986"/>
                  </a:lnTo>
                  <a:lnTo>
                    <a:pt x="345" y="997"/>
                  </a:lnTo>
                  <a:lnTo>
                    <a:pt x="363" y="1009"/>
                  </a:lnTo>
                  <a:lnTo>
                    <a:pt x="382" y="1020"/>
                  </a:lnTo>
                  <a:lnTo>
                    <a:pt x="400" y="1029"/>
                  </a:lnTo>
                  <a:lnTo>
                    <a:pt x="420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3" y="1067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4" y="1069"/>
                  </a:lnTo>
                  <a:lnTo>
                    <a:pt x="640" y="1066"/>
                  </a:lnTo>
                  <a:lnTo>
                    <a:pt x="666" y="1063"/>
                  </a:lnTo>
                  <a:lnTo>
                    <a:pt x="691" y="1058"/>
                  </a:lnTo>
                  <a:lnTo>
                    <a:pt x="714" y="1050"/>
                  </a:lnTo>
                  <a:lnTo>
                    <a:pt x="738" y="1042"/>
                  </a:lnTo>
                  <a:lnTo>
                    <a:pt x="761" y="1032"/>
                  </a:lnTo>
                  <a:lnTo>
                    <a:pt x="782" y="1021"/>
                  </a:lnTo>
                  <a:lnTo>
                    <a:pt x="803" y="1008"/>
                  </a:lnTo>
                  <a:lnTo>
                    <a:pt x="822" y="995"/>
                  </a:lnTo>
                  <a:lnTo>
                    <a:pt x="840" y="980"/>
                  </a:lnTo>
                  <a:lnTo>
                    <a:pt x="858" y="966"/>
                  </a:lnTo>
                  <a:lnTo>
                    <a:pt x="875" y="949"/>
                  </a:lnTo>
                  <a:lnTo>
                    <a:pt x="891" y="932"/>
                  </a:lnTo>
                  <a:lnTo>
                    <a:pt x="906" y="914"/>
                  </a:lnTo>
                  <a:lnTo>
                    <a:pt x="920" y="894"/>
                  </a:lnTo>
                  <a:lnTo>
                    <a:pt x="932" y="875"/>
                  </a:lnTo>
                  <a:lnTo>
                    <a:pt x="944" y="855"/>
                  </a:lnTo>
                  <a:lnTo>
                    <a:pt x="956" y="834"/>
                  </a:lnTo>
                  <a:lnTo>
                    <a:pt x="966" y="813"/>
                  </a:lnTo>
                  <a:lnTo>
                    <a:pt x="976" y="791"/>
                  </a:lnTo>
                  <a:lnTo>
                    <a:pt x="984" y="769"/>
                  </a:lnTo>
                  <a:lnTo>
                    <a:pt x="993" y="746"/>
                  </a:lnTo>
                  <a:lnTo>
                    <a:pt x="999" y="724"/>
                  </a:lnTo>
                  <a:lnTo>
                    <a:pt x="1006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3" y="612"/>
                  </a:lnTo>
                  <a:lnTo>
                    <a:pt x="1025" y="592"/>
                  </a:lnTo>
                  <a:lnTo>
                    <a:pt x="1026" y="572"/>
                  </a:lnTo>
                  <a:lnTo>
                    <a:pt x="1026" y="552"/>
                  </a:lnTo>
                  <a:lnTo>
                    <a:pt x="1026" y="514"/>
                  </a:lnTo>
                  <a:lnTo>
                    <a:pt x="1025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4" y="393"/>
                  </a:lnTo>
                  <a:lnTo>
                    <a:pt x="1008" y="366"/>
                  </a:lnTo>
                  <a:lnTo>
                    <a:pt x="999" y="338"/>
                  </a:lnTo>
                  <a:lnTo>
                    <a:pt x="989" y="310"/>
                  </a:lnTo>
                  <a:lnTo>
                    <a:pt x="982" y="296"/>
                  </a:lnTo>
                  <a:lnTo>
                    <a:pt x="976" y="282"/>
                  </a:lnTo>
                  <a:lnTo>
                    <a:pt x="970" y="268"/>
                  </a:lnTo>
                  <a:lnTo>
                    <a:pt x="962" y="254"/>
                  </a:lnTo>
                  <a:lnTo>
                    <a:pt x="946" y="229"/>
                  </a:lnTo>
                  <a:lnTo>
                    <a:pt x="927" y="203"/>
                  </a:lnTo>
                  <a:lnTo>
                    <a:pt x="918" y="192"/>
                  </a:lnTo>
                  <a:lnTo>
                    <a:pt x="908" y="180"/>
                  </a:lnTo>
                  <a:lnTo>
                    <a:pt x="898" y="169"/>
                  </a:lnTo>
                  <a:lnTo>
                    <a:pt x="886" y="159"/>
                  </a:lnTo>
                  <a:lnTo>
                    <a:pt x="874" y="149"/>
                  </a:lnTo>
                  <a:lnTo>
                    <a:pt x="863" y="140"/>
                  </a:lnTo>
                  <a:lnTo>
                    <a:pt x="851" y="131"/>
                  </a:lnTo>
                  <a:lnTo>
                    <a:pt x="838" y="123"/>
                  </a:lnTo>
                  <a:lnTo>
                    <a:pt x="824" y="114"/>
                  </a:lnTo>
                  <a:lnTo>
                    <a:pt x="812" y="106"/>
                  </a:lnTo>
                  <a:lnTo>
                    <a:pt x="798" y="99"/>
                  </a:lnTo>
                  <a:lnTo>
                    <a:pt x="783" y="92"/>
                  </a:lnTo>
                  <a:lnTo>
                    <a:pt x="769" y="86"/>
                  </a:lnTo>
                  <a:lnTo>
                    <a:pt x="753" y="80"/>
                  </a:lnTo>
                  <a:lnTo>
                    <a:pt x="739" y="75"/>
                  </a:lnTo>
                  <a:lnTo>
                    <a:pt x="723" y="7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752297" y="3258190"/>
              <a:ext cx="102146" cy="118889"/>
            </a:xfrm>
            <a:custGeom>
              <a:avLst/>
              <a:gdLst/>
              <a:ahLst/>
              <a:cxnLst>
                <a:cxn ang="0">
                  <a:pos x="138" y="536"/>
                </a:cxn>
                <a:cxn ang="0">
                  <a:pos x="138" y="1080"/>
                </a:cxn>
                <a:cxn ang="0">
                  <a:pos x="110" y="1077"/>
                </a:cxn>
                <a:cxn ang="0">
                  <a:pos x="98" y="1076"/>
                </a:cxn>
                <a:cxn ang="0">
                  <a:pos x="91" y="1076"/>
                </a:cxn>
                <a:cxn ang="0">
                  <a:pos x="69" y="1074"/>
                </a:cxn>
                <a:cxn ang="0">
                  <a:pos x="37" y="1076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40" y="2"/>
                </a:cxn>
                <a:cxn ang="0">
                  <a:pos x="69" y="3"/>
                </a:cxn>
                <a:cxn ang="0">
                  <a:pos x="95" y="2"/>
                </a:cxn>
                <a:cxn ang="0">
                  <a:pos x="138" y="0"/>
                </a:cxn>
                <a:cxn ang="0">
                  <a:pos x="138" y="452"/>
                </a:cxn>
                <a:cxn ang="0">
                  <a:pos x="470" y="461"/>
                </a:cxn>
                <a:cxn ang="0">
                  <a:pos x="488" y="460"/>
                </a:cxn>
                <a:cxn ang="0">
                  <a:pos x="507" y="459"/>
                </a:cxn>
                <a:cxn ang="0">
                  <a:pos x="527" y="458"/>
                </a:cxn>
                <a:cxn ang="0">
                  <a:pos x="548" y="458"/>
                </a:cxn>
                <a:cxn ang="0">
                  <a:pos x="569" y="456"/>
                </a:cxn>
                <a:cxn ang="0">
                  <a:pos x="591" y="455"/>
                </a:cxn>
                <a:cxn ang="0">
                  <a:pos x="614" y="455"/>
                </a:cxn>
                <a:cxn ang="0">
                  <a:pos x="638" y="454"/>
                </a:cxn>
                <a:cxn ang="0">
                  <a:pos x="661" y="454"/>
                </a:cxn>
                <a:cxn ang="0">
                  <a:pos x="684" y="453"/>
                </a:cxn>
                <a:cxn ang="0">
                  <a:pos x="706" y="453"/>
                </a:cxn>
                <a:cxn ang="0">
                  <a:pos x="728" y="453"/>
                </a:cxn>
                <a:cxn ang="0">
                  <a:pos x="748" y="452"/>
                </a:cxn>
                <a:cxn ang="0">
                  <a:pos x="767" y="452"/>
                </a:cxn>
                <a:cxn ang="0">
                  <a:pos x="785" y="452"/>
                </a:cxn>
                <a:cxn ang="0">
                  <a:pos x="803" y="452"/>
                </a:cxn>
                <a:cxn ang="0">
                  <a:pos x="803" y="0"/>
                </a:cxn>
                <a:cxn ang="0">
                  <a:pos x="843" y="2"/>
                </a:cxn>
                <a:cxn ang="0">
                  <a:pos x="872" y="3"/>
                </a:cxn>
                <a:cxn ang="0">
                  <a:pos x="898" y="2"/>
                </a:cxn>
                <a:cxn ang="0">
                  <a:pos x="941" y="0"/>
                </a:cxn>
                <a:cxn ang="0">
                  <a:pos x="941" y="1080"/>
                </a:cxn>
                <a:cxn ang="0">
                  <a:pos x="912" y="1077"/>
                </a:cxn>
                <a:cxn ang="0">
                  <a:pos x="901" y="1076"/>
                </a:cxn>
                <a:cxn ang="0">
                  <a:pos x="894" y="1076"/>
                </a:cxn>
                <a:cxn ang="0">
                  <a:pos x="872" y="1074"/>
                </a:cxn>
                <a:cxn ang="0">
                  <a:pos x="847" y="1076"/>
                </a:cxn>
                <a:cxn ang="0">
                  <a:pos x="828" y="1077"/>
                </a:cxn>
                <a:cxn ang="0">
                  <a:pos x="803" y="1080"/>
                </a:cxn>
                <a:cxn ang="0">
                  <a:pos x="803" y="536"/>
                </a:cxn>
                <a:cxn ang="0">
                  <a:pos x="692" y="534"/>
                </a:cxn>
                <a:cxn ang="0">
                  <a:pos x="562" y="529"/>
                </a:cxn>
                <a:cxn ang="0">
                  <a:pos x="378" y="529"/>
                </a:cxn>
                <a:cxn ang="0">
                  <a:pos x="365" y="529"/>
                </a:cxn>
                <a:cxn ang="0">
                  <a:pos x="349" y="529"/>
                </a:cxn>
                <a:cxn ang="0">
                  <a:pos x="330" y="530"/>
                </a:cxn>
                <a:cxn ang="0">
                  <a:pos x="309" y="530"/>
                </a:cxn>
                <a:cxn ang="0">
                  <a:pos x="288" y="532"/>
                </a:cxn>
                <a:cxn ang="0">
                  <a:pos x="271" y="533"/>
                </a:cxn>
                <a:cxn ang="0">
                  <a:pos x="257" y="533"/>
                </a:cxn>
                <a:cxn ang="0">
                  <a:pos x="249" y="534"/>
                </a:cxn>
                <a:cxn ang="0">
                  <a:pos x="138" y="536"/>
                </a:cxn>
              </a:cxnLst>
              <a:rect l="0" t="0" r="r" b="b"/>
              <a:pathLst>
                <a:path w="941" h="1080">
                  <a:moveTo>
                    <a:pt x="138" y="536"/>
                  </a:moveTo>
                  <a:lnTo>
                    <a:pt x="138" y="1080"/>
                  </a:lnTo>
                  <a:lnTo>
                    <a:pt x="110" y="1077"/>
                  </a:lnTo>
                  <a:lnTo>
                    <a:pt x="98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40" y="2"/>
                  </a:lnTo>
                  <a:lnTo>
                    <a:pt x="69" y="3"/>
                  </a:lnTo>
                  <a:lnTo>
                    <a:pt x="95" y="2"/>
                  </a:lnTo>
                  <a:lnTo>
                    <a:pt x="138" y="0"/>
                  </a:lnTo>
                  <a:lnTo>
                    <a:pt x="138" y="452"/>
                  </a:lnTo>
                  <a:lnTo>
                    <a:pt x="470" y="461"/>
                  </a:lnTo>
                  <a:lnTo>
                    <a:pt x="488" y="460"/>
                  </a:lnTo>
                  <a:lnTo>
                    <a:pt x="507" y="459"/>
                  </a:lnTo>
                  <a:lnTo>
                    <a:pt x="527" y="458"/>
                  </a:lnTo>
                  <a:lnTo>
                    <a:pt x="548" y="458"/>
                  </a:lnTo>
                  <a:lnTo>
                    <a:pt x="569" y="456"/>
                  </a:lnTo>
                  <a:lnTo>
                    <a:pt x="591" y="455"/>
                  </a:lnTo>
                  <a:lnTo>
                    <a:pt x="614" y="455"/>
                  </a:lnTo>
                  <a:lnTo>
                    <a:pt x="638" y="454"/>
                  </a:lnTo>
                  <a:lnTo>
                    <a:pt x="661" y="454"/>
                  </a:lnTo>
                  <a:lnTo>
                    <a:pt x="684" y="453"/>
                  </a:lnTo>
                  <a:lnTo>
                    <a:pt x="706" y="453"/>
                  </a:lnTo>
                  <a:lnTo>
                    <a:pt x="728" y="453"/>
                  </a:lnTo>
                  <a:lnTo>
                    <a:pt x="748" y="452"/>
                  </a:lnTo>
                  <a:lnTo>
                    <a:pt x="767" y="452"/>
                  </a:lnTo>
                  <a:lnTo>
                    <a:pt x="785" y="452"/>
                  </a:lnTo>
                  <a:lnTo>
                    <a:pt x="803" y="452"/>
                  </a:lnTo>
                  <a:lnTo>
                    <a:pt x="803" y="0"/>
                  </a:lnTo>
                  <a:lnTo>
                    <a:pt x="843" y="2"/>
                  </a:lnTo>
                  <a:lnTo>
                    <a:pt x="872" y="3"/>
                  </a:lnTo>
                  <a:lnTo>
                    <a:pt x="898" y="2"/>
                  </a:lnTo>
                  <a:lnTo>
                    <a:pt x="941" y="0"/>
                  </a:lnTo>
                  <a:lnTo>
                    <a:pt x="941" y="1080"/>
                  </a:lnTo>
                  <a:lnTo>
                    <a:pt x="912" y="1077"/>
                  </a:lnTo>
                  <a:lnTo>
                    <a:pt x="901" y="1076"/>
                  </a:lnTo>
                  <a:lnTo>
                    <a:pt x="894" y="1076"/>
                  </a:lnTo>
                  <a:lnTo>
                    <a:pt x="872" y="1074"/>
                  </a:lnTo>
                  <a:lnTo>
                    <a:pt x="847" y="1076"/>
                  </a:lnTo>
                  <a:lnTo>
                    <a:pt x="828" y="1077"/>
                  </a:lnTo>
                  <a:lnTo>
                    <a:pt x="803" y="1080"/>
                  </a:lnTo>
                  <a:lnTo>
                    <a:pt x="803" y="536"/>
                  </a:lnTo>
                  <a:lnTo>
                    <a:pt x="692" y="534"/>
                  </a:lnTo>
                  <a:lnTo>
                    <a:pt x="562" y="529"/>
                  </a:lnTo>
                  <a:lnTo>
                    <a:pt x="378" y="529"/>
                  </a:lnTo>
                  <a:lnTo>
                    <a:pt x="365" y="529"/>
                  </a:lnTo>
                  <a:lnTo>
                    <a:pt x="349" y="529"/>
                  </a:lnTo>
                  <a:lnTo>
                    <a:pt x="330" y="530"/>
                  </a:lnTo>
                  <a:lnTo>
                    <a:pt x="309" y="530"/>
                  </a:lnTo>
                  <a:lnTo>
                    <a:pt x="288" y="532"/>
                  </a:lnTo>
                  <a:lnTo>
                    <a:pt x="271" y="533"/>
                  </a:lnTo>
                  <a:lnTo>
                    <a:pt x="257" y="533"/>
                  </a:lnTo>
                  <a:lnTo>
                    <a:pt x="249" y="534"/>
                  </a:lnTo>
                  <a:lnTo>
                    <a:pt x="138" y="5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627865" y="3256333"/>
              <a:ext cx="104003" cy="126320"/>
            </a:xfrm>
            <a:custGeom>
              <a:avLst/>
              <a:gdLst/>
              <a:ahLst/>
              <a:cxnLst>
                <a:cxn ang="0">
                  <a:pos x="250" y="1049"/>
                </a:cxn>
                <a:cxn ang="0">
                  <a:pos x="168" y="988"/>
                </a:cxn>
                <a:cxn ang="0">
                  <a:pos x="100" y="910"/>
                </a:cxn>
                <a:cxn ang="0">
                  <a:pos x="49" y="816"/>
                </a:cxn>
                <a:cxn ang="0">
                  <a:pos x="15" y="708"/>
                </a:cxn>
                <a:cxn ang="0">
                  <a:pos x="1" y="589"/>
                </a:cxn>
                <a:cxn ang="0">
                  <a:pos x="4" y="494"/>
                </a:cxn>
                <a:cxn ang="0">
                  <a:pos x="15" y="415"/>
                </a:cxn>
                <a:cxn ang="0">
                  <a:pos x="37" y="341"/>
                </a:cxn>
                <a:cxn ang="0">
                  <a:pos x="69" y="273"/>
                </a:cxn>
                <a:cxn ang="0">
                  <a:pos x="109" y="212"/>
                </a:cxn>
                <a:cxn ang="0">
                  <a:pos x="157" y="159"/>
                </a:cxn>
                <a:cxn ang="0">
                  <a:pos x="213" y="113"/>
                </a:cxn>
                <a:cxn ang="0">
                  <a:pos x="276" y="75"/>
                </a:cxn>
                <a:cxn ang="0">
                  <a:pos x="345" y="44"/>
                </a:cxn>
                <a:cxn ang="0">
                  <a:pos x="417" y="21"/>
                </a:cxn>
                <a:cxn ang="0">
                  <a:pos x="494" y="6"/>
                </a:cxn>
                <a:cxn ang="0">
                  <a:pos x="575" y="0"/>
                </a:cxn>
                <a:cxn ang="0">
                  <a:pos x="682" y="4"/>
                </a:cxn>
                <a:cxn ang="0">
                  <a:pos x="798" y="25"/>
                </a:cxn>
                <a:cxn ang="0">
                  <a:pos x="907" y="61"/>
                </a:cxn>
                <a:cxn ang="0">
                  <a:pos x="907" y="159"/>
                </a:cxn>
                <a:cxn ang="0">
                  <a:pos x="866" y="171"/>
                </a:cxn>
                <a:cxn ang="0">
                  <a:pos x="785" y="113"/>
                </a:cxn>
                <a:cxn ang="0">
                  <a:pos x="694" y="75"/>
                </a:cxn>
                <a:cxn ang="0">
                  <a:pos x="624" y="61"/>
                </a:cxn>
                <a:cxn ang="0">
                  <a:pos x="554" y="60"/>
                </a:cxn>
                <a:cxn ang="0">
                  <a:pos x="491" y="69"/>
                </a:cxn>
                <a:cxn ang="0">
                  <a:pos x="432" y="86"/>
                </a:cxn>
                <a:cxn ang="0">
                  <a:pos x="379" y="111"/>
                </a:cxn>
                <a:cxn ang="0">
                  <a:pos x="330" y="144"/>
                </a:cxn>
                <a:cxn ang="0">
                  <a:pos x="286" y="184"/>
                </a:cxn>
                <a:cxn ang="0">
                  <a:pos x="249" y="231"/>
                </a:cxn>
                <a:cxn ang="0">
                  <a:pos x="206" y="313"/>
                </a:cxn>
                <a:cxn ang="0">
                  <a:pos x="168" y="434"/>
                </a:cxn>
                <a:cxn ang="0">
                  <a:pos x="156" y="564"/>
                </a:cxn>
                <a:cxn ang="0">
                  <a:pos x="169" y="702"/>
                </a:cxn>
                <a:cxn ang="0">
                  <a:pos x="208" y="824"/>
                </a:cxn>
                <a:cxn ang="0">
                  <a:pos x="273" y="924"/>
                </a:cxn>
                <a:cxn ang="0">
                  <a:pos x="358" y="998"/>
                </a:cxn>
                <a:cxn ang="0">
                  <a:pos x="461" y="1045"/>
                </a:cxn>
                <a:cxn ang="0">
                  <a:pos x="577" y="1060"/>
                </a:cxn>
                <a:cxn ang="0">
                  <a:pos x="653" y="1055"/>
                </a:cxn>
                <a:cxn ang="0">
                  <a:pos x="725" y="1037"/>
                </a:cxn>
                <a:cxn ang="0">
                  <a:pos x="839" y="985"/>
                </a:cxn>
                <a:cxn ang="0">
                  <a:pos x="911" y="934"/>
                </a:cxn>
                <a:cxn ang="0">
                  <a:pos x="827" y="1073"/>
                </a:cxn>
                <a:cxn ang="0">
                  <a:pos x="713" y="1107"/>
                </a:cxn>
                <a:cxn ang="0">
                  <a:pos x="587" y="1122"/>
                </a:cxn>
                <a:cxn ang="0">
                  <a:pos x="462" y="1116"/>
                </a:cxn>
                <a:cxn ang="0">
                  <a:pos x="349" y="1092"/>
                </a:cxn>
              </a:cxnLst>
              <a:rect l="0" t="0" r="r" b="b"/>
              <a:pathLst>
                <a:path w="934" h="1122">
                  <a:moveTo>
                    <a:pt x="323" y="1082"/>
                  </a:moveTo>
                  <a:lnTo>
                    <a:pt x="298" y="1073"/>
                  </a:lnTo>
                  <a:lnTo>
                    <a:pt x="274" y="1061"/>
                  </a:lnTo>
                  <a:lnTo>
                    <a:pt x="250" y="1049"/>
                  </a:lnTo>
                  <a:lnTo>
                    <a:pt x="228" y="1036"/>
                  </a:lnTo>
                  <a:lnTo>
                    <a:pt x="207" y="1021"/>
                  </a:lnTo>
                  <a:lnTo>
                    <a:pt x="187" y="1005"/>
                  </a:lnTo>
                  <a:lnTo>
                    <a:pt x="168" y="988"/>
                  </a:lnTo>
                  <a:lnTo>
                    <a:pt x="150" y="970"/>
                  </a:lnTo>
                  <a:lnTo>
                    <a:pt x="132" y="951"/>
                  </a:lnTo>
                  <a:lnTo>
                    <a:pt x="116" y="932"/>
                  </a:lnTo>
                  <a:lnTo>
                    <a:pt x="100" y="910"/>
                  </a:lnTo>
                  <a:lnTo>
                    <a:pt x="86" y="888"/>
                  </a:lnTo>
                  <a:lnTo>
                    <a:pt x="72" y="865"/>
                  </a:lnTo>
                  <a:lnTo>
                    <a:pt x="61" y="841"/>
                  </a:lnTo>
                  <a:lnTo>
                    <a:pt x="49" y="816"/>
                  </a:lnTo>
                  <a:lnTo>
                    <a:pt x="40" y="789"/>
                  </a:lnTo>
                  <a:lnTo>
                    <a:pt x="30" y="763"/>
                  </a:lnTo>
                  <a:lnTo>
                    <a:pt x="23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6" y="649"/>
                  </a:lnTo>
                  <a:lnTo>
                    <a:pt x="2" y="620"/>
                  </a:lnTo>
                  <a:lnTo>
                    <a:pt x="1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4" y="494"/>
                  </a:lnTo>
                  <a:lnTo>
                    <a:pt x="6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5" y="415"/>
                  </a:lnTo>
                  <a:lnTo>
                    <a:pt x="21" y="396"/>
                  </a:lnTo>
                  <a:lnTo>
                    <a:pt x="26" y="378"/>
                  </a:lnTo>
                  <a:lnTo>
                    <a:pt x="31" y="359"/>
                  </a:lnTo>
                  <a:lnTo>
                    <a:pt x="37" y="341"/>
                  </a:lnTo>
                  <a:lnTo>
                    <a:pt x="45" y="323"/>
                  </a:lnTo>
                  <a:lnTo>
                    <a:pt x="52" y="306"/>
                  </a:lnTo>
                  <a:lnTo>
                    <a:pt x="60" y="290"/>
                  </a:lnTo>
                  <a:lnTo>
                    <a:pt x="69" y="273"/>
                  </a:lnTo>
                  <a:lnTo>
                    <a:pt x="78" y="258"/>
                  </a:lnTo>
                  <a:lnTo>
                    <a:pt x="88" y="242"/>
                  </a:lnTo>
                  <a:lnTo>
                    <a:pt x="99" y="227"/>
                  </a:lnTo>
                  <a:lnTo>
                    <a:pt x="109" y="212"/>
                  </a:lnTo>
                  <a:lnTo>
                    <a:pt x="121" y="198"/>
                  </a:lnTo>
                  <a:lnTo>
                    <a:pt x="133" y="184"/>
                  </a:lnTo>
                  <a:lnTo>
                    <a:pt x="144" y="172"/>
                  </a:lnTo>
                  <a:lnTo>
                    <a:pt x="157" y="159"/>
                  </a:lnTo>
                  <a:lnTo>
                    <a:pt x="171" y="147"/>
                  </a:lnTo>
                  <a:lnTo>
                    <a:pt x="185" y="136"/>
                  </a:lnTo>
                  <a:lnTo>
                    <a:pt x="198" y="124"/>
                  </a:lnTo>
                  <a:lnTo>
                    <a:pt x="213" y="113"/>
                  </a:lnTo>
                  <a:lnTo>
                    <a:pt x="228" y="103"/>
                  </a:lnTo>
                  <a:lnTo>
                    <a:pt x="244" y="93"/>
                  </a:lnTo>
                  <a:lnTo>
                    <a:pt x="260" y="84"/>
                  </a:lnTo>
                  <a:lnTo>
                    <a:pt x="276" y="75"/>
                  </a:lnTo>
                  <a:lnTo>
                    <a:pt x="293" y="67"/>
                  </a:lnTo>
                  <a:lnTo>
                    <a:pt x="310" y="59"/>
                  </a:lnTo>
                  <a:lnTo>
                    <a:pt x="327" y="51"/>
                  </a:lnTo>
                  <a:lnTo>
                    <a:pt x="345" y="44"/>
                  </a:lnTo>
                  <a:lnTo>
                    <a:pt x="363" y="38"/>
                  </a:lnTo>
                  <a:lnTo>
                    <a:pt x="381" y="31"/>
                  </a:lnTo>
                  <a:lnTo>
                    <a:pt x="399" y="26"/>
                  </a:lnTo>
                  <a:lnTo>
                    <a:pt x="417" y="21"/>
                  </a:lnTo>
                  <a:lnTo>
                    <a:pt x="436" y="17"/>
                  </a:lnTo>
                  <a:lnTo>
                    <a:pt x="455" y="12"/>
                  </a:lnTo>
                  <a:lnTo>
                    <a:pt x="474" y="9"/>
                  </a:lnTo>
                  <a:lnTo>
                    <a:pt x="494" y="6"/>
                  </a:lnTo>
                  <a:lnTo>
                    <a:pt x="514" y="4"/>
                  </a:lnTo>
                  <a:lnTo>
                    <a:pt x="533" y="2"/>
                  </a:lnTo>
                  <a:lnTo>
                    <a:pt x="554" y="1"/>
                  </a:lnTo>
                  <a:lnTo>
                    <a:pt x="575" y="0"/>
                  </a:lnTo>
                  <a:lnTo>
                    <a:pt x="595" y="0"/>
                  </a:lnTo>
                  <a:lnTo>
                    <a:pt x="623" y="1"/>
                  </a:lnTo>
                  <a:lnTo>
                    <a:pt x="653" y="2"/>
                  </a:lnTo>
                  <a:lnTo>
                    <a:pt x="682" y="4"/>
                  </a:lnTo>
                  <a:lnTo>
                    <a:pt x="711" y="7"/>
                  </a:lnTo>
                  <a:lnTo>
                    <a:pt x="740" y="12"/>
                  </a:lnTo>
                  <a:lnTo>
                    <a:pt x="768" y="18"/>
                  </a:lnTo>
                  <a:lnTo>
                    <a:pt x="798" y="25"/>
                  </a:lnTo>
                  <a:lnTo>
                    <a:pt x="827" y="33"/>
                  </a:lnTo>
                  <a:lnTo>
                    <a:pt x="854" y="41"/>
                  </a:lnTo>
                  <a:lnTo>
                    <a:pt x="882" y="51"/>
                  </a:lnTo>
                  <a:lnTo>
                    <a:pt x="907" y="61"/>
                  </a:lnTo>
                  <a:lnTo>
                    <a:pt x="934" y="73"/>
                  </a:lnTo>
                  <a:lnTo>
                    <a:pt x="924" y="98"/>
                  </a:lnTo>
                  <a:lnTo>
                    <a:pt x="916" y="127"/>
                  </a:lnTo>
                  <a:lnTo>
                    <a:pt x="907" y="159"/>
                  </a:lnTo>
                  <a:lnTo>
                    <a:pt x="900" y="194"/>
                  </a:lnTo>
                  <a:lnTo>
                    <a:pt x="890" y="195"/>
                  </a:lnTo>
                  <a:lnTo>
                    <a:pt x="880" y="183"/>
                  </a:lnTo>
                  <a:lnTo>
                    <a:pt x="866" y="171"/>
                  </a:lnTo>
                  <a:lnTo>
                    <a:pt x="850" y="157"/>
                  </a:lnTo>
                  <a:lnTo>
                    <a:pt x="831" y="142"/>
                  </a:lnTo>
                  <a:lnTo>
                    <a:pt x="810" y="127"/>
                  </a:lnTo>
                  <a:lnTo>
                    <a:pt x="785" y="113"/>
                  </a:lnTo>
                  <a:lnTo>
                    <a:pt x="758" y="99"/>
                  </a:lnTo>
                  <a:lnTo>
                    <a:pt x="727" y="86"/>
                  </a:lnTo>
                  <a:lnTo>
                    <a:pt x="711" y="80"/>
                  </a:lnTo>
                  <a:lnTo>
                    <a:pt x="694" y="75"/>
                  </a:lnTo>
                  <a:lnTo>
                    <a:pt x="677" y="70"/>
                  </a:lnTo>
                  <a:lnTo>
                    <a:pt x="660" y="67"/>
                  </a:lnTo>
                  <a:lnTo>
                    <a:pt x="642" y="63"/>
                  </a:lnTo>
                  <a:lnTo>
                    <a:pt x="624" y="61"/>
                  </a:lnTo>
                  <a:lnTo>
                    <a:pt x="606" y="60"/>
                  </a:lnTo>
                  <a:lnTo>
                    <a:pt x="588" y="59"/>
                  </a:lnTo>
                  <a:lnTo>
                    <a:pt x="571" y="59"/>
                  </a:lnTo>
                  <a:lnTo>
                    <a:pt x="554" y="60"/>
                  </a:lnTo>
                  <a:lnTo>
                    <a:pt x="539" y="61"/>
                  </a:lnTo>
                  <a:lnTo>
                    <a:pt x="523" y="63"/>
                  </a:lnTo>
                  <a:lnTo>
                    <a:pt x="507" y="65"/>
                  </a:lnTo>
                  <a:lnTo>
                    <a:pt x="491" y="69"/>
                  </a:lnTo>
                  <a:lnTo>
                    <a:pt x="476" y="72"/>
                  </a:lnTo>
                  <a:lnTo>
                    <a:pt x="460" y="76"/>
                  </a:lnTo>
                  <a:lnTo>
                    <a:pt x="446" y="80"/>
                  </a:lnTo>
                  <a:lnTo>
                    <a:pt x="432" y="86"/>
                  </a:lnTo>
                  <a:lnTo>
                    <a:pt x="418" y="91"/>
                  </a:lnTo>
                  <a:lnTo>
                    <a:pt x="404" y="97"/>
                  </a:lnTo>
                  <a:lnTo>
                    <a:pt x="391" y="104"/>
                  </a:lnTo>
                  <a:lnTo>
                    <a:pt x="379" y="111"/>
                  </a:lnTo>
                  <a:lnTo>
                    <a:pt x="366" y="119"/>
                  </a:lnTo>
                  <a:lnTo>
                    <a:pt x="353" y="126"/>
                  </a:lnTo>
                  <a:lnTo>
                    <a:pt x="341" y="134"/>
                  </a:lnTo>
                  <a:lnTo>
                    <a:pt x="330" y="144"/>
                  </a:lnTo>
                  <a:lnTo>
                    <a:pt x="318" y="154"/>
                  </a:lnTo>
                  <a:lnTo>
                    <a:pt x="308" y="163"/>
                  </a:lnTo>
                  <a:lnTo>
                    <a:pt x="297" y="174"/>
                  </a:lnTo>
                  <a:lnTo>
                    <a:pt x="286" y="184"/>
                  </a:lnTo>
                  <a:lnTo>
                    <a:pt x="277" y="195"/>
                  </a:lnTo>
                  <a:lnTo>
                    <a:pt x="267" y="207"/>
                  </a:lnTo>
                  <a:lnTo>
                    <a:pt x="258" y="218"/>
                  </a:lnTo>
                  <a:lnTo>
                    <a:pt x="249" y="231"/>
                  </a:lnTo>
                  <a:lnTo>
                    <a:pt x="241" y="243"/>
                  </a:lnTo>
                  <a:lnTo>
                    <a:pt x="233" y="257"/>
                  </a:lnTo>
                  <a:lnTo>
                    <a:pt x="219" y="283"/>
                  </a:lnTo>
                  <a:lnTo>
                    <a:pt x="206" y="313"/>
                  </a:lnTo>
                  <a:lnTo>
                    <a:pt x="194" y="341"/>
                  </a:lnTo>
                  <a:lnTo>
                    <a:pt x="184" y="372"/>
                  </a:lnTo>
                  <a:lnTo>
                    <a:pt x="175" y="402"/>
                  </a:lnTo>
                  <a:lnTo>
                    <a:pt x="168" y="434"/>
                  </a:lnTo>
                  <a:lnTo>
                    <a:pt x="162" y="466"/>
                  </a:lnTo>
                  <a:lnTo>
                    <a:pt x="159" y="497"/>
                  </a:lnTo>
                  <a:lnTo>
                    <a:pt x="156" y="530"/>
                  </a:lnTo>
                  <a:lnTo>
                    <a:pt x="156" y="564"/>
                  </a:lnTo>
                  <a:lnTo>
                    <a:pt x="156" y="600"/>
                  </a:lnTo>
                  <a:lnTo>
                    <a:pt x="159" y="635"/>
                  </a:lnTo>
                  <a:lnTo>
                    <a:pt x="162" y="669"/>
                  </a:lnTo>
                  <a:lnTo>
                    <a:pt x="169" y="702"/>
                  </a:lnTo>
                  <a:lnTo>
                    <a:pt x="176" y="734"/>
                  </a:lnTo>
                  <a:lnTo>
                    <a:pt x="185" y="765"/>
                  </a:lnTo>
                  <a:lnTo>
                    <a:pt x="195" y="795"/>
                  </a:lnTo>
                  <a:lnTo>
                    <a:pt x="208" y="824"/>
                  </a:lnTo>
                  <a:lnTo>
                    <a:pt x="222" y="851"/>
                  </a:lnTo>
                  <a:lnTo>
                    <a:pt x="237" y="877"/>
                  </a:lnTo>
                  <a:lnTo>
                    <a:pt x="254" y="902"/>
                  </a:lnTo>
                  <a:lnTo>
                    <a:pt x="273" y="924"/>
                  </a:lnTo>
                  <a:lnTo>
                    <a:pt x="292" y="945"/>
                  </a:lnTo>
                  <a:lnTo>
                    <a:pt x="313" y="964"/>
                  </a:lnTo>
                  <a:lnTo>
                    <a:pt x="335" y="983"/>
                  </a:lnTo>
                  <a:lnTo>
                    <a:pt x="358" y="998"/>
                  </a:lnTo>
                  <a:lnTo>
                    <a:pt x="383" y="1013"/>
                  </a:lnTo>
                  <a:lnTo>
                    <a:pt x="408" y="1026"/>
                  </a:lnTo>
                  <a:lnTo>
                    <a:pt x="435" y="1037"/>
                  </a:lnTo>
                  <a:lnTo>
                    <a:pt x="461" y="1045"/>
                  </a:lnTo>
                  <a:lnTo>
                    <a:pt x="489" y="1052"/>
                  </a:lnTo>
                  <a:lnTo>
                    <a:pt x="517" y="1056"/>
                  </a:lnTo>
                  <a:lnTo>
                    <a:pt x="547" y="1059"/>
                  </a:lnTo>
                  <a:lnTo>
                    <a:pt x="577" y="1060"/>
                  </a:lnTo>
                  <a:lnTo>
                    <a:pt x="597" y="1060"/>
                  </a:lnTo>
                  <a:lnTo>
                    <a:pt x="616" y="1059"/>
                  </a:lnTo>
                  <a:lnTo>
                    <a:pt x="635" y="1057"/>
                  </a:lnTo>
                  <a:lnTo>
                    <a:pt x="653" y="1055"/>
                  </a:lnTo>
                  <a:lnTo>
                    <a:pt x="671" y="1050"/>
                  </a:lnTo>
                  <a:lnTo>
                    <a:pt x="690" y="1047"/>
                  </a:lnTo>
                  <a:lnTo>
                    <a:pt x="707" y="1042"/>
                  </a:lnTo>
                  <a:lnTo>
                    <a:pt x="725" y="1037"/>
                  </a:lnTo>
                  <a:lnTo>
                    <a:pt x="758" y="1025"/>
                  </a:lnTo>
                  <a:lnTo>
                    <a:pt x="787" y="1012"/>
                  </a:lnTo>
                  <a:lnTo>
                    <a:pt x="815" y="998"/>
                  </a:lnTo>
                  <a:lnTo>
                    <a:pt x="839" y="985"/>
                  </a:lnTo>
                  <a:lnTo>
                    <a:pt x="860" y="971"/>
                  </a:lnTo>
                  <a:lnTo>
                    <a:pt x="880" y="957"/>
                  </a:lnTo>
                  <a:lnTo>
                    <a:pt x="897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80" y="1046"/>
                  </a:lnTo>
                  <a:lnTo>
                    <a:pt x="854" y="1060"/>
                  </a:lnTo>
                  <a:lnTo>
                    <a:pt x="827" y="1073"/>
                  </a:lnTo>
                  <a:lnTo>
                    <a:pt x="799" y="1084"/>
                  </a:lnTo>
                  <a:lnTo>
                    <a:pt x="771" y="1093"/>
                  </a:lnTo>
                  <a:lnTo>
                    <a:pt x="742" y="1100"/>
                  </a:lnTo>
                  <a:lnTo>
                    <a:pt x="713" y="1107"/>
                  </a:lnTo>
                  <a:lnTo>
                    <a:pt x="683" y="1112"/>
                  </a:lnTo>
                  <a:lnTo>
                    <a:pt x="651" y="1116"/>
                  </a:lnTo>
                  <a:lnTo>
                    <a:pt x="619" y="1119"/>
                  </a:lnTo>
                  <a:lnTo>
                    <a:pt x="587" y="1122"/>
                  </a:lnTo>
                  <a:lnTo>
                    <a:pt x="554" y="1122"/>
                  </a:lnTo>
                  <a:lnTo>
                    <a:pt x="524" y="1122"/>
                  </a:lnTo>
                  <a:lnTo>
                    <a:pt x="492" y="1119"/>
                  </a:lnTo>
                  <a:lnTo>
                    <a:pt x="462" y="1116"/>
                  </a:lnTo>
                  <a:lnTo>
                    <a:pt x="433" y="1112"/>
                  </a:lnTo>
                  <a:lnTo>
                    <a:pt x="404" y="1107"/>
                  </a:lnTo>
                  <a:lnTo>
                    <a:pt x="376" y="1099"/>
                  </a:lnTo>
                  <a:lnTo>
                    <a:pt x="349" y="1092"/>
                  </a:lnTo>
                  <a:lnTo>
                    <a:pt x="323" y="108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1" name="Freeform 35"/>
            <p:cNvSpPr>
              <a:spLocks noEditPoints="1"/>
            </p:cNvSpPr>
            <p:nvPr userDrawn="1"/>
          </p:nvSpPr>
          <p:spPr bwMode="auto">
            <a:xfrm>
              <a:off x="510862" y="3256333"/>
              <a:ext cx="109574" cy="126320"/>
            </a:xfrm>
            <a:custGeom>
              <a:avLst/>
              <a:gdLst/>
              <a:ahLst/>
              <a:cxnLst>
                <a:cxn ang="0">
                  <a:pos x="229" y="777"/>
                </a:cxn>
                <a:cxn ang="0">
                  <a:pos x="184" y="901"/>
                </a:cxn>
                <a:cxn ang="0">
                  <a:pos x="147" y="998"/>
                </a:cxn>
                <a:cxn ang="0">
                  <a:pos x="114" y="1104"/>
                </a:cxn>
                <a:cxn ang="0">
                  <a:pos x="88" y="1101"/>
                </a:cxn>
                <a:cxn ang="0">
                  <a:pos x="80" y="1100"/>
                </a:cxn>
                <a:cxn ang="0">
                  <a:pos x="72" y="1100"/>
                </a:cxn>
                <a:cxn ang="0">
                  <a:pos x="54" y="1098"/>
                </a:cxn>
                <a:cxn ang="0">
                  <a:pos x="36" y="1098"/>
                </a:cxn>
                <a:cxn ang="0">
                  <a:pos x="23" y="1100"/>
                </a:cxn>
                <a:cxn ang="0">
                  <a:pos x="0" y="1104"/>
                </a:cxn>
                <a:cxn ang="0">
                  <a:pos x="491" y="0"/>
                </a:cxn>
                <a:cxn ang="0">
                  <a:pos x="528" y="0"/>
                </a:cxn>
                <a:cxn ang="0">
                  <a:pos x="1001" y="1104"/>
                </a:cxn>
                <a:cxn ang="0">
                  <a:pos x="968" y="1101"/>
                </a:cxn>
                <a:cxn ang="0">
                  <a:pos x="957" y="1101"/>
                </a:cxn>
                <a:cxn ang="0">
                  <a:pos x="953" y="1100"/>
                </a:cxn>
                <a:cxn ang="0">
                  <a:pos x="944" y="1100"/>
                </a:cxn>
                <a:cxn ang="0">
                  <a:pos x="919" y="1098"/>
                </a:cxn>
                <a:cxn ang="0">
                  <a:pos x="893" y="1098"/>
                </a:cxn>
                <a:cxn ang="0">
                  <a:pos x="871" y="1100"/>
                </a:cxn>
                <a:cxn ang="0">
                  <a:pos x="836" y="1104"/>
                </a:cxn>
                <a:cxn ang="0">
                  <a:pos x="819" y="1057"/>
                </a:cxn>
                <a:cxn ang="0">
                  <a:pos x="804" y="1018"/>
                </a:cxn>
                <a:cxn ang="0">
                  <a:pos x="793" y="985"/>
                </a:cxn>
                <a:cxn ang="0">
                  <a:pos x="782" y="958"/>
                </a:cxn>
                <a:cxn ang="0">
                  <a:pos x="777" y="941"/>
                </a:cxn>
                <a:cxn ang="0">
                  <a:pos x="769" y="922"/>
                </a:cxn>
                <a:cxn ang="0">
                  <a:pos x="762" y="902"/>
                </a:cxn>
                <a:cxn ang="0">
                  <a:pos x="753" y="879"/>
                </a:cxn>
                <a:cxn ang="0">
                  <a:pos x="743" y="854"/>
                </a:cxn>
                <a:cxn ang="0">
                  <a:pos x="733" y="830"/>
                </a:cxn>
                <a:cxn ang="0">
                  <a:pos x="724" y="805"/>
                </a:cxn>
                <a:cxn ang="0">
                  <a:pos x="713" y="780"/>
                </a:cxn>
                <a:cxn ang="0">
                  <a:pos x="703" y="754"/>
                </a:cxn>
                <a:cxn ang="0">
                  <a:pos x="692" y="729"/>
                </a:cxn>
                <a:cxn ang="0">
                  <a:pos x="682" y="703"/>
                </a:cxn>
                <a:cxn ang="0">
                  <a:pos x="670" y="677"/>
                </a:cxn>
                <a:cxn ang="0">
                  <a:pos x="269" y="677"/>
                </a:cxn>
                <a:cxn ang="0">
                  <a:pos x="229" y="777"/>
                </a:cxn>
                <a:cxn ang="0">
                  <a:pos x="646" y="610"/>
                </a:cxn>
                <a:cxn ang="0">
                  <a:pos x="472" y="208"/>
                </a:cxn>
                <a:cxn ang="0">
                  <a:pos x="299" y="610"/>
                </a:cxn>
                <a:cxn ang="0">
                  <a:pos x="646" y="610"/>
                </a:cxn>
              </a:cxnLst>
              <a:rect l="0" t="0" r="r" b="b"/>
              <a:pathLst>
                <a:path w="1001" h="1104">
                  <a:moveTo>
                    <a:pt x="229" y="777"/>
                  </a:moveTo>
                  <a:lnTo>
                    <a:pt x="184" y="901"/>
                  </a:lnTo>
                  <a:lnTo>
                    <a:pt x="147" y="998"/>
                  </a:lnTo>
                  <a:lnTo>
                    <a:pt x="114" y="1104"/>
                  </a:lnTo>
                  <a:lnTo>
                    <a:pt x="88" y="1101"/>
                  </a:lnTo>
                  <a:lnTo>
                    <a:pt x="80" y="1100"/>
                  </a:lnTo>
                  <a:lnTo>
                    <a:pt x="72" y="1100"/>
                  </a:lnTo>
                  <a:lnTo>
                    <a:pt x="54" y="1098"/>
                  </a:lnTo>
                  <a:lnTo>
                    <a:pt x="36" y="1098"/>
                  </a:lnTo>
                  <a:lnTo>
                    <a:pt x="23" y="1100"/>
                  </a:lnTo>
                  <a:lnTo>
                    <a:pt x="0" y="1104"/>
                  </a:lnTo>
                  <a:lnTo>
                    <a:pt x="491" y="0"/>
                  </a:lnTo>
                  <a:lnTo>
                    <a:pt x="528" y="0"/>
                  </a:lnTo>
                  <a:lnTo>
                    <a:pt x="1001" y="1104"/>
                  </a:lnTo>
                  <a:lnTo>
                    <a:pt x="968" y="1101"/>
                  </a:lnTo>
                  <a:lnTo>
                    <a:pt x="957" y="1101"/>
                  </a:lnTo>
                  <a:lnTo>
                    <a:pt x="953" y="1100"/>
                  </a:lnTo>
                  <a:lnTo>
                    <a:pt x="944" y="1100"/>
                  </a:lnTo>
                  <a:lnTo>
                    <a:pt x="919" y="1098"/>
                  </a:lnTo>
                  <a:lnTo>
                    <a:pt x="893" y="1098"/>
                  </a:lnTo>
                  <a:lnTo>
                    <a:pt x="871" y="1100"/>
                  </a:lnTo>
                  <a:lnTo>
                    <a:pt x="836" y="1104"/>
                  </a:lnTo>
                  <a:lnTo>
                    <a:pt x="819" y="1057"/>
                  </a:lnTo>
                  <a:lnTo>
                    <a:pt x="804" y="1018"/>
                  </a:lnTo>
                  <a:lnTo>
                    <a:pt x="793" y="985"/>
                  </a:lnTo>
                  <a:lnTo>
                    <a:pt x="782" y="958"/>
                  </a:lnTo>
                  <a:lnTo>
                    <a:pt x="777" y="941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3" y="854"/>
                  </a:lnTo>
                  <a:lnTo>
                    <a:pt x="733" y="830"/>
                  </a:lnTo>
                  <a:lnTo>
                    <a:pt x="724" y="805"/>
                  </a:lnTo>
                  <a:lnTo>
                    <a:pt x="713" y="780"/>
                  </a:lnTo>
                  <a:lnTo>
                    <a:pt x="703" y="754"/>
                  </a:lnTo>
                  <a:lnTo>
                    <a:pt x="692" y="729"/>
                  </a:lnTo>
                  <a:lnTo>
                    <a:pt x="682" y="703"/>
                  </a:lnTo>
                  <a:lnTo>
                    <a:pt x="670" y="677"/>
                  </a:lnTo>
                  <a:lnTo>
                    <a:pt x="269" y="677"/>
                  </a:lnTo>
                  <a:lnTo>
                    <a:pt x="229" y="777"/>
                  </a:lnTo>
                  <a:close/>
                  <a:moveTo>
                    <a:pt x="646" y="610"/>
                  </a:moveTo>
                  <a:lnTo>
                    <a:pt x="472" y="208"/>
                  </a:lnTo>
                  <a:lnTo>
                    <a:pt x="299" y="610"/>
                  </a:lnTo>
                  <a:lnTo>
                    <a:pt x="646" y="61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427289" y="3258190"/>
              <a:ext cx="74288" cy="118889"/>
            </a:xfrm>
            <a:custGeom>
              <a:avLst/>
              <a:gdLst/>
              <a:ahLst/>
              <a:cxnLst>
                <a:cxn ang="0">
                  <a:pos x="233" y="587"/>
                </a:cxn>
                <a:cxn ang="0">
                  <a:pos x="194" y="586"/>
                </a:cxn>
                <a:cxn ang="0">
                  <a:pos x="139" y="584"/>
                </a:cxn>
                <a:cxn ang="0">
                  <a:pos x="99" y="1076"/>
                </a:cxn>
                <a:cxn ang="0">
                  <a:pos x="37" y="1076"/>
                </a:cxn>
                <a:cxn ang="0">
                  <a:pos x="283" y="0"/>
                </a:cxn>
                <a:cxn ang="0">
                  <a:pos x="388" y="3"/>
                </a:cxn>
                <a:cxn ang="0">
                  <a:pos x="475" y="13"/>
                </a:cxn>
                <a:cxn ang="0">
                  <a:pos x="544" y="31"/>
                </a:cxn>
                <a:cxn ang="0">
                  <a:pos x="599" y="56"/>
                </a:cxn>
                <a:cxn ang="0">
                  <a:pos x="640" y="91"/>
                </a:cxn>
                <a:cxn ang="0">
                  <a:pos x="667" y="136"/>
                </a:cxn>
                <a:cxn ang="0">
                  <a:pos x="683" y="192"/>
                </a:cxn>
                <a:cxn ang="0">
                  <a:pos x="689" y="258"/>
                </a:cxn>
                <a:cxn ang="0">
                  <a:pos x="683" y="325"/>
                </a:cxn>
                <a:cxn ang="0">
                  <a:pos x="667" y="382"/>
                </a:cxn>
                <a:cxn ang="0">
                  <a:pos x="642" y="431"/>
                </a:cxn>
                <a:cxn ang="0">
                  <a:pos x="605" y="473"/>
                </a:cxn>
                <a:cxn ang="0">
                  <a:pos x="559" y="507"/>
                </a:cxn>
                <a:cxn ang="0">
                  <a:pos x="501" y="537"/>
                </a:cxn>
                <a:cxn ang="0">
                  <a:pos x="432" y="560"/>
                </a:cxn>
                <a:cxn ang="0">
                  <a:pos x="351" y="580"/>
                </a:cxn>
                <a:cxn ang="0">
                  <a:pos x="323" y="585"/>
                </a:cxn>
                <a:cxn ang="0">
                  <a:pos x="286" y="588"/>
                </a:cxn>
                <a:cxn ang="0">
                  <a:pos x="246" y="588"/>
                </a:cxn>
                <a:cxn ang="0">
                  <a:pos x="224" y="524"/>
                </a:cxn>
                <a:cxn ang="0">
                  <a:pos x="260" y="522"/>
                </a:cxn>
                <a:cxn ang="0">
                  <a:pos x="293" y="521"/>
                </a:cxn>
                <a:cxn ang="0">
                  <a:pos x="350" y="513"/>
                </a:cxn>
                <a:cxn ang="0">
                  <a:pos x="399" y="496"/>
                </a:cxn>
                <a:cxn ang="0">
                  <a:pos x="442" y="471"/>
                </a:cxn>
                <a:cxn ang="0">
                  <a:pos x="478" y="442"/>
                </a:cxn>
                <a:cxn ang="0">
                  <a:pos x="506" y="406"/>
                </a:cxn>
                <a:cxn ang="0">
                  <a:pos x="528" y="363"/>
                </a:cxn>
                <a:cxn ang="0">
                  <a:pos x="539" y="317"/>
                </a:cxn>
                <a:cxn ang="0">
                  <a:pos x="544" y="266"/>
                </a:cxn>
                <a:cxn ang="0">
                  <a:pos x="541" y="227"/>
                </a:cxn>
                <a:cxn ang="0">
                  <a:pos x="534" y="191"/>
                </a:cxn>
                <a:cxn ang="0">
                  <a:pos x="520" y="157"/>
                </a:cxn>
                <a:cxn ang="0">
                  <a:pos x="501" y="127"/>
                </a:cxn>
                <a:cxn ang="0">
                  <a:pos x="476" y="103"/>
                </a:cxn>
                <a:cxn ang="0">
                  <a:pos x="445" y="84"/>
                </a:cxn>
                <a:cxn ang="0">
                  <a:pos x="409" y="70"/>
                </a:cxn>
                <a:cxn ang="0">
                  <a:pos x="366" y="64"/>
                </a:cxn>
                <a:cxn ang="0">
                  <a:pos x="337" y="62"/>
                </a:cxn>
                <a:cxn ang="0">
                  <a:pos x="281" y="60"/>
                </a:cxn>
                <a:cxn ang="0">
                  <a:pos x="139" y="60"/>
                </a:cxn>
              </a:cxnLst>
              <a:rect l="0" t="0" r="r" b="b"/>
              <a:pathLst>
                <a:path w="689" h="1080">
                  <a:moveTo>
                    <a:pt x="246" y="588"/>
                  </a:moveTo>
                  <a:lnTo>
                    <a:pt x="241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19" y="586"/>
                  </a:lnTo>
                  <a:lnTo>
                    <a:pt x="194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0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3" y="0"/>
                  </a:lnTo>
                  <a:lnTo>
                    <a:pt x="320" y="0"/>
                  </a:lnTo>
                  <a:lnTo>
                    <a:pt x="355" y="1"/>
                  </a:lnTo>
                  <a:lnTo>
                    <a:pt x="388" y="3"/>
                  </a:lnTo>
                  <a:lnTo>
                    <a:pt x="418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499" y="18"/>
                  </a:lnTo>
                  <a:lnTo>
                    <a:pt x="522" y="24"/>
                  </a:lnTo>
                  <a:lnTo>
                    <a:pt x="544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7" y="212"/>
                  </a:lnTo>
                  <a:lnTo>
                    <a:pt x="689" y="235"/>
                  </a:lnTo>
                  <a:lnTo>
                    <a:pt x="689" y="258"/>
                  </a:lnTo>
                  <a:lnTo>
                    <a:pt x="689" y="281"/>
                  </a:lnTo>
                  <a:lnTo>
                    <a:pt x="687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1" y="485"/>
                  </a:lnTo>
                  <a:lnTo>
                    <a:pt x="575" y="497"/>
                  </a:lnTo>
                  <a:lnTo>
                    <a:pt x="559" y="507"/>
                  </a:lnTo>
                  <a:lnTo>
                    <a:pt x="541" y="518"/>
                  </a:lnTo>
                  <a:lnTo>
                    <a:pt x="522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lnTo>
                    <a:pt x="299" y="587"/>
                  </a:lnTo>
                  <a:lnTo>
                    <a:pt x="286" y="588"/>
                  </a:lnTo>
                  <a:lnTo>
                    <a:pt x="273" y="588"/>
                  </a:lnTo>
                  <a:lnTo>
                    <a:pt x="260" y="588"/>
                  </a:lnTo>
                  <a:lnTo>
                    <a:pt x="246" y="588"/>
                  </a:lnTo>
                  <a:close/>
                  <a:moveTo>
                    <a:pt x="211" y="525"/>
                  </a:moveTo>
                  <a:lnTo>
                    <a:pt x="216" y="525"/>
                  </a:lnTo>
                  <a:lnTo>
                    <a:pt x="224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4" y="502"/>
                  </a:lnTo>
                  <a:lnTo>
                    <a:pt x="399" y="496"/>
                  </a:lnTo>
                  <a:lnTo>
                    <a:pt x="414" y="488"/>
                  </a:lnTo>
                  <a:lnTo>
                    <a:pt x="429" y="480"/>
                  </a:lnTo>
                  <a:lnTo>
                    <a:pt x="442" y="471"/>
                  </a:lnTo>
                  <a:lnTo>
                    <a:pt x="455" y="462"/>
                  </a:lnTo>
                  <a:lnTo>
                    <a:pt x="466" y="452"/>
                  </a:lnTo>
                  <a:lnTo>
                    <a:pt x="478" y="442"/>
                  </a:lnTo>
                  <a:lnTo>
                    <a:pt x="488" y="430"/>
                  </a:lnTo>
                  <a:lnTo>
                    <a:pt x="498" y="418"/>
                  </a:lnTo>
                  <a:lnTo>
                    <a:pt x="506" y="406"/>
                  </a:lnTo>
                  <a:lnTo>
                    <a:pt x="515" y="392"/>
                  </a:lnTo>
                  <a:lnTo>
                    <a:pt x="521" y="378"/>
                  </a:lnTo>
                  <a:lnTo>
                    <a:pt x="528" y="363"/>
                  </a:lnTo>
                  <a:lnTo>
                    <a:pt x="533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4" y="283"/>
                  </a:lnTo>
                  <a:lnTo>
                    <a:pt x="544" y="266"/>
                  </a:lnTo>
                  <a:lnTo>
                    <a:pt x="544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6" y="89"/>
                  </a:lnTo>
                  <a:lnTo>
                    <a:pt x="445" y="84"/>
                  </a:lnTo>
                  <a:lnTo>
                    <a:pt x="433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6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lnTo>
                    <a:pt x="300" y="61"/>
                  </a:lnTo>
                  <a:lnTo>
                    <a:pt x="281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21429" y="3258190"/>
              <a:ext cx="87288" cy="118889"/>
            </a:xfrm>
            <a:custGeom>
              <a:avLst/>
              <a:gdLst/>
              <a:ahLst/>
              <a:cxnLst>
                <a:cxn ang="0">
                  <a:pos x="139" y="530"/>
                </a:cxn>
                <a:cxn ang="0">
                  <a:pos x="139" y="1081"/>
                </a:cxn>
                <a:cxn ang="0">
                  <a:pos x="111" y="1078"/>
                </a:cxn>
                <a:cxn ang="0">
                  <a:pos x="99" y="1077"/>
                </a:cxn>
                <a:cxn ang="0">
                  <a:pos x="92" y="1077"/>
                </a:cxn>
                <a:cxn ang="0">
                  <a:pos x="69" y="1075"/>
                </a:cxn>
                <a:cxn ang="0">
                  <a:pos x="37" y="1077"/>
                </a:cxn>
                <a:cxn ang="0">
                  <a:pos x="0" y="1081"/>
                </a:cxn>
                <a:cxn ang="0">
                  <a:pos x="0" y="1"/>
                </a:cxn>
                <a:cxn ang="0">
                  <a:pos x="39" y="3"/>
                </a:cxn>
                <a:cxn ang="0">
                  <a:pos x="69" y="4"/>
                </a:cxn>
                <a:cxn ang="0">
                  <a:pos x="97" y="3"/>
                </a:cxn>
                <a:cxn ang="0">
                  <a:pos x="139" y="1"/>
                </a:cxn>
                <a:cxn ang="0">
                  <a:pos x="139" y="488"/>
                </a:cxn>
                <a:cxn ang="0">
                  <a:pos x="143" y="490"/>
                </a:cxn>
                <a:cxn ang="0">
                  <a:pos x="147" y="491"/>
                </a:cxn>
                <a:cxn ang="0">
                  <a:pos x="154" y="490"/>
                </a:cxn>
                <a:cxn ang="0">
                  <a:pos x="161" y="488"/>
                </a:cxn>
                <a:cxn ang="0">
                  <a:pos x="170" y="484"/>
                </a:cxn>
                <a:cxn ang="0">
                  <a:pos x="178" y="479"/>
                </a:cxn>
                <a:cxn ang="0">
                  <a:pos x="185" y="473"/>
                </a:cxn>
                <a:cxn ang="0">
                  <a:pos x="194" y="466"/>
                </a:cxn>
                <a:cxn ang="0">
                  <a:pos x="202" y="459"/>
                </a:cxn>
                <a:cxn ang="0">
                  <a:pos x="212" y="450"/>
                </a:cxn>
                <a:cxn ang="0">
                  <a:pos x="223" y="440"/>
                </a:cxn>
                <a:cxn ang="0">
                  <a:pos x="234" y="429"/>
                </a:cxn>
                <a:cxn ang="0">
                  <a:pos x="247" y="416"/>
                </a:cxn>
                <a:cxn ang="0">
                  <a:pos x="262" y="402"/>
                </a:cxn>
                <a:cxn ang="0">
                  <a:pos x="651" y="1"/>
                </a:cxn>
                <a:cxn ang="0">
                  <a:pos x="686" y="3"/>
                </a:cxn>
                <a:cxn ang="0">
                  <a:pos x="713" y="4"/>
                </a:cxn>
                <a:cxn ang="0">
                  <a:pos x="737" y="3"/>
                </a:cxn>
                <a:cxn ang="0">
                  <a:pos x="773" y="0"/>
                </a:cxn>
                <a:cxn ang="0">
                  <a:pos x="416" y="345"/>
                </a:cxn>
                <a:cxn ang="0">
                  <a:pos x="283" y="480"/>
                </a:cxn>
                <a:cxn ang="0">
                  <a:pos x="416" y="630"/>
                </a:cxn>
                <a:cxn ang="0">
                  <a:pos x="569" y="804"/>
                </a:cxn>
                <a:cxn ang="0">
                  <a:pos x="666" y="915"/>
                </a:cxn>
                <a:cxn ang="0">
                  <a:pos x="794" y="1073"/>
                </a:cxn>
                <a:cxn ang="0">
                  <a:pos x="794" y="1081"/>
                </a:cxn>
                <a:cxn ang="0">
                  <a:pos x="759" y="1078"/>
                </a:cxn>
                <a:cxn ang="0">
                  <a:pos x="749" y="1078"/>
                </a:cxn>
                <a:cxn ang="0">
                  <a:pos x="742" y="1077"/>
                </a:cxn>
                <a:cxn ang="0">
                  <a:pos x="734" y="1077"/>
                </a:cxn>
                <a:cxn ang="0">
                  <a:pos x="707" y="1075"/>
                </a:cxn>
                <a:cxn ang="0">
                  <a:pos x="666" y="1077"/>
                </a:cxn>
                <a:cxn ang="0">
                  <a:pos x="619" y="1081"/>
                </a:cxn>
                <a:cxn ang="0">
                  <a:pos x="589" y="1039"/>
                </a:cxn>
                <a:cxn ang="0">
                  <a:pos x="561" y="1001"/>
                </a:cxn>
                <a:cxn ang="0">
                  <a:pos x="535" y="967"/>
                </a:cxn>
                <a:cxn ang="0">
                  <a:pos x="511" y="937"/>
                </a:cxn>
                <a:cxn ang="0">
                  <a:pos x="165" y="535"/>
                </a:cxn>
                <a:cxn ang="0">
                  <a:pos x="160" y="531"/>
                </a:cxn>
                <a:cxn ang="0">
                  <a:pos x="155" y="529"/>
                </a:cxn>
                <a:cxn ang="0">
                  <a:pos x="149" y="526"/>
                </a:cxn>
                <a:cxn ang="0">
                  <a:pos x="143" y="526"/>
                </a:cxn>
                <a:cxn ang="0">
                  <a:pos x="142" y="526"/>
                </a:cxn>
                <a:cxn ang="0">
                  <a:pos x="141" y="528"/>
                </a:cxn>
                <a:cxn ang="0">
                  <a:pos x="140" y="529"/>
                </a:cxn>
                <a:cxn ang="0">
                  <a:pos x="139" y="530"/>
                </a:cxn>
              </a:cxnLst>
              <a:rect l="0" t="0" r="r" b="b"/>
              <a:pathLst>
                <a:path w="794" h="1081">
                  <a:moveTo>
                    <a:pt x="139" y="530"/>
                  </a:moveTo>
                  <a:lnTo>
                    <a:pt x="139" y="1081"/>
                  </a:lnTo>
                  <a:lnTo>
                    <a:pt x="111" y="1078"/>
                  </a:lnTo>
                  <a:lnTo>
                    <a:pt x="99" y="1077"/>
                  </a:lnTo>
                  <a:lnTo>
                    <a:pt x="92" y="1077"/>
                  </a:lnTo>
                  <a:lnTo>
                    <a:pt x="69" y="1075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39" y="3"/>
                  </a:lnTo>
                  <a:lnTo>
                    <a:pt x="69" y="4"/>
                  </a:lnTo>
                  <a:lnTo>
                    <a:pt x="97" y="3"/>
                  </a:lnTo>
                  <a:lnTo>
                    <a:pt x="139" y="1"/>
                  </a:lnTo>
                  <a:lnTo>
                    <a:pt x="139" y="488"/>
                  </a:lnTo>
                  <a:lnTo>
                    <a:pt x="143" y="490"/>
                  </a:lnTo>
                  <a:lnTo>
                    <a:pt x="147" y="491"/>
                  </a:lnTo>
                  <a:lnTo>
                    <a:pt x="154" y="490"/>
                  </a:lnTo>
                  <a:lnTo>
                    <a:pt x="161" y="488"/>
                  </a:lnTo>
                  <a:lnTo>
                    <a:pt x="170" y="484"/>
                  </a:lnTo>
                  <a:lnTo>
                    <a:pt x="178" y="479"/>
                  </a:lnTo>
                  <a:lnTo>
                    <a:pt x="185" y="473"/>
                  </a:lnTo>
                  <a:lnTo>
                    <a:pt x="194" y="466"/>
                  </a:lnTo>
                  <a:lnTo>
                    <a:pt x="202" y="459"/>
                  </a:lnTo>
                  <a:lnTo>
                    <a:pt x="212" y="450"/>
                  </a:lnTo>
                  <a:lnTo>
                    <a:pt x="223" y="440"/>
                  </a:lnTo>
                  <a:lnTo>
                    <a:pt x="234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1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7" y="3"/>
                  </a:lnTo>
                  <a:lnTo>
                    <a:pt x="773" y="0"/>
                  </a:lnTo>
                  <a:lnTo>
                    <a:pt x="416" y="345"/>
                  </a:lnTo>
                  <a:lnTo>
                    <a:pt x="283" y="480"/>
                  </a:lnTo>
                  <a:lnTo>
                    <a:pt x="416" y="630"/>
                  </a:lnTo>
                  <a:lnTo>
                    <a:pt x="569" y="804"/>
                  </a:lnTo>
                  <a:lnTo>
                    <a:pt x="666" y="915"/>
                  </a:lnTo>
                  <a:lnTo>
                    <a:pt x="794" y="1073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2" y="1077"/>
                  </a:lnTo>
                  <a:lnTo>
                    <a:pt x="734" y="1077"/>
                  </a:lnTo>
                  <a:lnTo>
                    <a:pt x="707" y="1075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1" y="1001"/>
                  </a:lnTo>
                  <a:lnTo>
                    <a:pt x="535" y="967"/>
                  </a:lnTo>
                  <a:lnTo>
                    <a:pt x="511" y="937"/>
                  </a:lnTo>
                  <a:lnTo>
                    <a:pt x="165" y="535"/>
                  </a:lnTo>
                  <a:lnTo>
                    <a:pt x="160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42" y="526"/>
                  </a:lnTo>
                  <a:lnTo>
                    <a:pt x="141" y="528"/>
                  </a:lnTo>
                  <a:lnTo>
                    <a:pt x="140" y="529"/>
                  </a:lnTo>
                  <a:lnTo>
                    <a:pt x="139" y="53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1469173" y="3739320"/>
              <a:ext cx="85431" cy="118889"/>
            </a:xfrm>
            <a:custGeom>
              <a:avLst/>
              <a:gdLst/>
              <a:ahLst/>
              <a:cxnLst>
                <a:cxn ang="0">
                  <a:pos x="396" y="534"/>
                </a:cxn>
                <a:cxn ang="0">
                  <a:pos x="334" y="515"/>
                </a:cxn>
                <a:cxn ang="0">
                  <a:pos x="277" y="489"/>
                </a:cxn>
                <a:cxn ang="0">
                  <a:pos x="224" y="459"/>
                </a:cxn>
                <a:cxn ang="0">
                  <a:pos x="189" y="432"/>
                </a:cxn>
                <a:cxn ang="0">
                  <a:pos x="169" y="411"/>
                </a:cxn>
                <a:cxn ang="0">
                  <a:pos x="151" y="390"/>
                </a:cxn>
                <a:cxn ang="0">
                  <a:pos x="136" y="366"/>
                </a:cxn>
                <a:cxn ang="0">
                  <a:pos x="124" y="341"/>
                </a:cxn>
                <a:cxn ang="0">
                  <a:pos x="116" y="314"/>
                </a:cxn>
                <a:cxn ang="0">
                  <a:pos x="109" y="286"/>
                </a:cxn>
                <a:cxn ang="0">
                  <a:pos x="107" y="256"/>
                </a:cxn>
                <a:cxn ang="0">
                  <a:pos x="106" y="226"/>
                </a:cxn>
                <a:cxn ang="0">
                  <a:pos x="109" y="198"/>
                </a:cxn>
                <a:cxn ang="0">
                  <a:pos x="115" y="171"/>
                </a:cxn>
                <a:cxn ang="0">
                  <a:pos x="122" y="147"/>
                </a:cxn>
                <a:cxn ang="0">
                  <a:pos x="133" y="124"/>
                </a:cxn>
                <a:cxn ang="0">
                  <a:pos x="145" y="103"/>
                </a:cxn>
                <a:cxn ang="0">
                  <a:pos x="161" y="85"/>
                </a:cxn>
                <a:cxn ang="0">
                  <a:pos x="180" y="68"/>
                </a:cxn>
                <a:cxn ang="0">
                  <a:pos x="201" y="53"/>
                </a:cxn>
                <a:cxn ang="0">
                  <a:pos x="226" y="40"/>
                </a:cxn>
                <a:cxn ang="0">
                  <a:pos x="252" y="29"/>
                </a:cxn>
                <a:cxn ang="0">
                  <a:pos x="283" y="19"/>
                </a:cxn>
                <a:cxn ang="0">
                  <a:pos x="317" y="12"/>
                </a:cxn>
                <a:cxn ang="0">
                  <a:pos x="353" y="5"/>
                </a:cxn>
                <a:cxn ang="0">
                  <a:pos x="413" y="1"/>
                </a:cxn>
                <a:cxn ang="0">
                  <a:pos x="790" y="0"/>
                </a:cxn>
                <a:cxn ang="0">
                  <a:pos x="764" y="1079"/>
                </a:cxn>
                <a:cxn ang="0">
                  <a:pos x="745" y="1078"/>
                </a:cxn>
                <a:cxn ang="0">
                  <a:pos x="698" y="1078"/>
                </a:cxn>
                <a:cxn ang="0">
                  <a:pos x="653" y="1081"/>
                </a:cxn>
                <a:cxn ang="0">
                  <a:pos x="591" y="553"/>
                </a:cxn>
                <a:cxn ang="0">
                  <a:pos x="280" y="945"/>
                </a:cxn>
                <a:cxn ang="0">
                  <a:pos x="143" y="1078"/>
                </a:cxn>
                <a:cxn ang="0">
                  <a:pos x="123" y="1076"/>
                </a:cxn>
                <a:cxn ang="0">
                  <a:pos x="91" y="1075"/>
                </a:cxn>
                <a:cxn ang="0">
                  <a:pos x="36" y="1079"/>
                </a:cxn>
                <a:cxn ang="0">
                  <a:pos x="30" y="1041"/>
                </a:cxn>
                <a:cxn ang="0">
                  <a:pos x="430" y="540"/>
                </a:cxn>
                <a:cxn ang="0">
                  <a:pos x="484" y="56"/>
                </a:cxn>
                <a:cxn ang="0">
                  <a:pos x="436" y="59"/>
                </a:cxn>
                <a:cxn ang="0">
                  <a:pos x="400" y="65"/>
                </a:cxn>
                <a:cxn ang="0">
                  <a:pos x="361" y="76"/>
                </a:cxn>
                <a:cxn ang="0">
                  <a:pos x="329" y="91"/>
                </a:cxn>
                <a:cxn ang="0">
                  <a:pos x="301" y="112"/>
                </a:cxn>
                <a:cxn ang="0">
                  <a:pos x="280" y="137"/>
                </a:cxn>
                <a:cxn ang="0">
                  <a:pos x="263" y="166"/>
                </a:cxn>
                <a:cxn ang="0">
                  <a:pos x="252" y="200"/>
                </a:cxn>
                <a:cxn ang="0">
                  <a:pos x="247" y="238"/>
                </a:cxn>
                <a:cxn ang="0">
                  <a:pos x="247" y="280"/>
                </a:cxn>
                <a:cxn ang="0">
                  <a:pos x="254" y="321"/>
                </a:cxn>
                <a:cxn ang="0">
                  <a:pos x="268" y="358"/>
                </a:cxn>
                <a:cxn ang="0">
                  <a:pos x="288" y="391"/>
                </a:cxn>
                <a:cxn ang="0">
                  <a:pos x="316" y="419"/>
                </a:cxn>
                <a:cxn ang="0">
                  <a:pos x="348" y="445"/>
                </a:cxn>
                <a:cxn ang="0">
                  <a:pos x="385" y="464"/>
                </a:cxn>
                <a:cxn ang="0">
                  <a:pos x="426" y="480"/>
                </a:cxn>
                <a:cxn ang="0">
                  <a:pos x="476" y="489"/>
                </a:cxn>
                <a:cxn ang="0">
                  <a:pos x="540" y="494"/>
                </a:cxn>
                <a:cxn ang="0">
                  <a:pos x="653" y="495"/>
                </a:cxn>
                <a:cxn ang="0">
                  <a:pos x="589" y="56"/>
                </a:cxn>
              </a:cxnLst>
              <a:rect l="0" t="0" r="r" b="b"/>
              <a:pathLst>
                <a:path w="790" h="1082">
                  <a:moveTo>
                    <a:pt x="430" y="540"/>
                  </a:moveTo>
                  <a:lnTo>
                    <a:pt x="396" y="534"/>
                  </a:lnTo>
                  <a:lnTo>
                    <a:pt x="365" y="524"/>
                  </a:lnTo>
                  <a:lnTo>
                    <a:pt x="334" y="515"/>
                  </a:lnTo>
                  <a:lnTo>
                    <a:pt x="304" y="503"/>
                  </a:lnTo>
                  <a:lnTo>
                    <a:pt x="277" y="489"/>
                  </a:lnTo>
                  <a:lnTo>
                    <a:pt x="249" y="475"/>
                  </a:lnTo>
                  <a:lnTo>
                    <a:pt x="224" y="459"/>
                  </a:lnTo>
                  <a:lnTo>
                    <a:pt x="199" y="441"/>
                  </a:lnTo>
                  <a:lnTo>
                    <a:pt x="189" y="432"/>
                  </a:lnTo>
                  <a:lnTo>
                    <a:pt x="178" y="422"/>
                  </a:lnTo>
                  <a:lnTo>
                    <a:pt x="169" y="411"/>
                  </a:lnTo>
                  <a:lnTo>
                    <a:pt x="159" y="400"/>
                  </a:lnTo>
                  <a:lnTo>
                    <a:pt x="151" y="390"/>
                  </a:lnTo>
                  <a:lnTo>
                    <a:pt x="143" y="378"/>
                  </a:lnTo>
                  <a:lnTo>
                    <a:pt x="136" y="366"/>
                  </a:lnTo>
                  <a:lnTo>
                    <a:pt x="129" y="354"/>
                  </a:lnTo>
                  <a:lnTo>
                    <a:pt x="124" y="341"/>
                  </a:lnTo>
                  <a:lnTo>
                    <a:pt x="120" y="328"/>
                  </a:lnTo>
                  <a:lnTo>
                    <a:pt x="116" y="314"/>
                  </a:lnTo>
                  <a:lnTo>
                    <a:pt x="112" y="301"/>
                  </a:lnTo>
                  <a:lnTo>
                    <a:pt x="109" y="286"/>
                  </a:lnTo>
                  <a:lnTo>
                    <a:pt x="108" y="271"/>
                  </a:lnTo>
                  <a:lnTo>
                    <a:pt x="107" y="256"/>
                  </a:lnTo>
                  <a:lnTo>
                    <a:pt x="106" y="241"/>
                  </a:lnTo>
                  <a:lnTo>
                    <a:pt x="106" y="226"/>
                  </a:lnTo>
                  <a:lnTo>
                    <a:pt x="107" y="211"/>
                  </a:lnTo>
                  <a:lnTo>
                    <a:pt x="109" y="198"/>
                  </a:lnTo>
                  <a:lnTo>
                    <a:pt x="111" y="184"/>
                  </a:lnTo>
                  <a:lnTo>
                    <a:pt x="115" y="171"/>
                  </a:lnTo>
                  <a:lnTo>
                    <a:pt x="118" y="158"/>
                  </a:lnTo>
                  <a:lnTo>
                    <a:pt x="122" y="147"/>
                  </a:lnTo>
                  <a:lnTo>
                    <a:pt x="127" y="135"/>
                  </a:lnTo>
                  <a:lnTo>
                    <a:pt x="133" y="124"/>
                  </a:lnTo>
                  <a:lnTo>
                    <a:pt x="139" y="114"/>
                  </a:lnTo>
                  <a:lnTo>
                    <a:pt x="145" y="103"/>
                  </a:lnTo>
                  <a:lnTo>
                    <a:pt x="154" y="94"/>
                  </a:lnTo>
                  <a:lnTo>
                    <a:pt x="161" y="85"/>
                  </a:lnTo>
                  <a:lnTo>
                    <a:pt x="171" y="77"/>
                  </a:lnTo>
                  <a:lnTo>
                    <a:pt x="180" y="68"/>
                  </a:lnTo>
                  <a:lnTo>
                    <a:pt x="190" y="61"/>
                  </a:lnTo>
                  <a:lnTo>
                    <a:pt x="201" y="53"/>
                  </a:lnTo>
                  <a:lnTo>
                    <a:pt x="213" y="47"/>
                  </a:lnTo>
                  <a:lnTo>
                    <a:pt x="226" y="40"/>
                  </a:lnTo>
                  <a:lnTo>
                    <a:pt x="239" y="34"/>
                  </a:lnTo>
                  <a:lnTo>
                    <a:pt x="252" y="29"/>
                  </a:lnTo>
                  <a:lnTo>
                    <a:pt x="267" y="24"/>
                  </a:lnTo>
                  <a:lnTo>
                    <a:pt x="283" y="19"/>
                  </a:lnTo>
                  <a:lnTo>
                    <a:pt x="300" y="15"/>
                  </a:lnTo>
                  <a:lnTo>
                    <a:pt x="317" y="12"/>
                  </a:lnTo>
                  <a:lnTo>
                    <a:pt x="334" y="9"/>
                  </a:lnTo>
                  <a:lnTo>
                    <a:pt x="353" y="5"/>
                  </a:lnTo>
                  <a:lnTo>
                    <a:pt x="372" y="3"/>
                  </a:lnTo>
                  <a:lnTo>
                    <a:pt x="413" y="1"/>
                  </a:lnTo>
                  <a:lnTo>
                    <a:pt x="457" y="0"/>
                  </a:lnTo>
                  <a:lnTo>
                    <a:pt x="790" y="0"/>
                  </a:lnTo>
                  <a:lnTo>
                    <a:pt x="790" y="1081"/>
                  </a:lnTo>
                  <a:lnTo>
                    <a:pt x="764" y="1079"/>
                  </a:lnTo>
                  <a:lnTo>
                    <a:pt x="752" y="1079"/>
                  </a:lnTo>
                  <a:lnTo>
                    <a:pt x="745" y="1078"/>
                  </a:lnTo>
                  <a:lnTo>
                    <a:pt x="722" y="1075"/>
                  </a:lnTo>
                  <a:lnTo>
                    <a:pt x="698" y="1078"/>
                  </a:lnTo>
                  <a:lnTo>
                    <a:pt x="680" y="1079"/>
                  </a:lnTo>
                  <a:lnTo>
                    <a:pt x="653" y="1081"/>
                  </a:lnTo>
                  <a:lnTo>
                    <a:pt x="653" y="553"/>
                  </a:lnTo>
                  <a:lnTo>
                    <a:pt x="591" y="553"/>
                  </a:lnTo>
                  <a:lnTo>
                    <a:pt x="465" y="702"/>
                  </a:lnTo>
                  <a:lnTo>
                    <a:pt x="280" y="945"/>
                  </a:lnTo>
                  <a:lnTo>
                    <a:pt x="181" y="1082"/>
                  </a:lnTo>
                  <a:lnTo>
                    <a:pt x="143" y="1078"/>
                  </a:lnTo>
                  <a:lnTo>
                    <a:pt x="130" y="1078"/>
                  </a:lnTo>
                  <a:lnTo>
                    <a:pt x="123" y="1076"/>
                  </a:lnTo>
                  <a:lnTo>
                    <a:pt x="117" y="1075"/>
                  </a:lnTo>
                  <a:lnTo>
                    <a:pt x="91" y="1075"/>
                  </a:lnTo>
                  <a:lnTo>
                    <a:pt x="62" y="1078"/>
                  </a:lnTo>
                  <a:lnTo>
                    <a:pt x="36" y="1079"/>
                  </a:lnTo>
                  <a:lnTo>
                    <a:pt x="0" y="1081"/>
                  </a:lnTo>
                  <a:lnTo>
                    <a:pt x="30" y="1041"/>
                  </a:lnTo>
                  <a:lnTo>
                    <a:pt x="106" y="953"/>
                  </a:lnTo>
                  <a:lnTo>
                    <a:pt x="430" y="540"/>
                  </a:lnTo>
                  <a:close/>
                  <a:moveTo>
                    <a:pt x="518" y="56"/>
                  </a:moveTo>
                  <a:lnTo>
                    <a:pt x="484" y="56"/>
                  </a:lnTo>
                  <a:lnTo>
                    <a:pt x="457" y="57"/>
                  </a:lnTo>
                  <a:lnTo>
                    <a:pt x="436" y="59"/>
                  </a:lnTo>
                  <a:lnTo>
                    <a:pt x="421" y="61"/>
                  </a:lnTo>
                  <a:lnTo>
                    <a:pt x="400" y="65"/>
                  </a:lnTo>
                  <a:lnTo>
                    <a:pt x="379" y="70"/>
                  </a:lnTo>
                  <a:lnTo>
                    <a:pt x="361" y="76"/>
                  </a:lnTo>
                  <a:lnTo>
                    <a:pt x="344" y="83"/>
                  </a:lnTo>
                  <a:lnTo>
                    <a:pt x="329" y="91"/>
                  </a:lnTo>
                  <a:lnTo>
                    <a:pt x="314" y="101"/>
                  </a:lnTo>
                  <a:lnTo>
                    <a:pt x="301" y="112"/>
                  </a:lnTo>
                  <a:lnTo>
                    <a:pt x="289" y="123"/>
                  </a:lnTo>
                  <a:lnTo>
                    <a:pt x="280" y="137"/>
                  </a:lnTo>
                  <a:lnTo>
                    <a:pt x="270" y="151"/>
                  </a:lnTo>
                  <a:lnTo>
                    <a:pt x="263" y="166"/>
                  </a:lnTo>
                  <a:lnTo>
                    <a:pt x="257" y="183"/>
                  </a:lnTo>
                  <a:lnTo>
                    <a:pt x="252" y="200"/>
                  </a:lnTo>
                  <a:lnTo>
                    <a:pt x="249" y="219"/>
                  </a:lnTo>
                  <a:lnTo>
                    <a:pt x="247" y="238"/>
                  </a:lnTo>
                  <a:lnTo>
                    <a:pt x="246" y="259"/>
                  </a:lnTo>
                  <a:lnTo>
                    <a:pt x="247" y="280"/>
                  </a:lnTo>
                  <a:lnTo>
                    <a:pt x="249" y="301"/>
                  </a:lnTo>
                  <a:lnTo>
                    <a:pt x="254" y="321"/>
                  </a:lnTo>
                  <a:lnTo>
                    <a:pt x="260" y="340"/>
                  </a:lnTo>
                  <a:lnTo>
                    <a:pt x="268" y="358"/>
                  </a:lnTo>
                  <a:lnTo>
                    <a:pt x="278" y="375"/>
                  </a:lnTo>
                  <a:lnTo>
                    <a:pt x="288" y="391"/>
                  </a:lnTo>
                  <a:lnTo>
                    <a:pt x="301" y="406"/>
                  </a:lnTo>
                  <a:lnTo>
                    <a:pt x="316" y="419"/>
                  </a:lnTo>
                  <a:lnTo>
                    <a:pt x="332" y="433"/>
                  </a:lnTo>
                  <a:lnTo>
                    <a:pt x="348" y="445"/>
                  </a:lnTo>
                  <a:lnTo>
                    <a:pt x="366" y="456"/>
                  </a:lnTo>
                  <a:lnTo>
                    <a:pt x="385" y="464"/>
                  </a:lnTo>
                  <a:lnTo>
                    <a:pt x="405" y="472"/>
                  </a:lnTo>
                  <a:lnTo>
                    <a:pt x="426" y="480"/>
                  </a:lnTo>
                  <a:lnTo>
                    <a:pt x="448" y="485"/>
                  </a:lnTo>
                  <a:lnTo>
                    <a:pt x="476" y="489"/>
                  </a:lnTo>
                  <a:lnTo>
                    <a:pt x="507" y="493"/>
                  </a:lnTo>
                  <a:lnTo>
                    <a:pt x="540" y="494"/>
                  </a:lnTo>
                  <a:lnTo>
                    <a:pt x="579" y="495"/>
                  </a:lnTo>
                  <a:lnTo>
                    <a:pt x="653" y="495"/>
                  </a:lnTo>
                  <a:lnTo>
                    <a:pt x="653" y="60"/>
                  </a:lnTo>
                  <a:lnTo>
                    <a:pt x="589" y="56"/>
                  </a:lnTo>
                  <a:lnTo>
                    <a:pt x="518" y="5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5" name="Freeform 39"/>
            <p:cNvSpPr>
              <a:spLocks/>
            </p:cNvSpPr>
            <p:nvPr userDrawn="1"/>
          </p:nvSpPr>
          <p:spPr bwMode="auto">
            <a:xfrm>
              <a:off x="1346599" y="3739320"/>
              <a:ext cx="104003" cy="118889"/>
            </a:xfrm>
            <a:custGeom>
              <a:avLst/>
              <a:gdLst/>
              <a:ahLst/>
              <a:cxnLst>
                <a:cxn ang="0">
                  <a:pos x="138" y="824"/>
                </a:cxn>
                <a:cxn ang="0">
                  <a:pos x="154" y="824"/>
                </a:cxn>
                <a:cxn ang="0">
                  <a:pos x="872" y="0"/>
                </a:cxn>
                <a:cxn ang="0">
                  <a:pos x="941" y="0"/>
                </a:cxn>
                <a:cxn ang="0">
                  <a:pos x="941" y="1081"/>
                </a:cxn>
                <a:cxn ang="0">
                  <a:pos x="921" y="1079"/>
                </a:cxn>
                <a:cxn ang="0">
                  <a:pos x="903" y="1076"/>
                </a:cxn>
                <a:cxn ang="0">
                  <a:pos x="886" y="1076"/>
                </a:cxn>
                <a:cxn ang="0">
                  <a:pos x="872" y="1075"/>
                </a:cxn>
                <a:cxn ang="0">
                  <a:pos x="859" y="1076"/>
                </a:cxn>
                <a:cxn ang="0">
                  <a:pos x="843" y="1076"/>
                </a:cxn>
                <a:cxn ang="0">
                  <a:pos x="824" y="1079"/>
                </a:cxn>
                <a:cxn ang="0">
                  <a:pos x="803" y="1081"/>
                </a:cxn>
                <a:cxn ang="0">
                  <a:pos x="803" y="219"/>
                </a:cxn>
                <a:cxn ang="0">
                  <a:pos x="786" y="219"/>
                </a:cxn>
                <a:cxn ang="0">
                  <a:pos x="129" y="984"/>
                </a:cxn>
                <a:cxn ang="0">
                  <a:pos x="106" y="1011"/>
                </a:cxn>
                <a:cxn ang="0">
                  <a:pos x="83" y="1036"/>
                </a:cxn>
                <a:cxn ang="0">
                  <a:pos x="64" y="1059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3"/>
                </a:cxn>
                <a:cxn ang="0">
                  <a:pos x="44" y="4"/>
                </a:cxn>
                <a:cxn ang="0">
                  <a:pos x="69" y="4"/>
                </a:cxn>
                <a:cxn ang="0">
                  <a:pos x="138" y="0"/>
                </a:cxn>
                <a:cxn ang="0">
                  <a:pos x="138" y="824"/>
                </a:cxn>
              </a:cxnLst>
              <a:rect l="0" t="0" r="r" b="b"/>
              <a:pathLst>
                <a:path w="941" h="1081">
                  <a:moveTo>
                    <a:pt x="138" y="824"/>
                  </a:moveTo>
                  <a:lnTo>
                    <a:pt x="154" y="824"/>
                  </a:lnTo>
                  <a:lnTo>
                    <a:pt x="872" y="0"/>
                  </a:lnTo>
                  <a:lnTo>
                    <a:pt x="941" y="0"/>
                  </a:lnTo>
                  <a:lnTo>
                    <a:pt x="941" y="1081"/>
                  </a:lnTo>
                  <a:lnTo>
                    <a:pt x="921" y="1079"/>
                  </a:lnTo>
                  <a:lnTo>
                    <a:pt x="903" y="1076"/>
                  </a:lnTo>
                  <a:lnTo>
                    <a:pt x="886" y="1076"/>
                  </a:lnTo>
                  <a:lnTo>
                    <a:pt x="872" y="1075"/>
                  </a:lnTo>
                  <a:lnTo>
                    <a:pt x="859" y="1076"/>
                  </a:lnTo>
                  <a:lnTo>
                    <a:pt x="843" y="1076"/>
                  </a:lnTo>
                  <a:lnTo>
                    <a:pt x="824" y="1079"/>
                  </a:lnTo>
                  <a:lnTo>
                    <a:pt x="803" y="1081"/>
                  </a:lnTo>
                  <a:lnTo>
                    <a:pt x="803" y="219"/>
                  </a:lnTo>
                  <a:lnTo>
                    <a:pt x="786" y="219"/>
                  </a:lnTo>
                  <a:lnTo>
                    <a:pt x="129" y="984"/>
                  </a:lnTo>
                  <a:lnTo>
                    <a:pt x="106" y="1011"/>
                  </a:lnTo>
                  <a:lnTo>
                    <a:pt x="83" y="1036"/>
                  </a:lnTo>
                  <a:lnTo>
                    <a:pt x="64" y="1059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3"/>
                  </a:lnTo>
                  <a:lnTo>
                    <a:pt x="44" y="4"/>
                  </a:lnTo>
                  <a:lnTo>
                    <a:pt x="69" y="4"/>
                  </a:lnTo>
                  <a:lnTo>
                    <a:pt x="138" y="0"/>
                  </a:lnTo>
                  <a:lnTo>
                    <a:pt x="138" y="8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6" name="Freeform 40"/>
            <p:cNvSpPr>
              <a:spLocks/>
            </p:cNvSpPr>
            <p:nvPr userDrawn="1"/>
          </p:nvSpPr>
          <p:spPr bwMode="auto">
            <a:xfrm>
              <a:off x="1212881" y="3739320"/>
              <a:ext cx="102146" cy="118889"/>
            </a:xfrm>
            <a:custGeom>
              <a:avLst/>
              <a:gdLst/>
              <a:ahLst/>
              <a:cxnLst>
                <a:cxn ang="0">
                  <a:pos x="69" y="4"/>
                </a:cxn>
                <a:cxn ang="0">
                  <a:pos x="96" y="3"/>
                </a:cxn>
                <a:cxn ang="0">
                  <a:pos x="139" y="0"/>
                </a:cxn>
                <a:cxn ang="0">
                  <a:pos x="139" y="453"/>
                </a:cxn>
                <a:cxn ang="0">
                  <a:pos x="472" y="461"/>
                </a:cxn>
                <a:cxn ang="0">
                  <a:pos x="489" y="460"/>
                </a:cxn>
                <a:cxn ang="0">
                  <a:pos x="509" y="460"/>
                </a:cxn>
                <a:cxn ang="0">
                  <a:pos x="528" y="459"/>
                </a:cxn>
                <a:cxn ang="0">
                  <a:pos x="549" y="459"/>
                </a:cxn>
                <a:cxn ang="0">
                  <a:pos x="570" y="458"/>
                </a:cxn>
                <a:cxn ang="0">
                  <a:pos x="592" y="457"/>
                </a:cxn>
                <a:cxn ang="0">
                  <a:pos x="614" y="457"/>
                </a:cxn>
                <a:cxn ang="0">
                  <a:pos x="639" y="456"/>
                </a:cxn>
                <a:cxn ang="0">
                  <a:pos x="662" y="456"/>
                </a:cxn>
                <a:cxn ang="0">
                  <a:pos x="684" y="454"/>
                </a:cxn>
                <a:cxn ang="0">
                  <a:pos x="707" y="454"/>
                </a:cxn>
                <a:cxn ang="0">
                  <a:pos x="727" y="454"/>
                </a:cxn>
                <a:cxn ang="0">
                  <a:pos x="747" y="453"/>
                </a:cxn>
                <a:cxn ang="0">
                  <a:pos x="766" y="453"/>
                </a:cxn>
                <a:cxn ang="0">
                  <a:pos x="785" y="453"/>
                </a:cxn>
                <a:cxn ang="0">
                  <a:pos x="802" y="453"/>
                </a:cxn>
                <a:cxn ang="0">
                  <a:pos x="802" y="0"/>
                </a:cxn>
                <a:cxn ang="0">
                  <a:pos x="843" y="3"/>
                </a:cxn>
                <a:cxn ang="0">
                  <a:pos x="873" y="4"/>
                </a:cxn>
                <a:cxn ang="0">
                  <a:pos x="900" y="3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13" y="1079"/>
                </a:cxn>
                <a:cxn ang="0">
                  <a:pos x="902" y="1079"/>
                </a:cxn>
                <a:cxn ang="0">
                  <a:pos x="894" y="1078"/>
                </a:cxn>
                <a:cxn ang="0">
                  <a:pos x="873" y="1075"/>
                </a:cxn>
                <a:cxn ang="0">
                  <a:pos x="849" y="1078"/>
                </a:cxn>
                <a:cxn ang="0">
                  <a:pos x="827" y="1079"/>
                </a:cxn>
                <a:cxn ang="0">
                  <a:pos x="802" y="1081"/>
                </a:cxn>
                <a:cxn ang="0">
                  <a:pos x="802" y="537"/>
                </a:cxn>
                <a:cxn ang="0">
                  <a:pos x="692" y="535"/>
                </a:cxn>
                <a:cxn ang="0">
                  <a:pos x="564" y="529"/>
                </a:cxn>
                <a:cxn ang="0">
                  <a:pos x="379" y="529"/>
                </a:cxn>
                <a:cxn ang="0">
                  <a:pos x="367" y="529"/>
                </a:cxn>
                <a:cxn ang="0">
                  <a:pos x="351" y="530"/>
                </a:cxn>
                <a:cxn ang="0">
                  <a:pos x="332" y="530"/>
                </a:cxn>
                <a:cxn ang="0">
                  <a:pos x="310" y="531"/>
                </a:cxn>
                <a:cxn ang="0">
                  <a:pos x="289" y="533"/>
                </a:cxn>
                <a:cxn ang="0">
                  <a:pos x="272" y="534"/>
                </a:cxn>
                <a:cxn ang="0">
                  <a:pos x="259" y="535"/>
                </a:cxn>
                <a:cxn ang="0">
                  <a:pos x="250" y="535"/>
                </a:cxn>
                <a:cxn ang="0">
                  <a:pos x="139" y="537"/>
                </a:cxn>
                <a:cxn ang="0">
                  <a:pos x="139" y="1081"/>
                </a:cxn>
                <a:cxn ang="0">
                  <a:pos x="110" y="1079"/>
                </a:cxn>
                <a:cxn ang="0">
                  <a:pos x="99" y="1079"/>
                </a:cxn>
                <a:cxn ang="0">
                  <a:pos x="91" y="1078"/>
                </a:cxn>
                <a:cxn ang="0">
                  <a:pos x="69" y="1075"/>
                </a:cxn>
                <a:cxn ang="0">
                  <a:pos x="37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40" y="3"/>
                </a:cxn>
                <a:cxn ang="0">
                  <a:pos x="69" y="4"/>
                </a:cxn>
              </a:cxnLst>
              <a:rect l="0" t="0" r="r" b="b"/>
              <a:pathLst>
                <a:path w="942" h="1081">
                  <a:moveTo>
                    <a:pt x="69" y="4"/>
                  </a:moveTo>
                  <a:lnTo>
                    <a:pt x="96" y="3"/>
                  </a:lnTo>
                  <a:lnTo>
                    <a:pt x="139" y="0"/>
                  </a:lnTo>
                  <a:lnTo>
                    <a:pt x="139" y="453"/>
                  </a:lnTo>
                  <a:lnTo>
                    <a:pt x="472" y="461"/>
                  </a:lnTo>
                  <a:lnTo>
                    <a:pt x="489" y="460"/>
                  </a:lnTo>
                  <a:lnTo>
                    <a:pt x="509" y="460"/>
                  </a:lnTo>
                  <a:lnTo>
                    <a:pt x="528" y="459"/>
                  </a:lnTo>
                  <a:lnTo>
                    <a:pt x="549" y="459"/>
                  </a:lnTo>
                  <a:lnTo>
                    <a:pt x="570" y="458"/>
                  </a:lnTo>
                  <a:lnTo>
                    <a:pt x="592" y="457"/>
                  </a:lnTo>
                  <a:lnTo>
                    <a:pt x="614" y="457"/>
                  </a:lnTo>
                  <a:lnTo>
                    <a:pt x="639" y="456"/>
                  </a:lnTo>
                  <a:lnTo>
                    <a:pt x="662" y="456"/>
                  </a:lnTo>
                  <a:lnTo>
                    <a:pt x="684" y="454"/>
                  </a:lnTo>
                  <a:lnTo>
                    <a:pt x="707" y="454"/>
                  </a:lnTo>
                  <a:lnTo>
                    <a:pt x="727" y="454"/>
                  </a:lnTo>
                  <a:lnTo>
                    <a:pt x="747" y="453"/>
                  </a:lnTo>
                  <a:lnTo>
                    <a:pt x="766" y="453"/>
                  </a:lnTo>
                  <a:lnTo>
                    <a:pt x="785" y="453"/>
                  </a:lnTo>
                  <a:lnTo>
                    <a:pt x="802" y="453"/>
                  </a:lnTo>
                  <a:lnTo>
                    <a:pt x="802" y="0"/>
                  </a:lnTo>
                  <a:lnTo>
                    <a:pt x="843" y="3"/>
                  </a:lnTo>
                  <a:lnTo>
                    <a:pt x="873" y="4"/>
                  </a:lnTo>
                  <a:lnTo>
                    <a:pt x="900" y="3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13" y="1079"/>
                  </a:lnTo>
                  <a:lnTo>
                    <a:pt x="902" y="1079"/>
                  </a:lnTo>
                  <a:lnTo>
                    <a:pt x="894" y="1078"/>
                  </a:lnTo>
                  <a:lnTo>
                    <a:pt x="873" y="1075"/>
                  </a:lnTo>
                  <a:lnTo>
                    <a:pt x="849" y="1078"/>
                  </a:lnTo>
                  <a:lnTo>
                    <a:pt x="827" y="1079"/>
                  </a:lnTo>
                  <a:lnTo>
                    <a:pt x="802" y="1081"/>
                  </a:lnTo>
                  <a:lnTo>
                    <a:pt x="802" y="537"/>
                  </a:lnTo>
                  <a:lnTo>
                    <a:pt x="692" y="535"/>
                  </a:lnTo>
                  <a:lnTo>
                    <a:pt x="564" y="529"/>
                  </a:lnTo>
                  <a:lnTo>
                    <a:pt x="379" y="529"/>
                  </a:lnTo>
                  <a:lnTo>
                    <a:pt x="367" y="529"/>
                  </a:lnTo>
                  <a:lnTo>
                    <a:pt x="351" y="530"/>
                  </a:lnTo>
                  <a:lnTo>
                    <a:pt x="332" y="530"/>
                  </a:lnTo>
                  <a:lnTo>
                    <a:pt x="310" y="531"/>
                  </a:lnTo>
                  <a:lnTo>
                    <a:pt x="289" y="533"/>
                  </a:lnTo>
                  <a:lnTo>
                    <a:pt x="272" y="534"/>
                  </a:lnTo>
                  <a:lnTo>
                    <a:pt x="259" y="535"/>
                  </a:lnTo>
                  <a:lnTo>
                    <a:pt x="250" y="535"/>
                  </a:lnTo>
                  <a:lnTo>
                    <a:pt x="139" y="537"/>
                  </a:lnTo>
                  <a:lnTo>
                    <a:pt x="139" y="1081"/>
                  </a:lnTo>
                  <a:lnTo>
                    <a:pt x="110" y="1079"/>
                  </a:lnTo>
                  <a:lnTo>
                    <a:pt x="99" y="1079"/>
                  </a:lnTo>
                  <a:lnTo>
                    <a:pt x="91" y="1078"/>
                  </a:lnTo>
                  <a:lnTo>
                    <a:pt x="69" y="1075"/>
                  </a:ln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40" y="3"/>
                  </a:lnTo>
                  <a:lnTo>
                    <a:pt x="69" y="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7" name="Freeform 41"/>
            <p:cNvSpPr>
              <a:spLocks/>
            </p:cNvSpPr>
            <p:nvPr userDrawn="1"/>
          </p:nvSpPr>
          <p:spPr bwMode="auto">
            <a:xfrm>
              <a:off x="1125593" y="3739320"/>
              <a:ext cx="63145" cy="118889"/>
            </a:xfrm>
            <a:custGeom>
              <a:avLst/>
              <a:gdLst/>
              <a:ahLst/>
              <a:cxnLst>
                <a:cxn ang="0">
                  <a:pos x="266" y="999"/>
                </a:cxn>
                <a:cxn ang="0">
                  <a:pos x="318" y="998"/>
                </a:cxn>
                <a:cxn ang="0">
                  <a:pos x="362" y="997"/>
                </a:cxn>
                <a:cxn ang="0">
                  <a:pos x="397" y="996"/>
                </a:cxn>
                <a:cxn ang="0">
                  <a:pos x="425" y="996"/>
                </a:cxn>
                <a:cxn ang="0">
                  <a:pos x="440" y="996"/>
                </a:cxn>
                <a:cxn ang="0">
                  <a:pos x="456" y="995"/>
                </a:cxn>
                <a:cxn ang="0">
                  <a:pos x="472" y="994"/>
                </a:cxn>
                <a:cxn ang="0">
                  <a:pos x="488" y="994"/>
                </a:cxn>
                <a:cxn ang="0">
                  <a:pos x="505" y="990"/>
                </a:cxn>
                <a:cxn ang="0">
                  <a:pos x="524" y="987"/>
                </a:cxn>
                <a:cxn ang="0">
                  <a:pos x="545" y="984"/>
                </a:cxn>
                <a:cxn ang="0">
                  <a:pos x="571" y="981"/>
                </a:cxn>
                <a:cxn ang="0">
                  <a:pos x="569" y="998"/>
                </a:cxn>
                <a:cxn ang="0">
                  <a:pos x="565" y="1014"/>
                </a:cxn>
                <a:cxn ang="0">
                  <a:pos x="564" y="1030"/>
                </a:cxn>
                <a:cxn ang="0">
                  <a:pos x="565" y="1042"/>
                </a:cxn>
                <a:cxn ang="0">
                  <a:pos x="565" y="1051"/>
                </a:cxn>
                <a:cxn ang="0">
                  <a:pos x="571" y="1075"/>
                </a:cxn>
                <a:cxn ang="0">
                  <a:pos x="0" y="1075"/>
                </a:cxn>
                <a:cxn ang="0">
                  <a:pos x="0" y="0"/>
                </a:cxn>
                <a:cxn ang="0">
                  <a:pos x="559" y="0"/>
                </a:cxn>
                <a:cxn ang="0">
                  <a:pos x="557" y="29"/>
                </a:cxn>
                <a:cxn ang="0">
                  <a:pos x="556" y="49"/>
                </a:cxn>
                <a:cxn ang="0">
                  <a:pos x="557" y="67"/>
                </a:cxn>
                <a:cxn ang="0">
                  <a:pos x="559" y="96"/>
                </a:cxn>
                <a:cxn ang="0">
                  <a:pos x="540" y="91"/>
                </a:cxn>
                <a:cxn ang="0">
                  <a:pos x="523" y="88"/>
                </a:cxn>
                <a:cxn ang="0">
                  <a:pos x="508" y="86"/>
                </a:cxn>
                <a:cxn ang="0">
                  <a:pos x="497" y="84"/>
                </a:cxn>
                <a:cxn ang="0">
                  <a:pos x="478" y="82"/>
                </a:cxn>
                <a:cxn ang="0">
                  <a:pos x="457" y="80"/>
                </a:cxn>
                <a:cxn ang="0">
                  <a:pos x="438" y="79"/>
                </a:cxn>
                <a:cxn ang="0">
                  <a:pos x="419" y="78"/>
                </a:cxn>
                <a:cxn ang="0">
                  <a:pos x="261" y="76"/>
                </a:cxn>
                <a:cxn ang="0">
                  <a:pos x="139" y="76"/>
                </a:cxn>
                <a:cxn ang="0">
                  <a:pos x="139" y="471"/>
                </a:cxn>
                <a:cxn ang="0">
                  <a:pos x="427" y="471"/>
                </a:cxn>
                <a:cxn ang="0">
                  <a:pos x="473" y="467"/>
                </a:cxn>
                <a:cxn ang="0">
                  <a:pos x="524" y="463"/>
                </a:cxn>
                <a:cxn ang="0">
                  <a:pos x="521" y="487"/>
                </a:cxn>
                <a:cxn ang="0">
                  <a:pos x="520" y="504"/>
                </a:cxn>
                <a:cxn ang="0">
                  <a:pos x="521" y="521"/>
                </a:cxn>
                <a:cxn ang="0">
                  <a:pos x="524" y="548"/>
                </a:cxn>
                <a:cxn ang="0">
                  <a:pos x="473" y="545"/>
                </a:cxn>
                <a:cxn ang="0">
                  <a:pos x="427" y="540"/>
                </a:cxn>
                <a:cxn ang="0">
                  <a:pos x="139" y="540"/>
                </a:cxn>
                <a:cxn ang="0">
                  <a:pos x="139" y="1002"/>
                </a:cxn>
                <a:cxn ang="0">
                  <a:pos x="153" y="1001"/>
                </a:cxn>
                <a:cxn ang="0">
                  <a:pos x="179" y="1001"/>
                </a:cxn>
                <a:cxn ang="0">
                  <a:pos x="217" y="1000"/>
                </a:cxn>
                <a:cxn ang="0">
                  <a:pos x="266" y="999"/>
                </a:cxn>
              </a:cxnLst>
              <a:rect l="0" t="0" r="r" b="b"/>
              <a:pathLst>
                <a:path w="571" h="1075">
                  <a:moveTo>
                    <a:pt x="266" y="999"/>
                  </a:moveTo>
                  <a:lnTo>
                    <a:pt x="318" y="998"/>
                  </a:lnTo>
                  <a:lnTo>
                    <a:pt x="362" y="997"/>
                  </a:lnTo>
                  <a:lnTo>
                    <a:pt x="397" y="996"/>
                  </a:lnTo>
                  <a:lnTo>
                    <a:pt x="425" y="996"/>
                  </a:lnTo>
                  <a:lnTo>
                    <a:pt x="440" y="996"/>
                  </a:lnTo>
                  <a:lnTo>
                    <a:pt x="456" y="995"/>
                  </a:lnTo>
                  <a:lnTo>
                    <a:pt x="472" y="994"/>
                  </a:lnTo>
                  <a:lnTo>
                    <a:pt x="488" y="994"/>
                  </a:lnTo>
                  <a:lnTo>
                    <a:pt x="505" y="990"/>
                  </a:lnTo>
                  <a:lnTo>
                    <a:pt x="524" y="987"/>
                  </a:lnTo>
                  <a:lnTo>
                    <a:pt x="545" y="984"/>
                  </a:lnTo>
                  <a:lnTo>
                    <a:pt x="571" y="981"/>
                  </a:lnTo>
                  <a:lnTo>
                    <a:pt x="569" y="998"/>
                  </a:lnTo>
                  <a:lnTo>
                    <a:pt x="565" y="1014"/>
                  </a:lnTo>
                  <a:lnTo>
                    <a:pt x="564" y="1030"/>
                  </a:lnTo>
                  <a:lnTo>
                    <a:pt x="565" y="1042"/>
                  </a:lnTo>
                  <a:lnTo>
                    <a:pt x="565" y="1051"/>
                  </a:lnTo>
                  <a:lnTo>
                    <a:pt x="571" y="1075"/>
                  </a:lnTo>
                  <a:lnTo>
                    <a:pt x="0" y="1075"/>
                  </a:lnTo>
                  <a:lnTo>
                    <a:pt x="0" y="0"/>
                  </a:lnTo>
                  <a:lnTo>
                    <a:pt x="559" y="0"/>
                  </a:lnTo>
                  <a:lnTo>
                    <a:pt x="557" y="29"/>
                  </a:lnTo>
                  <a:lnTo>
                    <a:pt x="556" y="49"/>
                  </a:lnTo>
                  <a:lnTo>
                    <a:pt x="557" y="67"/>
                  </a:lnTo>
                  <a:lnTo>
                    <a:pt x="559" y="96"/>
                  </a:lnTo>
                  <a:lnTo>
                    <a:pt x="540" y="91"/>
                  </a:lnTo>
                  <a:lnTo>
                    <a:pt x="523" y="88"/>
                  </a:lnTo>
                  <a:lnTo>
                    <a:pt x="508" y="86"/>
                  </a:lnTo>
                  <a:lnTo>
                    <a:pt x="497" y="84"/>
                  </a:lnTo>
                  <a:lnTo>
                    <a:pt x="478" y="82"/>
                  </a:lnTo>
                  <a:lnTo>
                    <a:pt x="457" y="80"/>
                  </a:lnTo>
                  <a:lnTo>
                    <a:pt x="438" y="79"/>
                  </a:lnTo>
                  <a:lnTo>
                    <a:pt x="419" y="78"/>
                  </a:lnTo>
                  <a:lnTo>
                    <a:pt x="261" y="76"/>
                  </a:lnTo>
                  <a:lnTo>
                    <a:pt x="139" y="76"/>
                  </a:lnTo>
                  <a:lnTo>
                    <a:pt x="139" y="471"/>
                  </a:lnTo>
                  <a:lnTo>
                    <a:pt x="427" y="471"/>
                  </a:lnTo>
                  <a:lnTo>
                    <a:pt x="473" y="467"/>
                  </a:lnTo>
                  <a:lnTo>
                    <a:pt x="524" y="463"/>
                  </a:lnTo>
                  <a:lnTo>
                    <a:pt x="521" y="487"/>
                  </a:lnTo>
                  <a:lnTo>
                    <a:pt x="520" y="504"/>
                  </a:lnTo>
                  <a:lnTo>
                    <a:pt x="521" y="521"/>
                  </a:lnTo>
                  <a:lnTo>
                    <a:pt x="524" y="548"/>
                  </a:lnTo>
                  <a:lnTo>
                    <a:pt x="473" y="545"/>
                  </a:lnTo>
                  <a:lnTo>
                    <a:pt x="427" y="540"/>
                  </a:lnTo>
                  <a:lnTo>
                    <a:pt x="139" y="540"/>
                  </a:lnTo>
                  <a:lnTo>
                    <a:pt x="139" y="1002"/>
                  </a:lnTo>
                  <a:lnTo>
                    <a:pt x="153" y="1001"/>
                  </a:lnTo>
                  <a:lnTo>
                    <a:pt x="179" y="1001"/>
                  </a:lnTo>
                  <a:lnTo>
                    <a:pt x="217" y="1000"/>
                  </a:lnTo>
                  <a:lnTo>
                    <a:pt x="266" y="99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8" name="Freeform 42"/>
            <p:cNvSpPr>
              <a:spLocks/>
            </p:cNvSpPr>
            <p:nvPr userDrawn="1"/>
          </p:nvSpPr>
          <p:spPr bwMode="auto">
            <a:xfrm>
              <a:off x="973303" y="3739320"/>
              <a:ext cx="122575" cy="118889"/>
            </a:xfrm>
            <a:custGeom>
              <a:avLst/>
              <a:gdLst/>
              <a:ahLst/>
              <a:cxnLst>
                <a:cxn ang="0">
                  <a:pos x="140" y="1004"/>
                </a:cxn>
                <a:cxn ang="0">
                  <a:pos x="489" y="1004"/>
                </a:cxn>
                <a:cxn ang="0">
                  <a:pos x="489" y="0"/>
                </a:cxn>
                <a:cxn ang="0">
                  <a:pos x="506" y="2"/>
                </a:cxn>
                <a:cxn ang="0">
                  <a:pos x="524" y="4"/>
                </a:cxn>
                <a:cxn ang="0">
                  <a:pos x="541" y="4"/>
                </a:cxn>
                <a:cxn ang="0">
                  <a:pos x="559" y="5"/>
                </a:cxn>
                <a:cxn ang="0">
                  <a:pos x="581" y="4"/>
                </a:cxn>
                <a:cxn ang="0">
                  <a:pos x="599" y="4"/>
                </a:cxn>
                <a:cxn ang="0">
                  <a:pos x="615" y="2"/>
                </a:cxn>
                <a:cxn ang="0">
                  <a:pos x="627" y="0"/>
                </a:cxn>
                <a:cxn ang="0">
                  <a:pos x="627" y="1004"/>
                </a:cxn>
                <a:cxn ang="0">
                  <a:pos x="978" y="1004"/>
                </a:cxn>
                <a:cxn ang="0">
                  <a:pos x="978" y="0"/>
                </a:cxn>
                <a:cxn ang="0">
                  <a:pos x="995" y="2"/>
                </a:cxn>
                <a:cxn ang="0">
                  <a:pos x="1012" y="4"/>
                </a:cxn>
                <a:cxn ang="0">
                  <a:pos x="1029" y="4"/>
                </a:cxn>
                <a:cxn ang="0">
                  <a:pos x="1047" y="5"/>
                </a:cxn>
                <a:cxn ang="0">
                  <a:pos x="1065" y="4"/>
                </a:cxn>
                <a:cxn ang="0">
                  <a:pos x="1082" y="4"/>
                </a:cxn>
                <a:cxn ang="0">
                  <a:pos x="1100" y="2"/>
                </a:cxn>
                <a:cxn ang="0">
                  <a:pos x="1117" y="0"/>
                </a:cxn>
                <a:cxn ang="0">
                  <a:pos x="1117" y="1086"/>
                </a:cxn>
                <a:cxn ang="0">
                  <a:pos x="1086" y="1086"/>
                </a:cxn>
                <a:cxn ang="0">
                  <a:pos x="1052" y="1086"/>
                </a:cxn>
                <a:cxn ang="0">
                  <a:pos x="1012" y="1085"/>
                </a:cxn>
                <a:cxn ang="0">
                  <a:pos x="969" y="1085"/>
                </a:cxn>
                <a:cxn ang="0">
                  <a:pos x="944" y="1084"/>
                </a:cxn>
                <a:cxn ang="0">
                  <a:pos x="920" y="1084"/>
                </a:cxn>
                <a:cxn ang="0">
                  <a:pos x="896" y="1084"/>
                </a:cxn>
                <a:cxn ang="0">
                  <a:pos x="870" y="1084"/>
                </a:cxn>
                <a:cxn ang="0">
                  <a:pos x="844" y="1083"/>
                </a:cxn>
                <a:cxn ang="0">
                  <a:pos x="818" y="1083"/>
                </a:cxn>
                <a:cxn ang="0">
                  <a:pos x="791" y="1083"/>
                </a:cxn>
                <a:cxn ang="0">
                  <a:pos x="763" y="1083"/>
                </a:cxn>
                <a:cxn ang="0">
                  <a:pos x="736" y="1081"/>
                </a:cxn>
                <a:cxn ang="0">
                  <a:pos x="709" y="1081"/>
                </a:cxn>
                <a:cxn ang="0">
                  <a:pos x="683" y="1081"/>
                </a:cxn>
                <a:cxn ang="0">
                  <a:pos x="657" y="1081"/>
                </a:cxn>
                <a:cxn ang="0">
                  <a:pos x="632" y="1080"/>
                </a:cxn>
                <a:cxn ang="0">
                  <a:pos x="606" y="1080"/>
                </a:cxn>
                <a:cxn ang="0">
                  <a:pos x="582" y="1080"/>
                </a:cxn>
                <a:cxn ang="0">
                  <a:pos x="559" y="1080"/>
                </a:cxn>
                <a:cxn ang="0">
                  <a:pos x="197" y="1080"/>
                </a:cxn>
                <a:cxn ang="0">
                  <a:pos x="172" y="1081"/>
                </a:cxn>
                <a:cxn ang="0">
                  <a:pos x="143" y="1081"/>
                </a:cxn>
                <a:cxn ang="0">
                  <a:pos x="112" y="1083"/>
                </a:cxn>
                <a:cxn ang="0">
                  <a:pos x="77" y="1084"/>
                </a:cxn>
                <a:cxn ang="0">
                  <a:pos x="45" y="1084"/>
                </a:cxn>
                <a:cxn ang="0">
                  <a:pos x="22" y="1085"/>
                </a:cxn>
                <a:cxn ang="0">
                  <a:pos x="7" y="1086"/>
                </a:cxn>
                <a:cxn ang="0">
                  <a:pos x="0" y="1086"/>
                </a:cxn>
                <a:cxn ang="0">
                  <a:pos x="0" y="0"/>
                </a:cxn>
                <a:cxn ang="0">
                  <a:pos x="16" y="2"/>
                </a:cxn>
                <a:cxn ang="0">
                  <a:pos x="33" y="4"/>
                </a:cxn>
                <a:cxn ang="0">
                  <a:pos x="51" y="4"/>
                </a:cxn>
                <a:cxn ang="0">
                  <a:pos x="69" y="5"/>
                </a:cxn>
                <a:cxn ang="0">
                  <a:pos x="86" y="4"/>
                </a:cxn>
                <a:cxn ang="0">
                  <a:pos x="104" y="4"/>
                </a:cxn>
                <a:cxn ang="0">
                  <a:pos x="122" y="2"/>
                </a:cxn>
                <a:cxn ang="0">
                  <a:pos x="140" y="0"/>
                </a:cxn>
                <a:cxn ang="0">
                  <a:pos x="140" y="1004"/>
                </a:cxn>
              </a:cxnLst>
              <a:rect l="0" t="0" r="r" b="b"/>
              <a:pathLst>
                <a:path w="1117" h="1086">
                  <a:moveTo>
                    <a:pt x="140" y="1004"/>
                  </a:moveTo>
                  <a:lnTo>
                    <a:pt x="489" y="1004"/>
                  </a:lnTo>
                  <a:lnTo>
                    <a:pt x="489" y="0"/>
                  </a:lnTo>
                  <a:lnTo>
                    <a:pt x="506" y="2"/>
                  </a:lnTo>
                  <a:lnTo>
                    <a:pt x="524" y="4"/>
                  </a:lnTo>
                  <a:lnTo>
                    <a:pt x="541" y="4"/>
                  </a:lnTo>
                  <a:lnTo>
                    <a:pt x="559" y="5"/>
                  </a:lnTo>
                  <a:lnTo>
                    <a:pt x="581" y="4"/>
                  </a:lnTo>
                  <a:lnTo>
                    <a:pt x="599" y="4"/>
                  </a:lnTo>
                  <a:lnTo>
                    <a:pt x="615" y="2"/>
                  </a:lnTo>
                  <a:lnTo>
                    <a:pt x="627" y="0"/>
                  </a:lnTo>
                  <a:lnTo>
                    <a:pt x="627" y="1004"/>
                  </a:lnTo>
                  <a:lnTo>
                    <a:pt x="978" y="1004"/>
                  </a:lnTo>
                  <a:lnTo>
                    <a:pt x="978" y="0"/>
                  </a:lnTo>
                  <a:lnTo>
                    <a:pt x="995" y="2"/>
                  </a:lnTo>
                  <a:lnTo>
                    <a:pt x="1012" y="4"/>
                  </a:lnTo>
                  <a:lnTo>
                    <a:pt x="1029" y="4"/>
                  </a:lnTo>
                  <a:lnTo>
                    <a:pt x="1047" y="5"/>
                  </a:lnTo>
                  <a:lnTo>
                    <a:pt x="1065" y="4"/>
                  </a:lnTo>
                  <a:lnTo>
                    <a:pt x="1082" y="4"/>
                  </a:lnTo>
                  <a:lnTo>
                    <a:pt x="1100" y="2"/>
                  </a:lnTo>
                  <a:lnTo>
                    <a:pt x="1117" y="0"/>
                  </a:lnTo>
                  <a:lnTo>
                    <a:pt x="1117" y="1086"/>
                  </a:lnTo>
                  <a:lnTo>
                    <a:pt x="1086" y="1086"/>
                  </a:lnTo>
                  <a:lnTo>
                    <a:pt x="1052" y="1086"/>
                  </a:lnTo>
                  <a:lnTo>
                    <a:pt x="1012" y="1085"/>
                  </a:lnTo>
                  <a:lnTo>
                    <a:pt x="969" y="1085"/>
                  </a:lnTo>
                  <a:lnTo>
                    <a:pt x="944" y="1084"/>
                  </a:lnTo>
                  <a:lnTo>
                    <a:pt x="920" y="1084"/>
                  </a:lnTo>
                  <a:lnTo>
                    <a:pt x="896" y="1084"/>
                  </a:lnTo>
                  <a:lnTo>
                    <a:pt x="870" y="1084"/>
                  </a:lnTo>
                  <a:lnTo>
                    <a:pt x="844" y="1083"/>
                  </a:lnTo>
                  <a:lnTo>
                    <a:pt x="818" y="1083"/>
                  </a:lnTo>
                  <a:lnTo>
                    <a:pt x="791" y="1083"/>
                  </a:lnTo>
                  <a:lnTo>
                    <a:pt x="763" y="1083"/>
                  </a:lnTo>
                  <a:lnTo>
                    <a:pt x="736" y="1081"/>
                  </a:lnTo>
                  <a:lnTo>
                    <a:pt x="709" y="1081"/>
                  </a:lnTo>
                  <a:lnTo>
                    <a:pt x="683" y="1081"/>
                  </a:lnTo>
                  <a:lnTo>
                    <a:pt x="657" y="1081"/>
                  </a:lnTo>
                  <a:lnTo>
                    <a:pt x="632" y="1080"/>
                  </a:lnTo>
                  <a:lnTo>
                    <a:pt x="606" y="1080"/>
                  </a:lnTo>
                  <a:lnTo>
                    <a:pt x="582" y="1080"/>
                  </a:lnTo>
                  <a:lnTo>
                    <a:pt x="559" y="1080"/>
                  </a:lnTo>
                  <a:lnTo>
                    <a:pt x="197" y="1080"/>
                  </a:lnTo>
                  <a:lnTo>
                    <a:pt x="172" y="1081"/>
                  </a:lnTo>
                  <a:lnTo>
                    <a:pt x="143" y="1081"/>
                  </a:lnTo>
                  <a:lnTo>
                    <a:pt x="112" y="1083"/>
                  </a:lnTo>
                  <a:lnTo>
                    <a:pt x="77" y="1084"/>
                  </a:lnTo>
                  <a:lnTo>
                    <a:pt x="45" y="1084"/>
                  </a:lnTo>
                  <a:lnTo>
                    <a:pt x="22" y="1085"/>
                  </a:lnTo>
                  <a:lnTo>
                    <a:pt x="7" y="1086"/>
                  </a:lnTo>
                  <a:lnTo>
                    <a:pt x="0" y="1086"/>
                  </a:lnTo>
                  <a:lnTo>
                    <a:pt x="0" y="0"/>
                  </a:lnTo>
                  <a:lnTo>
                    <a:pt x="16" y="2"/>
                  </a:lnTo>
                  <a:lnTo>
                    <a:pt x="33" y="4"/>
                  </a:lnTo>
                  <a:lnTo>
                    <a:pt x="51" y="4"/>
                  </a:lnTo>
                  <a:lnTo>
                    <a:pt x="69" y="5"/>
                  </a:lnTo>
                  <a:lnTo>
                    <a:pt x="86" y="4"/>
                  </a:lnTo>
                  <a:lnTo>
                    <a:pt x="104" y="4"/>
                  </a:lnTo>
                  <a:lnTo>
                    <a:pt x="122" y="2"/>
                  </a:lnTo>
                  <a:lnTo>
                    <a:pt x="140" y="0"/>
                  </a:lnTo>
                  <a:lnTo>
                    <a:pt x="140" y="100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49" name="Freeform 43"/>
            <p:cNvSpPr>
              <a:spLocks/>
            </p:cNvSpPr>
            <p:nvPr userDrawn="1"/>
          </p:nvSpPr>
          <p:spPr bwMode="auto">
            <a:xfrm>
              <a:off x="926873" y="3739320"/>
              <a:ext cx="14858" cy="118889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140" y="1081"/>
                </a:cxn>
                <a:cxn ang="0">
                  <a:pos x="111" y="1078"/>
                </a:cxn>
                <a:cxn ang="0">
                  <a:pos x="26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7" y="2"/>
                </a:cxn>
                <a:cxn ang="0">
                  <a:pos x="34" y="3"/>
                </a:cxn>
                <a:cxn ang="0">
                  <a:pos x="52" y="4"/>
                </a:cxn>
                <a:cxn ang="0">
                  <a:pos x="70" y="4"/>
                </a:cxn>
                <a:cxn ang="0">
                  <a:pos x="91" y="4"/>
                </a:cxn>
                <a:cxn ang="0">
                  <a:pos x="110" y="3"/>
                </a:cxn>
                <a:cxn ang="0">
                  <a:pos x="126" y="2"/>
                </a:cxn>
                <a:cxn ang="0">
                  <a:pos x="140" y="0"/>
                </a:cxn>
              </a:cxnLst>
              <a:rect l="0" t="0" r="r" b="b"/>
              <a:pathLst>
                <a:path w="140" h="1081">
                  <a:moveTo>
                    <a:pt x="140" y="0"/>
                  </a:moveTo>
                  <a:lnTo>
                    <a:pt x="140" y="1081"/>
                  </a:lnTo>
                  <a:lnTo>
                    <a:pt x="111" y="1078"/>
                  </a:lnTo>
                  <a:lnTo>
                    <a:pt x="26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7" y="2"/>
                  </a:lnTo>
                  <a:lnTo>
                    <a:pt x="34" y="3"/>
                  </a:lnTo>
                  <a:lnTo>
                    <a:pt x="52" y="4"/>
                  </a:lnTo>
                  <a:lnTo>
                    <a:pt x="70" y="4"/>
                  </a:lnTo>
                  <a:lnTo>
                    <a:pt x="91" y="4"/>
                  </a:lnTo>
                  <a:lnTo>
                    <a:pt x="110" y="3"/>
                  </a:lnTo>
                  <a:lnTo>
                    <a:pt x="12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50" name="Freeform 44"/>
            <p:cNvSpPr>
              <a:spLocks noEditPoints="1"/>
            </p:cNvSpPr>
            <p:nvPr userDrawn="1"/>
          </p:nvSpPr>
          <p:spPr bwMode="auto">
            <a:xfrm>
              <a:off x="835871" y="3739320"/>
              <a:ext cx="76145" cy="118889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138" y="0"/>
                </a:cxn>
                <a:cxn ang="0">
                  <a:pos x="282" y="488"/>
                </a:cxn>
                <a:cxn ang="0">
                  <a:pos x="353" y="491"/>
                </a:cxn>
                <a:cxn ang="0">
                  <a:pos x="418" y="495"/>
                </a:cxn>
                <a:cxn ang="0">
                  <a:pos x="474" y="502"/>
                </a:cxn>
                <a:cxn ang="0">
                  <a:pos x="521" y="513"/>
                </a:cxn>
                <a:cxn ang="0">
                  <a:pos x="563" y="527"/>
                </a:cxn>
                <a:cxn ang="0">
                  <a:pos x="598" y="546"/>
                </a:cxn>
                <a:cxn ang="0">
                  <a:pos x="626" y="568"/>
                </a:cxn>
                <a:cxn ang="0">
                  <a:pos x="648" y="595"/>
                </a:cxn>
                <a:cxn ang="0">
                  <a:pos x="666" y="625"/>
                </a:cxn>
                <a:cxn ang="0">
                  <a:pos x="678" y="661"/>
                </a:cxn>
                <a:cxn ang="0">
                  <a:pos x="686" y="702"/>
                </a:cxn>
                <a:cxn ang="0">
                  <a:pos x="688" y="747"/>
                </a:cxn>
                <a:cxn ang="0">
                  <a:pos x="687" y="781"/>
                </a:cxn>
                <a:cxn ang="0">
                  <a:pos x="682" y="814"/>
                </a:cxn>
                <a:cxn ang="0">
                  <a:pos x="677" y="844"/>
                </a:cxn>
                <a:cxn ang="0">
                  <a:pos x="669" y="873"/>
                </a:cxn>
                <a:cxn ang="0">
                  <a:pos x="657" y="898"/>
                </a:cxn>
                <a:cxn ang="0">
                  <a:pos x="644" y="923"/>
                </a:cxn>
                <a:cxn ang="0">
                  <a:pos x="627" y="944"/>
                </a:cxn>
                <a:cxn ang="0">
                  <a:pos x="609" y="964"/>
                </a:cxn>
                <a:cxn ang="0">
                  <a:pos x="587" y="982"/>
                </a:cxn>
                <a:cxn ang="0">
                  <a:pos x="563" y="999"/>
                </a:cxn>
                <a:cxn ang="0">
                  <a:pos x="535" y="1015"/>
                </a:cxn>
                <a:cxn ang="0">
                  <a:pos x="504" y="1029"/>
                </a:cxn>
                <a:cxn ang="0">
                  <a:pos x="470" y="1041"/>
                </a:cxn>
                <a:cxn ang="0">
                  <a:pos x="433" y="1052"/>
                </a:cxn>
                <a:cxn ang="0">
                  <a:pos x="352" y="1070"/>
                </a:cxn>
                <a:cxn ang="0">
                  <a:pos x="321" y="1072"/>
                </a:cxn>
                <a:cxn ang="0">
                  <a:pos x="275" y="1074"/>
                </a:cxn>
                <a:cxn ang="0">
                  <a:pos x="213" y="1076"/>
                </a:cxn>
                <a:cxn ang="0">
                  <a:pos x="141" y="1078"/>
                </a:cxn>
                <a:cxn ang="0">
                  <a:pos x="0" y="0"/>
                </a:cxn>
                <a:cxn ang="0">
                  <a:pos x="514" y="881"/>
                </a:cxn>
                <a:cxn ang="0">
                  <a:pos x="527" y="852"/>
                </a:cxn>
                <a:cxn ang="0">
                  <a:pos x="536" y="822"/>
                </a:cxn>
                <a:cxn ang="0">
                  <a:pos x="541" y="790"/>
                </a:cxn>
                <a:cxn ang="0">
                  <a:pos x="544" y="755"/>
                </a:cxn>
                <a:cxn ang="0">
                  <a:pos x="540" y="714"/>
                </a:cxn>
                <a:cxn ang="0">
                  <a:pos x="532" y="677"/>
                </a:cxn>
                <a:cxn ang="0">
                  <a:pos x="518" y="644"/>
                </a:cxn>
                <a:cxn ang="0">
                  <a:pos x="498" y="615"/>
                </a:cxn>
                <a:cxn ang="0">
                  <a:pos x="474" y="590"/>
                </a:cxn>
                <a:cxn ang="0">
                  <a:pos x="443" y="571"/>
                </a:cxn>
                <a:cxn ang="0">
                  <a:pos x="407" y="558"/>
                </a:cxn>
                <a:cxn ang="0">
                  <a:pos x="366" y="552"/>
                </a:cxn>
                <a:cxn ang="0">
                  <a:pos x="347" y="550"/>
                </a:cxn>
                <a:cxn ang="0">
                  <a:pos x="329" y="549"/>
                </a:cxn>
                <a:cxn ang="0">
                  <a:pos x="304" y="549"/>
                </a:cxn>
                <a:cxn ang="0">
                  <a:pos x="269" y="548"/>
                </a:cxn>
                <a:cxn ang="0">
                  <a:pos x="138" y="1012"/>
                </a:cxn>
                <a:cxn ang="0">
                  <a:pos x="313" y="1009"/>
                </a:cxn>
                <a:cxn ang="0">
                  <a:pos x="349" y="1002"/>
                </a:cxn>
                <a:cxn ang="0">
                  <a:pos x="382" y="992"/>
                </a:cxn>
                <a:cxn ang="0">
                  <a:pos x="412" y="978"/>
                </a:cxn>
                <a:cxn ang="0">
                  <a:pos x="441" y="962"/>
                </a:cxn>
                <a:cxn ang="0">
                  <a:pos x="466" y="942"/>
                </a:cxn>
                <a:cxn ang="0">
                  <a:pos x="487" y="919"/>
                </a:cxn>
                <a:cxn ang="0">
                  <a:pos x="507" y="895"/>
                </a:cxn>
              </a:cxnLst>
              <a:rect l="0" t="0" r="r" b="b"/>
              <a:pathLst>
                <a:path w="688" h="1078">
                  <a:moveTo>
                    <a:pt x="40" y="3"/>
                  </a:moveTo>
                  <a:lnTo>
                    <a:pt x="68" y="4"/>
                  </a:lnTo>
                  <a:lnTo>
                    <a:pt x="95" y="3"/>
                  </a:lnTo>
                  <a:lnTo>
                    <a:pt x="138" y="0"/>
                  </a:lnTo>
                  <a:lnTo>
                    <a:pt x="138" y="488"/>
                  </a:lnTo>
                  <a:lnTo>
                    <a:pt x="282" y="488"/>
                  </a:lnTo>
                  <a:lnTo>
                    <a:pt x="318" y="489"/>
                  </a:lnTo>
                  <a:lnTo>
                    <a:pt x="353" y="491"/>
                  </a:lnTo>
                  <a:lnTo>
                    <a:pt x="386" y="492"/>
                  </a:lnTo>
                  <a:lnTo>
                    <a:pt x="418" y="495"/>
                  </a:lnTo>
                  <a:lnTo>
                    <a:pt x="446" y="498"/>
                  </a:lnTo>
                  <a:lnTo>
                    <a:pt x="474" y="502"/>
                  </a:lnTo>
                  <a:lnTo>
                    <a:pt x="499" y="508"/>
                  </a:lnTo>
                  <a:lnTo>
                    <a:pt x="521" y="513"/>
                  </a:lnTo>
                  <a:lnTo>
                    <a:pt x="544" y="519"/>
                  </a:lnTo>
                  <a:lnTo>
                    <a:pt x="563" y="527"/>
                  </a:lnTo>
                  <a:lnTo>
                    <a:pt x="582" y="536"/>
                  </a:lnTo>
                  <a:lnTo>
                    <a:pt x="598" y="546"/>
                  </a:lnTo>
                  <a:lnTo>
                    <a:pt x="614" y="556"/>
                  </a:lnTo>
                  <a:lnTo>
                    <a:pt x="626" y="568"/>
                  </a:lnTo>
                  <a:lnTo>
                    <a:pt x="639" y="581"/>
                  </a:lnTo>
                  <a:lnTo>
                    <a:pt x="648" y="595"/>
                  </a:lnTo>
                  <a:lnTo>
                    <a:pt x="658" y="609"/>
                  </a:lnTo>
                  <a:lnTo>
                    <a:pt x="666" y="625"/>
                  </a:lnTo>
                  <a:lnTo>
                    <a:pt x="673" y="642"/>
                  </a:lnTo>
                  <a:lnTo>
                    <a:pt x="678" y="661"/>
                  </a:lnTo>
                  <a:lnTo>
                    <a:pt x="682" y="681"/>
                  </a:lnTo>
                  <a:lnTo>
                    <a:pt x="686" y="702"/>
                  </a:lnTo>
                  <a:lnTo>
                    <a:pt x="687" y="724"/>
                  </a:lnTo>
                  <a:lnTo>
                    <a:pt x="688" y="747"/>
                  </a:lnTo>
                  <a:lnTo>
                    <a:pt x="688" y="764"/>
                  </a:lnTo>
                  <a:lnTo>
                    <a:pt x="687" y="781"/>
                  </a:lnTo>
                  <a:lnTo>
                    <a:pt x="684" y="798"/>
                  </a:lnTo>
                  <a:lnTo>
                    <a:pt x="682" y="814"/>
                  </a:lnTo>
                  <a:lnTo>
                    <a:pt x="680" y="829"/>
                  </a:lnTo>
                  <a:lnTo>
                    <a:pt x="677" y="844"/>
                  </a:lnTo>
                  <a:lnTo>
                    <a:pt x="673" y="859"/>
                  </a:lnTo>
                  <a:lnTo>
                    <a:pt x="669" y="873"/>
                  </a:lnTo>
                  <a:lnTo>
                    <a:pt x="663" y="885"/>
                  </a:lnTo>
                  <a:lnTo>
                    <a:pt x="657" y="898"/>
                  </a:lnTo>
                  <a:lnTo>
                    <a:pt x="651" y="911"/>
                  </a:lnTo>
                  <a:lnTo>
                    <a:pt x="644" y="923"/>
                  </a:lnTo>
                  <a:lnTo>
                    <a:pt x="636" y="933"/>
                  </a:lnTo>
                  <a:lnTo>
                    <a:pt x="627" y="944"/>
                  </a:lnTo>
                  <a:lnTo>
                    <a:pt x="619" y="954"/>
                  </a:lnTo>
                  <a:lnTo>
                    <a:pt x="609" y="964"/>
                  </a:lnTo>
                  <a:lnTo>
                    <a:pt x="599" y="973"/>
                  </a:lnTo>
                  <a:lnTo>
                    <a:pt x="587" y="982"/>
                  </a:lnTo>
                  <a:lnTo>
                    <a:pt x="575" y="990"/>
                  </a:lnTo>
                  <a:lnTo>
                    <a:pt x="563" y="999"/>
                  </a:lnTo>
                  <a:lnTo>
                    <a:pt x="549" y="1007"/>
                  </a:lnTo>
                  <a:lnTo>
                    <a:pt x="535" y="1015"/>
                  </a:lnTo>
                  <a:lnTo>
                    <a:pt x="519" y="1022"/>
                  </a:lnTo>
                  <a:lnTo>
                    <a:pt x="504" y="1029"/>
                  </a:lnTo>
                  <a:lnTo>
                    <a:pt x="487" y="1035"/>
                  </a:lnTo>
                  <a:lnTo>
                    <a:pt x="470" y="1041"/>
                  </a:lnTo>
                  <a:lnTo>
                    <a:pt x="452" y="1047"/>
                  </a:lnTo>
                  <a:lnTo>
                    <a:pt x="433" y="1052"/>
                  </a:lnTo>
                  <a:lnTo>
                    <a:pt x="394" y="1062"/>
                  </a:lnTo>
                  <a:lnTo>
                    <a:pt x="352" y="1070"/>
                  </a:lnTo>
                  <a:lnTo>
                    <a:pt x="339" y="1071"/>
                  </a:lnTo>
                  <a:lnTo>
                    <a:pt x="321" y="1072"/>
                  </a:lnTo>
                  <a:lnTo>
                    <a:pt x="300" y="1073"/>
                  </a:lnTo>
                  <a:lnTo>
                    <a:pt x="275" y="1074"/>
                  </a:lnTo>
                  <a:lnTo>
                    <a:pt x="245" y="1076"/>
                  </a:lnTo>
                  <a:lnTo>
                    <a:pt x="213" y="1076"/>
                  </a:lnTo>
                  <a:lnTo>
                    <a:pt x="178" y="1078"/>
                  </a:lnTo>
                  <a:lnTo>
                    <a:pt x="141" y="1078"/>
                  </a:lnTo>
                  <a:lnTo>
                    <a:pt x="0" y="1078"/>
                  </a:lnTo>
                  <a:lnTo>
                    <a:pt x="0" y="0"/>
                  </a:lnTo>
                  <a:lnTo>
                    <a:pt x="40" y="3"/>
                  </a:lnTo>
                  <a:close/>
                  <a:moveTo>
                    <a:pt x="514" y="881"/>
                  </a:moveTo>
                  <a:lnTo>
                    <a:pt x="521" y="867"/>
                  </a:lnTo>
                  <a:lnTo>
                    <a:pt x="527" y="852"/>
                  </a:lnTo>
                  <a:lnTo>
                    <a:pt x="532" y="838"/>
                  </a:lnTo>
                  <a:lnTo>
                    <a:pt x="536" y="822"/>
                  </a:lnTo>
                  <a:lnTo>
                    <a:pt x="539" y="806"/>
                  </a:lnTo>
                  <a:lnTo>
                    <a:pt x="541" y="790"/>
                  </a:lnTo>
                  <a:lnTo>
                    <a:pt x="543" y="772"/>
                  </a:lnTo>
                  <a:lnTo>
                    <a:pt x="544" y="755"/>
                  </a:lnTo>
                  <a:lnTo>
                    <a:pt x="543" y="735"/>
                  </a:lnTo>
                  <a:lnTo>
                    <a:pt x="540" y="714"/>
                  </a:lnTo>
                  <a:lnTo>
                    <a:pt x="537" y="695"/>
                  </a:lnTo>
                  <a:lnTo>
                    <a:pt x="532" y="677"/>
                  </a:lnTo>
                  <a:lnTo>
                    <a:pt x="526" y="660"/>
                  </a:lnTo>
                  <a:lnTo>
                    <a:pt x="518" y="644"/>
                  </a:lnTo>
                  <a:lnTo>
                    <a:pt x="509" y="630"/>
                  </a:lnTo>
                  <a:lnTo>
                    <a:pt x="498" y="615"/>
                  </a:lnTo>
                  <a:lnTo>
                    <a:pt x="486" y="602"/>
                  </a:lnTo>
                  <a:lnTo>
                    <a:pt x="474" y="590"/>
                  </a:lnTo>
                  <a:lnTo>
                    <a:pt x="459" y="581"/>
                  </a:lnTo>
                  <a:lnTo>
                    <a:pt x="443" y="571"/>
                  </a:lnTo>
                  <a:lnTo>
                    <a:pt x="426" y="565"/>
                  </a:lnTo>
                  <a:lnTo>
                    <a:pt x="407" y="558"/>
                  </a:lnTo>
                  <a:lnTo>
                    <a:pt x="387" y="554"/>
                  </a:lnTo>
                  <a:lnTo>
                    <a:pt x="366" y="552"/>
                  </a:lnTo>
                  <a:lnTo>
                    <a:pt x="356" y="551"/>
                  </a:lnTo>
                  <a:lnTo>
                    <a:pt x="347" y="550"/>
                  </a:lnTo>
                  <a:lnTo>
                    <a:pt x="338" y="550"/>
                  </a:lnTo>
                  <a:lnTo>
                    <a:pt x="329" y="549"/>
                  </a:lnTo>
                  <a:lnTo>
                    <a:pt x="318" y="549"/>
                  </a:lnTo>
                  <a:lnTo>
                    <a:pt x="304" y="549"/>
                  </a:lnTo>
                  <a:lnTo>
                    <a:pt x="288" y="549"/>
                  </a:lnTo>
                  <a:lnTo>
                    <a:pt x="269" y="548"/>
                  </a:lnTo>
                  <a:lnTo>
                    <a:pt x="138" y="548"/>
                  </a:lnTo>
                  <a:lnTo>
                    <a:pt x="138" y="1012"/>
                  </a:lnTo>
                  <a:lnTo>
                    <a:pt x="294" y="1012"/>
                  </a:lnTo>
                  <a:lnTo>
                    <a:pt x="313" y="1009"/>
                  </a:lnTo>
                  <a:lnTo>
                    <a:pt x="331" y="1005"/>
                  </a:lnTo>
                  <a:lnTo>
                    <a:pt x="349" y="1002"/>
                  </a:lnTo>
                  <a:lnTo>
                    <a:pt x="366" y="997"/>
                  </a:lnTo>
                  <a:lnTo>
                    <a:pt x="382" y="992"/>
                  </a:lnTo>
                  <a:lnTo>
                    <a:pt x="397" y="985"/>
                  </a:lnTo>
                  <a:lnTo>
                    <a:pt x="412" y="978"/>
                  </a:lnTo>
                  <a:lnTo>
                    <a:pt x="427" y="970"/>
                  </a:lnTo>
                  <a:lnTo>
                    <a:pt x="441" y="962"/>
                  </a:lnTo>
                  <a:lnTo>
                    <a:pt x="454" y="952"/>
                  </a:lnTo>
                  <a:lnTo>
                    <a:pt x="466" y="942"/>
                  </a:lnTo>
                  <a:lnTo>
                    <a:pt x="477" y="931"/>
                  </a:lnTo>
                  <a:lnTo>
                    <a:pt x="487" y="919"/>
                  </a:lnTo>
                  <a:lnTo>
                    <a:pt x="497" y="908"/>
                  </a:lnTo>
                  <a:lnTo>
                    <a:pt x="507" y="895"/>
                  </a:lnTo>
                  <a:lnTo>
                    <a:pt x="514" y="88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51" name="Freeform 45"/>
            <p:cNvSpPr>
              <a:spLocks noEditPoints="1"/>
            </p:cNvSpPr>
            <p:nvPr userDrawn="1"/>
          </p:nvSpPr>
          <p:spPr bwMode="auto">
            <a:xfrm>
              <a:off x="733725" y="3739320"/>
              <a:ext cx="78002" cy="118889"/>
            </a:xfrm>
            <a:custGeom>
              <a:avLst/>
              <a:gdLst/>
              <a:ahLst/>
              <a:cxnLst>
                <a:cxn ang="0">
                  <a:pos x="333" y="1015"/>
                </a:cxn>
                <a:cxn ang="0">
                  <a:pos x="402" y="1000"/>
                </a:cxn>
                <a:cxn ang="0">
                  <a:pos x="462" y="970"/>
                </a:cxn>
                <a:cxn ang="0">
                  <a:pos x="508" y="926"/>
                </a:cxn>
                <a:cxn ang="0">
                  <a:pos x="542" y="871"/>
                </a:cxn>
                <a:cxn ang="0">
                  <a:pos x="559" y="807"/>
                </a:cxn>
                <a:cxn ang="0">
                  <a:pos x="559" y="730"/>
                </a:cxn>
                <a:cxn ang="0">
                  <a:pos x="539" y="659"/>
                </a:cxn>
                <a:cxn ang="0">
                  <a:pos x="499" y="607"/>
                </a:cxn>
                <a:cxn ang="0">
                  <a:pos x="443" y="571"/>
                </a:cxn>
                <a:cxn ang="0">
                  <a:pos x="371" y="548"/>
                </a:cxn>
                <a:cxn ang="0">
                  <a:pos x="284" y="537"/>
                </a:cxn>
                <a:cxn ang="0">
                  <a:pos x="140" y="1017"/>
                </a:cxn>
                <a:cxn ang="0">
                  <a:pos x="195" y="474"/>
                </a:cxn>
                <a:cxn ang="0">
                  <a:pos x="314" y="469"/>
                </a:cxn>
                <a:cxn ang="0">
                  <a:pos x="410" y="444"/>
                </a:cxn>
                <a:cxn ang="0">
                  <a:pos x="461" y="412"/>
                </a:cxn>
                <a:cxn ang="0">
                  <a:pos x="498" y="367"/>
                </a:cxn>
                <a:cxn ang="0">
                  <a:pos x="523" y="312"/>
                </a:cxn>
                <a:cxn ang="0">
                  <a:pos x="530" y="252"/>
                </a:cxn>
                <a:cxn ang="0">
                  <a:pos x="523" y="187"/>
                </a:cxn>
                <a:cxn ang="0">
                  <a:pos x="500" y="137"/>
                </a:cxn>
                <a:cxn ang="0">
                  <a:pos x="462" y="100"/>
                </a:cxn>
                <a:cxn ang="0">
                  <a:pos x="410" y="77"/>
                </a:cxn>
                <a:cxn ang="0">
                  <a:pos x="343" y="64"/>
                </a:cxn>
                <a:cxn ang="0">
                  <a:pos x="262" y="60"/>
                </a:cxn>
                <a:cxn ang="0">
                  <a:pos x="374" y="1"/>
                </a:cxn>
                <a:cxn ang="0">
                  <a:pos x="471" y="12"/>
                </a:cxn>
                <a:cxn ang="0">
                  <a:pos x="548" y="33"/>
                </a:cxn>
                <a:cxn ang="0">
                  <a:pos x="607" y="68"/>
                </a:cxn>
                <a:cxn ang="0">
                  <a:pos x="647" y="116"/>
                </a:cxn>
                <a:cxn ang="0">
                  <a:pos x="666" y="181"/>
                </a:cxn>
                <a:cxn ang="0">
                  <a:pos x="668" y="244"/>
                </a:cxn>
                <a:cxn ang="0">
                  <a:pos x="659" y="294"/>
                </a:cxn>
                <a:cxn ang="0">
                  <a:pos x="629" y="360"/>
                </a:cxn>
                <a:cxn ang="0">
                  <a:pos x="561" y="431"/>
                </a:cxn>
                <a:cxn ang="0">
                  <a:pos x="473" y="480"/>
                </a:cxn>
                <a:cxn ang="0">
                  <a:pos x="443" y="499"/>
                </a:cxn>
                <a:cxn ang="0">
                  <a:pos x="492" y="508"/>
                </a:cxn>
                <a:cxn ang="0">
                  <a:pos x="545" y="522"/>
                </a:cxn>
                <a:cxn ang="0">
                  <a:pos x="591" y="545"/>
                </a:cxn>
                <a:cxn ang="0">
                  <a:pos x="632" y="572"/>
                </a:cxn>
                <a:cxn ang="0">
                  <a:pos x="667" y="609"/>
                </a:cxn>
                <a:cxn ang="0">
                  <a:pos x="693" y="657"/>
                </a:cxn>
                <a:cxn ang="0">
                  <a:pos x="706" y="713"/>
                </a:cxn>
                <a:cxn ang="0">
                  <a:pos x="705" y="787"/>
                </a:cxn>
                <a:cxn ang="0">
                  <a:pos x="688" y="862"/>
                </a:cxn>
                <a:cxn ang="0">
                  <a:pos x="653" y="929"/>
                </a:cxn>
                <a:cxn ang="0">
                  <a:pos x="599" y="987"/>
                </a:cxn>
                <a:cxn ang="0">
                  <a:pos x="545" y="1025"/>
                </a:cxn>
                <a:cxn ang="0">
                  <a:pos x="470" y="1055"/>
                </a:cxn>
                <a:cxn ang="0">
                  <a:pos x="361" y="1073"/>
                </a:cxn>
              </a:cxnLst>
              <a:rect l="0" t="0" r="r" b="b"/>
              <a:pathLst>
                <a:path w="707" h="1075">
                  <a:moveTo>
                    <a:pt x="140" y="1017"/>
                  </a:moveTo>
                  <a:lnTo>
                    <a:pt x="296" y="1017"/>
                  </a:lnTo>
                  <a:lnTo>
                    <a:pt x="315" y="1017"/>
                  </a:lnTo>
                  <a:lnTo>
                    <a:pt x="333" y="1015"/>
                  </a:lnTo>
                  <a:lnTo>
                    <a:pt x="351" y="1013"/>
                  </a:lnTo>
                  <a:lnTo>
                    <a:pt x="368" y="1010"/>
                  </a:lnTo>
                  <a:lnTo>
                    <a:pt x="385" y="1005"/>
                  </a:lnTo>
                  <a:lnTo>
                    <a:pt x="402" y="1000"/>
                  </a:lnTo>
                  <a:lnTo>
                    <a:pt x="418" y="994"/>
                  </a:lnTo>
                  <a:lnTo>
                    <a:pt x="434" y="987"/>
                  </a:lnTo>
                  <a:lnTo>
                    <a:pt x="448" y="979"/>
                  </a:lnTo>
                  <a:lnTo>
                    <a:pt x="462" y="970"/>
                  </a:lnTo>
                  <a:lnTo>
                    <a:pt x="475" y="960"/>
                  </a:lnTo>
                  <a:lnTo>
                    <a:pt x="487" y="949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5" y="885"/>
                  </a:lnTo>
                  <a:lnTo>
                    <a:pt x="542" y="871"/>
                  </a:lnTo>
                  <a:lnTo>
                    <a:pt x="547" y="855"/>
                  </a:lnTo>
                  <a:lnTo>
                    <a:pt x="553" y="840"/>
                  </a:lnTo>
                  <a:lnTo>
                    <a:pt x="556" y="824"/>
                  </a:lnTo>
                  <a:lnTo>
                    <a:pt x="559" y="807"/>
                  </a:lnTo>
                  <a:lnTo>
                    <a:pt x="560" y="790"/>
                  </a:lnTo>
                  <a:lnTo>
                    <a:pt x="561" y="773"/>
                  </a:lnTo>
                  <a:lnTo>
                    <a:pt x="560" y="752"/>
                  </a:lnTo>
                  <a:lnTo>
                    <a:pt x="559" y="730"/>
                  </a:lnTo>
                  <a:lnTo>
                    <a:pt x="556" y="711"/>
                  </a:lnTo>
                  <a:lnTo>
                    <a:pt x="552" y="693"/>
                  </a:lnTo>
                  <a:lnTo>
                    <a:pt x="545" y="675"/>
                  </a:lnTo>
                  <a:lnTo>
                    <a:pt x="539" y="659"/>
                  </a:lnTo>
                  <a:lnTo>
                    <a:pt x="530" y="644"/>
                  </a:lnTo>
                  <a:lnTo>
                    <a:pt x="521" y="631"/>
                  </a:lnTo>
                  <a:lnTo>
                    <a:pt x="510" y="619"/>
                  </a:lnTo>
                  <a:lnTo>
                    <a:pt x="499" y="607"/>
                  </a:lnTo>
                  <a:lnTo>
                    <a:pt x="487" y="597"/>
                  </a:lnTo>
                  <a:lnTo>
                    <a:pt x="473" y="587"/>
                  </a:lnTo>
                  <a:lnTo>
                    <a:pt x="458" y="579"/>
                  </a:lnTo>
                  <a:lnTo>
                    <a:pt x="443" y="571"/>
                  </a:lnTo>
                  <a:lnTo>
                    <a:pt x="427" y="564"/>
                  </a:lnTo>
                  <a:lnTo>
                    <a:pt x="410" y="557"/>
                  </a:lnTo>
                  <a:lnTo>
                    <a:pt x="391" y="553"/>
                  </a:lnTo>
                  <a:lnTo>
                    <a:pt x="371" y="548"/>
                  </a:lnTo>
                  <a:lnTo>
                    <a:pt x="350" y="545"/>
                  </a:lnTo>
                  <a:lnTo>
                    <a:pt x="328" y="541"/>
                  </a:lnTo>
                  <a:lnTo>
                    <a:pt x="306" y="539"/>
                  </a:lnTo>
                  <a:lnTo>
                    <a:pt x="284" y="537"/>
                  </a:lnTo>
                  <a:lnTo>
                    <a:pt x="259" y="536"/>
                  </a:lnTo>
                  <a:lnTo>
                    <a:pt x="235" y="536"/>
                  </a:lnTo>
                  <a:lnTo>
                    <a:pt x="140" y="536"/>
                  </a:lnTo>
                  <a:lnTo>
                    <a:pt x="140" y="1017"/>
                  </a:lnTo>
                  <a:close/>
                  <a:moveTo>
                    <a:pt x="262" y="60"/>
                  </a:moveTo>
                  <a:lnTo>
                    <a:pt x="140" y="60"/>
                  </a:lnTo>
                  <a:lnTo>
                    <a:pt x="140" y="474"/>
                  </a:lnTo>
                  <a:lnTo>
                    <a:pt x="195" y="474"/>
                  </a:lnTo>
                  <a:lnTo>
                    <a:pt x="229" y="474"/>
                  </a:lnTo>
                  <a:lnTo>
                    <a:pt x="260" y="472"/>
                  </a:lnTo>
                  <a:lnTo>
                    <a:pt x="289" y="471"/>
                  </a:lnTo>
                  <a:lnTo>
                    <a:pt x="314" y="469"/>
                  </a:lnTo>
                  <a:lnTo>
                    <a:pt x="339" y="465"/>
                  </a:lnTo>
                  <a:lnTo>
                    <a:pt x="363" y="460"/>
                  </a:lnTo>
                  <a:lnTo>
                    <a:pt x="386" y="452"/>
                  </a:lnTo>
                  <a:lnTo>
                    <a:pt x="410" y="444"/>
                  </a:lnTo>
                  <a:lnTo>
                    <a:pt x="423" y="436"/>
                  </a:lnTo>
                  <a:lnTo>
                    <a:pt x="436" y="429"/>
                  </a:lnTo>
                  <a:lnTo>
                    <a:pt x="449" y="420"/>
                  </a:lnTo>
                  <a:lnTo>
                    <a:pt x="461" y="412"/>
                  </a:lnTo>
                  <a:lnTo>
                    <a:pt x="471" y="401"/>
                  </a:lnTo>
                  <a:lnTo>
                    <a:pt x="481" y="391"/>
                  </a:lnTo>
                  <a:lnTo>
                    <a:pt x="490" y="379"/>
                  </a:lnTo>
                  <a:lnTo>
                    <a:pt x="498" y="367"/>
                  </a:lnTo>
                  <a:lnTo>
                    <a:pt x="506" y="354"/>
                  </a:lnTo>
                  <a:lnTo>
                    <a:pt x="512" y="340"/>
                  </a:lnTo>
                  <a:lnTo>
                    <a:pt x="518" y="326"/>
                  </a:lnTo>
                  <a:lnTo>
                    <a:pt x="523" y="312"/>
                  </a:lnTo>
                  <a:lnTo>
                    <a:pt x="526" y="297"/>
                  </a:lnTo>
                  <a:lnTo>
                    <a:pt x="529" y="282"/>
                  </a:lnTo>
                  <a:lnTo>
                    <a:pt x="530" y="268"/>
                  </a:lnTo>
                  <a:lnTo>
                    <a:pt x="530" y="252"/>
                  </a:lnTo>
                  <a:lnTo>
                    <a:pt x="530" y="235"/>
                  </a:lnTo>
                  <a:lnTo>
                    <a:pt x="529" y="218"/>
                  </a:lnTo>
                  <a:lnTo>
                    <a:pt x="526" y="202"/>
                  </a:lnTo>
                  <a:lnTo>
                    <a:pt x="523" y="187"/>
                  </a:lnTo>
                  <a:lnTo>
                    <a:pt x="519" y="173"/>
                  </a:lnTo>
                  <a:lnTo>
                    <a:pt x="514" y="160"/>
                  </a:lnTo>
                  <a:lnTo>
                    <a:pt x="507" y="149"/>
                  </a:lnTo>
                  <a:lnTo>
                    <a:pt x="500" y="137"/>
                  </a:lnTo>
                  <a:lnTo>
                    <a:pt x="491" y="126"/>
                  </a:lnTo>
                  <a:lnTo>
                    <a:pt x="482" y="117"/>
                  </a:lnTo>
                  <a:lnTo>
                    <a:pt x="472" y="108"/>
                  </a:lnTo>
                  <a:lnTo>
                    <a:pt x="462" y="100"/>
                  </a:lnTo>
                  <a:lnTo>
                    <a:pt x="450" y="92"/>
                  </a:lnTo>
                  <a:lnTo>
                    <a:pt x="437" y="86"/>
                  </a:lnTo>
                  <a:lnTo>
                    <a:pt x="423" y="81"/>
                  </a:lnTo>
                  <a:lnTo>
                    <a:pt x="410" y="77"/>
                  </a:lnTo>
                  <a:lnTo>
                    <a:pt x="394" y="72"/>
                  </a:lnTo>
                  <a:lnTo>
                    <a:pt x="378" y="69"/>
                  </a:lnTo>
                  <a:lnTo>
                    <a:pt x="361" y="66"/>
                  </a:lnTo>
                  <a:lnTo>
                    <a:pt x="343" y="64"/>
                  </a:lnTo>
                  <a:lnTo>
                    <a:pt x="324" y="62"/>
                  </a:lnTo>
                  <a:lnTo>
                    <a:pt x="305" y="61"/>
                  </a:lnTo>
                  <a:lnTo>
                    <a:pt x="284" y="60"/>
                  </a:lnTo>
                  <a:lnTo>
                    <a:pt x="262" y="60"/>
                  </a:lnTo>
                  <a:close/>
                  <a:moveTo>
                    <a:pt x="0" y="0"/>
                  </a:moveTo>
                  <a:lnTo>
                    <a:pt x="318" y="0"/>
                  </a:lnTo>
                  <a:lnTo>
                    <a:pt x="346" y="0"/>
                  </a:lnTo>
                  <a:lnTo>
                    <a:pt x="374" y="1"/>
                  </a:lnTo>
                  <a:lnTo>
                    <a:pt x="400" y="3"/>
                  </a:lnTo>
                  <a:lnTo>
                    <a:pt x="425" y="5"/>
                  </a:lnTo>
                  <a:lnTo>
                    <a:pt x="449" y="9"/>
                  </a:lnTo>
                  <a:lnTo>
                    <a:pt x="471" y="12"/>
                  </a:lnTo>
                  <a:lnTo>
                    <a:pt x="491" y="16"/>
                  </a:lnTo>
                  <a:lnTo>
                    <a:pt x="511" y="20"/>
                  </a:lnTo>
                  <a:lnTo>
                    <a:pt x="530" y="27"/>
                  </a:lnTo>
                  <a:lnTo>
                    <a:pt x="548" y="33"/>
                  </a:lnTo>
                  <a:lnTo>
                    <a:pt x="564" y="40"/>
                  </a:lnTo>
                  <a:lnTo>
                    <a:pt x="580" y="49"/>
                  </a:lnTo>
                  <a:lnTo>
                    <a:pt x="594" y="57"/>
                  </a:lnTo>
                  <a:lnTo>
                    <a:pt x="607" y="68"/>
                  </a:lnTo>
                  <a:lnTo>
                    <a:pt x="618" y="79"/>
                  </a:lnTo>
                  <a:lnTo>
                    <a:pt x="629" y="89"/>
                  </a:lnTo>
                  <a:lnTo>
                    <a:pt x="639" y="103"/>
                  </a:lnTo>
                  <a:lnTo>
                    <a:pt x="647" y="116"/>
                  </a:lnTo>
                  <a:lnTo>
                    <a:pt x="653" y="131"/>
                  </a:lnTo>
                  <a:lnTo>
                    <a:pt x="659" y="147"/>
                  </a:lnTo>
                  <a:lnTo>
                    <a:pt x="664" y="163"/>
                  </a:lnTo>
                  <a:lnTo>
                    <a:pt x="666" y="181"/>
                  </a:lnTo>
                  <a:lnTo>
                    <a:pt x="668" y="199"/>
                  </a:lnTo>
                  <a:lnTo>
                    <a:pt x="669" y="219"/>
                  </a:lnTo>
                  <a:lnTo>
                    <a:pt x="669" y="232"/>
                  </a:lnTo>
                  <a:lnTo>
                    <a:pt x="668" y="244"/>
                  </a:lnTo>
                  <a:lnTo>
                    <a:pt x="666" y="257"/>
                  </a:lnTo>
                  <a:lnTo>
                    <a:pt x="665" y="270"/>
                  </a:lnTo>
                  <a:lnTo>
                    <a:pt x="662" y="282"/>
                  </a:lnTo>
                  <a:lnTo>
                    <a:pt x="659" y="294"/>
                  </a:lnTo>
                  <a:lnTo>
                    <a:pt x="655" y="306"/>
                  </a:lnTo>
                  <a:lnTo>
                    <a:pt x="651" y="318"/>
                  </a:lnTo>
                  <a:lnTo>
                    <a:pt x="641" y="339"/>
                  </a:lnTo>
                  <a:lnTo>
                    <a:pt x="629" y="360"/>
                  </a:lnTo>
                  <a:lnTo>
                    <a:pt x="614" y="380"/>
                  </a:lnTo>
                  <a:lnTo>
                    <a:pt x="599" y="398"/>
                  </a:lnTo>
                  <a:lnTo>
                    <a:pt x="581" y="415"/>
                  </a:lnTo>
                  <a:lnTo>
                    <a:pt x="561" y="431"/>
                  </a:lnTo>
                  <a:lnTo>
                    <a:pt x="541" y="446"/>
                  </a:lnTo>
                  <a:lnTo>
                    <a:pt x="519" y="460"/>
                  </a:lnTo>
                  <a:lnTo>
                    <a:pt x="498" y="470"/>
                  </a:lnTo>
                  <a:lnTo>
                    <a:pt x="473" y="480"/>
                  </a:lnTo>
                  <a:lnTo>
                    <a:pt x="448" y="488"/>
                  </a:lnTo>
                  <a:lnTo>
                    <a:pt x="419" y="497"/>
                  </a:lnTo>
                  <a:lnTo>
                    <a:pt x="431" y="497"/>
                  </a:lnTo>
                  <a:lnTo>
                    <a:pt x="443" y="499"/>
                  </a:lnTo>
                  <a:lnTo>
                    <a:pt x="454" y="500"/>
                  </a:lnTo>
                  <a:lnTo>
                    <a:pt x="467" y="502"/>
                  </a:lnTo>
                  <a:lnTo>
                    <a:pt x="480" y="504"/>
                  </a:lnTo>
                  <a:lnTo>
                    <a:pt x="492" y="508"/>
                  </a:lnTo>
                  <a:lnTo>
                    <a:pt x="506" y="511"/>
                  </a:lnTo>
                  <a:lnTo>
                    <a:pt x="520" y="515"/>
                  </a:lnTo>
                  <a:lnTo>
                    <a:pt x="533" y="519"/>
                  </a:lnTo>
                  <a:lnTo>
                    <a:pt x="545" y="522"/>
                  </a:lnTo>
                  <a:lnTo>
                    <a:pt x="558" y="528"/>
                  </a:lnTo>
                  <a:lnTo>
                    <a:pt x="570" y="533"/>
                  </a:lnTo>
                  <a:lnTo>
                    <a:pt x="580" y="538"/>
                  </a:lnTo>
                  <a:lnTo>
                    <a:pt x="591" y="545"/>
                  </a:lnTo>
                  <a:lnTo>
                    <a:pt x="601" y="551"/>
                  </a:lnTo>
                  <a:lnTo>
                    <a:pt x="612" y="557"/>
                  </a:lnTo>
                  <a:lnTo>
                    <a:pt x="623" y="565"/>
                  </a:lnTo>
                  <a:lnTo>
                    <a:pt x="632" y="572"/>
                  </a:lnTo>
                  <a:lnTo>
                    <a:pt x="642" y="581"/>
                  </a:lnTo>
                  <a:lnTo>
                    <a:pt x="650" y="590"/>
                  </a:lnTo>
                  <a:lnTo>
                    <a:pt x="659" y="600"/>
                  </a:lnTo>
                  <a:lnTo>
                    <a:pt x="667" y="609"/>
                  </a:lnTo>
                  <a:lnTo>
                    <a:pt x="675" y="621"/>
                  </a:lnTo>
                  <a:lnTo>
                    <a:pt x="681" y="632"/>
                  </a:lnTo>
                  <a:lnTo>
                    <a:pt x="687" y="644"/>
                  </a:lnTo>
                  <a:lnTo>
                    <a:pt x="693" y="657"/>
                  </a:lnTo>
                  <a:lnTo>
                    <a:pt x="698" y="670"/>
                  </a:lnTo>
                  <a:lnTo>
                    <a:pt x="701" y="684"/>
                  </a:lnTo>
                  <a:lnTo>
                    <a:pt x="704" y="699"/>
                  </a:lnTo>
                  <a:lnTo>
                    <a:pt x="706" y="713"/>
                  </a:lnTo>
                  <a:lnTo>
                    <a:pt x="707" y="729"/>
                  </a:lnTo>
                  <a:lnTo>
                    <a:pt x="707" y="746"/>
                  </a:lnTo>
                  <a:lnTo>
                    <a:pt x="707" y="767"/>
                  </a:lnTo>
                  <a:lnTo>
                    <a:pt x="705" y="787"/>
                  </a:lnTo>
                  <a:lnTo>
                    <a:pt x="703" y="807"/>
                  </a:lnTo>
                  <a:lnTo>
                    <a:pt x="699" y="825"/>
                  </a:lnTo>
                  <a:lnTo>
                    <a:pt x="695" y="844"/>
                  </a:lnTo>
                  <a:lnTo>
                    <a:pt x="688" y="862"/>
                  </a:lnTo>
                  <a:lnTo>
                    <a:pt x="681" y="879"/>
                  </a:lnTo>
                  <a:lnTo>
                    <a:pt x="672" y="896"/>
                  </a:lnTo>
                  <a:lnTo>
                    <a:pt x="664" y="913"/>
                  </a:lnTo>
                  <a:lnTo>
                    <a:pt x="653" y="929"/>
                  </a:lnTo>
                  <a:lnTo>
                    <a:pt x="642" y="944"/>
                  </a:lnTo>
                  <a:lnTo>
                    <a:pt x="629" y="959"/>
                  </a:lnTo>
                  <a:lnTo>
                    <a:pt x="615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6" y="1013"/>
                  </a:lnTo>
                  <a:lnTo>
                    <a:pt x="556" y="1019"/>
                  </a:lnTo>
                  <a:lnTo>
                    <a:pt x="545" y="1025"/>
                  </a:lnTo>
                  <a:lnTo>
                    <a:pt x="534" y="1032"/>
                  </a:lnTo>
                  <a:lnTo>
                    <a:pt x="522" y="1037"/>
                  </a:lnTo>
                  <a:lnTo>
                    <a:pt x="497" y="1047"/>
                  </a:lnTo>
                  <a:lnTo>
                    <a:pt x="470" y="1055"/>
                  </a:lnTo>
                  <a:lnTo>
                    <a:pt x="444" y="1062"/>
                  </a:lnTo>
                  <a:lnTo>
                    <a:pt x="417" y="1066"/>
                  </a:lnTo>
                  <a:lnTo>
                    <a:pt x="390" y="1070"/>
                  </a:lnTo>
                  <a:lnTo>
                    <a:pt x="361" y="1073"/>
                  </a:lnTo>
                  <a:lnTo>
                    <a:pt x="234" y="1075"/>
                  </a:lnTo>
                  <a:lnTo>
                    <a:pt x="0" y="10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52" name="Freeform 46"/>
            <p:cNvSpPr>
              <a:spLocks noEditPoints="1"/>
            </p:cNvSpPr>
            <p:nvPr userDrawn="1"/>
          </p:nvSpPr>
          <p:spPr bwMode="auto">
            <a:xfrm>
              <a:off x="583293" y="3737463"/>
              <a:ext cx="128146" cy="122605"/>
            </a:xfrm>
            <a:custGeom>
              <a:avLst/>
              <a:gdLst/>
              <a:ahLst/>
              <a:cxnLst>
                <a:cxn ang="0">
                  <a:pos x="91" y="887"/>
                </a:cxn>
                <a:cxn ang="0">
                  <a:pos x="31" y="764"/>
                </a:cxn>
                <a:cxn ang="0">
                  <a:pos x="2" y="626"/>
                </a:cxn>
                <a:cxn ang="0">
                  <a:pos x="5" y="471"/>
                </a:cxn>
                <a:cxn ang="0">
                  <a:pos x="43" y="332"/>
                </a:cxn>
                <a:cxn ang="0">
                  <a:pos x="113" y="213"/>
                </a:cxn>
                <a:cxn ang="0">
                  <a:pos x="210" y="118"/>
                </a:cxn>
                <a:cxn ang="0">
                  <a:pos x="327" y="51"/>
                </a:cxn>
                <a:cxn ang="0">
                  <a:pos x="464" y="9"/>
                </a:cxn>
                <a:cxn ang="0">
                  <a:pos x="611" y="1"/>
                </a:cxn>
                <a:cxn ang="0">
                  <a:pos x="751" y="18"/>
                </a:cxn>
                <a:cxn ang="0">
                  <a:pos x="882" y="61"/>
                </a:cxn>
                <a:cxn ang="0">
                  <a:pos x="998" y="130"/>
                </a:cxn>
                <a:cxn ang="0">
                  <a:pos x="1089" y="227"/>
                </a:cxn>
                <a:cxn ang="0">
                  <a:pos x="1153" y="353"/>
                </a:cxn>
                <a:cxn ang="0">
                  <a:pos x="1180" y="506"/>
                </a:cxn>
                <a:cxn ang="0">
                  <a:pos x="1176" y="623"/>
                </a:cxn>
                <a:cxn ang="0">
                  <a:pos x="1156" y="719"/>
                </a:cxn>
                <a:cxn ang="0">
                  <a:pos x="1122" y="810"/>
                </a:cxn>
                <a:cxn ang="0">
                  <a:pos x="1073" y="891"/>
                </a:cxn>
                <a:cxn ang="0">
                  <a:pos x="1013" y="961"/>
                </a:cxn>
                <a:cxn ang="0">
                  <a:pos x="940" y="1020"/>
                </a:cxn>
                <a:cxn ang="0">
                  <a:pos x="855" y="1065"/>
                </a:cxn>
                <a:cxn ang="0">
                  <a:pos x="763" y="1098"/>
                </a:cxn>
                <a:cxn ang="0">
                  <a:pos x="664" y="1117"/>
                </a:cxn>
                <a:cxn ang="0">
                  <a:pos x="549" y="1121"/>
                </a:cxn>
                <a:cxn ang="0">
                  <a:pos x="399" y="1099"/>
                </a:cxn>
                <a:cxn ang="0">
                  <a:pos x="267" y="1048"/>
                </a:cxn>
                <a:cxn ang="0">
                  <a:pos x="159" y="969"/>
                </a:cxn>
                <a:cxn ang="0">
                  <a:pos x="344" y="998"/>
                </a:cxn>
                <a:cxn ang="0">
                  <a:pos x="439" y="1045"/>
                </a:cxn>
                <a:cxn ang="0">
                  <a:pos x="542" y="1068"/>
                </a:cxn>
                <a:cxn ang="0">
                  <a:pos x="665" y="1063"/>
                </a:cxn>
                <a:cxn ang="0">
                  <a:pos x="781" y="1021"/>
                </a:cxn>
                <a:cxn ang="0">
                  <a:pos x="874" y="950"/>
                </a:cxn>
                <a:cxn ang="0">
                  <a:pos x="943" y="855"/>
                </a:cxn>
                <a:cxn ang="0">
                  <a:pos x="992" y="746"/>
                </a:cxn>
                <a:cxn ang="0">
                  <a:pos x="1019" y="633"/>
                </a:cxn>
                <a:cxn ang="0">
                  <a:pos x="1025" y="514"/>
                </a:cxn>
                <a:cxn ang="0">
                  <a:pos x="1006" y="366"/>
                </a:cxn>
                <a:cxn ang="0">
                  <a:pos x="945" y="229"/>
                </a:cxn>
                <a:cxn ang="0">
                  <a:pos x="885" y="160"/>
                </a:cxn>
                <a:cxn ang="0">
                  <a:pos x="824" y="114"/>
                </a:cxn>
                <a:cxn ang="0">
                  <a:pos x="753" y="80"/>
                </a:cxn>
                <a:cxn ang="0">
                  <a:pos x="644" y="55"/>
                </a:cxn>
                <a:cxn ang="0">
                  <a:pos x="549" y="55"/>
                </a:cxn>
                <a:cxn ang="0">
                  <a:pos x="434" y="80"/>
                </a:cxn>
                <a:cxn ang="0">
                  <a:pos x="337" y="136"/>
                </a:cxn>
                <a:cxn ang="0">
                  <a:pos x="258" y="214"/>
                </a:cxn>
                <a:cxn ang="0">
                  <a:pos x="201" y="318"/>
                </a:cxn>
                <a:cxn ang="0">
                  <a:pos x="166" y="442"/>
                </a:cxn>
                <a:cxn ang="0">
                  <a:pos x="155" y="583"/>
                </a:cxn>
                <a:cxn ang="0">
                  <a:pos x="166" y="716"/>
                </a:cxn>
                <a:cxn ang="0">
                  <a:pos x="204" y="831"/>
                </a:cxn>
                <a:cxn ang="0">
                  <a:pos x="264" y="925"/>
                </a:cxn>
              </a:cxnLst>
              <a:rect l="0" t="0" r="r" b="b"/>
              <a:pathLst>
                <a:path w="1181" h="1122">
                  <a:moveTo>
                    <a:pt x="159" y="969"/>
                  </a:moveTo>
                  <a:lnTo>
                    <a:pt x="140" y="950"/>
                  </a:lnTo>
                  <a:lnTo>
                    <a:pt x="123" y="931"/>
                  </a:lnTo>
                  <a:lnTo>
                    <a:pt x="106" y="909"/>
                  </a:lnTo>
                  <a:lnTo>
                    <a:pt x="91" y="887"/>
                  </a:lnTo>
                  <a:lnTo>
                    <a:pt x="76" y="865"/>
                  </a:lnTo>
                  <a:lnTo>
                    <a:pt x="64" y="840"/>
                  </a:lnTo>
                  <a:lnTo>
                    <a:pt x="52" y="816"/>
                  </a:lnTo>
                  <a:lnTo>
                    <a:pt x="40" y="790"/>
                  </a:lnTo>
                  <a:lnTo>
                    <a:pt x="31" y="764"/>
                  </a:lnTo>
                  <a:lnTo>
                    <a:pt x="23" y="737"/>
                  </a:lnTo>
                  <a:lnTo>
                    <a:pt x="16" y="710"/>
                  </a:lnTo>
                  <a:lnTo>
                    <a:pt x="11" y="683"/>
                  </a:lnTo>
                  <a:lnTo>
                    <a:pt x="5" y="655"/>
                  </a:lnTo>
                  <a:lnTo>
                    <a:pt x="2" y="626"/>
                  </a:lnTo>
                  <a:lnTo>
                    <a:pt x="0" y="595"/>
                  </a:lnTo>
                  <a:lnTo>
                    <a:pt x="0" y="563"/>
                  </a:lnTo>
                  <a:lnTo>
                    <a:pt x="0" y="533"/>
                  </a:lnTo>
                  <a:lnTo>
                    <a:pt x="2" y="502"/>
                  </a:lnTo>
                  <a:lnTo>
                    <a:pt x="5" y="471"/>
                  </a:lnTo>
                  <a:lnTo>
                    <a:pt x="11" y="442"/>
                  </a:lnTo>
                  <a:lnTo>
                    <a:pt x="16" y="414"/>
                  </a:lnTo>
                  <a:lnTo>
                    <a:pt x="24" y="386"/>
                  </a:lnTo>
                  <a:lnTo>
                    <a:pt x="33" y="359"/>
                  </a:lnTo>
                  <a:lnTo>
                    <a:pt x="43" y="332"/>
                  </a:lnTo>
                  <a:lnTo>
                    <a:pt x="55" y="307"/>
                  </a:lnTo>
                  <a:lnTo>
                    <a:pt x="68" y="281"/>
                  </a:lnTo>
                  <a:lnTo>
                    <a:pt x="82" y="258"/>
                  </a:lnTo>
                  <a:lnTo>
                    <a:pt x="97" y="234"/>
                  </a:lnTo>
                  <a:lnTo>
                    <a:pt x="113" y="213"/>
                  </a:lnTo>
                  <a:lnTo>
                    <a:pt x="130" y="192"/>
                  </a:lnTo>
                  <a:lnTo>
                    <a:pt x="149" y="172"/>
                  </a:lnTo>
                  <a:lnTo>
                    <a:pt x="169" y="152"/>
                  </a:lnTo>
                  <a:lnTo>
                    <a:pt x="190" y="135"/>
                  </a:lnTo>
                  <a:lnTo>
                    <a:pt x="210" y="118"/>
                  </a:lnTo>
                  <a:lnTo>
                    <a:pt x="232" y="103"/>
                  </a:lnTo>
                  <a:lnTo>
                    <a:pt x="254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7" y="51"/>
                  </a:lnTo>
                  <a:lnTo>
                    <a:pt x="354" y="40"/>
                  </a:lnTo>
                  <a:lnTo>
                    <a:pt x="380" y="31"/>
                  </a:lnTo>
                  <a:lnTo>
                    <a:pt x="408" y="22"/>
                  </a:lnTo>
                  <a:lnTo>
                    <a:pt x="435" y="16"/>
                  </a:lnTo>
                  <a:lnTo>
                    <a:pt x="464" y="9"/>
                  </a:lnTo>
                  <a:lnTo>
                    <a:pt x="493" y="5"/>
                  </a:lnTo>
                  <a:lnTo>
                    <a:pt x="522" y="2"/>
                  </a:lnTo>
                  <a:lnTo>
                    <a:pt x="552" y="1"/>
                  </a:lnTo>
                  <a:lnTo>
                    <a:pt x="583" y="0"/>
                  </a:lnTo>
                  <a:lnTo>
                    <a:pt x="611" y="1"/>
                  </a:lnTo>
                  <a:lnTo>
                    <a:pt x="640" y="2"/>
                  </a:lnTo>
                  <a:lnTo>
                    <a:pt x="668" y="4"/>
                  </a:lnTo>
                  <a:lnTo>
                    <a:pt x="696" y="8"/>
                  </a:lnTo>
                  <a:lnTo>
                    <a:pt x="724" y="13"/>
                  </a:lnTo>
                  <a:lnTo>
                    <a:pt x="751" y="18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7" y="51"/>
                  </a:lnTo>
                  <a:lnTo>
                    <a:pt x="882" y="61"/>
                  </a:lnTo>
                  <a:lnTo>
                    <a:pt x="907" y="73"/>
                  </a:lnTo>
                  <a:lnTo>
                    <a:pt x="931" y="86"/>
                  </a:lnTo>
                  <a:lnTo>
                    <a:pt x="953" y="100"/>
                  </a:lnTo>
                  <a:lnTo>
                    <a:pt x="976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7" y="165"/>
                  </a:lnTo>
                  <a:lnTo>
                    <a:pt x="1055" y="186"/>
                  </a:lnTo>
                  <a:lnTo>
                    <a:pt x="1072" y="206"/>
                  </a:lnTo>
                  <a:lnTo>
                    <a:pt x="1089" y="227"/>
                  </a:lnTo>
                  <a:lnTo>
                    <a:pt x="1104" y="250"/>
                  </a:lnTo>
                  <a:lnTo>
                    <a:pt x="1118" y="274"/>
                  </a:lnTo>
                  <a:lnTo>
                    <a:pt x="1131" y="299"/>
                  </a:lnTo>
                  <a:lnTo>
                    <a:pt x="1143" y="326"/>
                  </a:lnTo>
                  <a:lnTo>
                    <a:pt x="1153" y="353"/>
                  </a:lnTo>
                  <a:lnTo>
                    <a:pt x="1161" y="381"/>
                  </a:lnTo>
                  <a:lnTo>
                    <a:pt x="1168" y="411"/>
                  </a:lnTo>
                  <a:lnTo>
                    <a:pt x="1174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0" y="662"/>
                  </a:lnTo>
                  <a:lnTo>
                    <a:pt x="1166" y="682"/>
                  </a:lnTo>
                  <a:lnTo>
                    <a:pt x="1161" y="701"/>
                  </a:lnTo>
                  <a:lnTo>
                    <a:pt x="1156" y="719"/>
                  </a:lnTo>
                  <a:lnTo>
                    <a:pt x="1150" y="739"/>
                  </a:lnTo>
                  <a:lnTo>
                    <a:pt x="1144" y="757"/>
                  </a:lnTo>
                  <a:lnTo>
                    <a:pt x="1137" y="775"/>
                  </a:lnTo>
                  <a:lnTo>
                    <a:pt x="1129" y="793"/>
                  </a:lnTo>
                  <a:lnTo>
                    <a:pt x="1122" y="810"/>
                  </a:lnTo>
                  <a:lnTo>
                    <a:pt x="1112" y="827"/>
                  </a:lnTo>
                  <a:lnTo>
                    <a:pt x="1104" y="844"/>
                  </a:lnTo>
                  <a:lnTo>
                    <a:pt x="1094" y="860"/>
                  </a:lnTo>
                  <a:lnTo>
                    <a:pt x="1084" y="875"/>
                  </a:lnTo>
                  <a:lnTo>
                    <a:pt x="1073" y="891"/>
                  </a:lnTo>
                  <a:lnTo>
                    <a:pt x="1063" y="906"/>
                  </a:lnTo>
                  <a:lnTo>
                    <a:pt x="1051" y="921"/>
                  </a:lnTo>
                  <a:lnTo>
                    <a:pt x="1038" y="935"/>
                  </a:lnTo>
                  <a:lnTo>
                    <a:pt x="1025" y="948"/>
                  </a:lnTo>
                  <a:lnTo>
                    <a:pt x="1013" y="961"/>
                  </a:lnTo>
                  <a:lnTo>
                    <a:pt x="999" y="974"/>
                  </a:lnTo>
                  <a:lnTo>
                    <a:pt x="985" y="986"/>
                  </a:lnTo>
                  <a:lnTo>
                    <a:pt x="970" y="998"/>
                  </a:lnTo>
                  <a:lnTo>
                    <a:pt x="956" y="1009"/>
                  </a:lnTo>
                  <a:lnTo>
                    <a:pt x="940" y="1020"/>
                  </a:lnTo>
                  <a:lnTo>
                    <a:pt x="924" y="1029"/>
                  </a:lnTo>
                  <a:lnTo>
                    <a:pt x="907" y="1040"/>
                  </a:lnTo>
                  <a:lnTo>
                    <a:pt x="890" y="1048"/>
                  </a:lnTo>
                  <a:lnTo>
                    <a:pt x="873" y="1058"/>
                  </a:lnTo>
                  <a:lnTo>
                    <a:pt x="855" y="1065"/>
                  </a:lnTo>
                  <a:lnTo>
                    <a:pt x="837" y="1074"/>
                  </a:lnTo>
                  <a:lnTo>
                    <a:pt x="819" y="1080"/>
                  </a:lnTo>
                  <a:lnTo>
                    <a:pt x="801" y="1088"/>
                  </a:lnTo>
                  <a:lnTo>
                    <a:pt x="782" y="1093"/>
                  </a:lnTo>
                  <a:lnTo>
                    <a:pt x="763" y="1098"/>
                  </a:lnTo>
                  <a:lnTo>
                    <a:pt x="744" y="1104"/>
                  </a:lnTo>
                  <a:lnTo>
                    <a:pt x="725" y="1108"/>
                  </a:lnTo>
                  <a:lnTo>
                    <a:pt x="704" y="1111"/>
                  </a:lnTo>
                  <a:lnTo>
                    <a:pt x="684" y="1114"/>
                  </a:lnTo>
                  <a:lnTo>
                    <a:pt x="664" y="1117"/>
                  </a:lnTo>
                  <a:lnTo>
                    <a:pt x="644" y="1120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1"/>
                  </a:lnTo>
                  <a:lnTo>
                    <a:pt x="517" y="1120"/>
                  </a:lnTo>
                  <a:lnTo>
                    <a:pt x="486" y="1116"/>
                  </a:lnTo>
                  <a:lnTo>
                    <a:pt x="457" y="1112"/>
                  </a:lnTo>
                  <a:lnTo>
                    <a:pt x="428" y="1107"/>
                  </a:lnTo>
                  <a:lnTo>
                    <a:pt x="399" y="1099"/>
                  </a:lnTo>
                  <a:lnTo>
                    <a:pt x="371" y="1092"/>
                  </a:lnTo>
                  <a:lnTo>
                    <a:pt x="344" y="1084"/>
                  </a:lnTo>
                  <a:lnTo>
                    <a:pt x="317" y="1073"/>
                  </a:lnTo>
                  <a:lnTo>
                    <a:pt x="291" y="1061"/>
                  </a:lnTo>
                  <a:lnTo>
                    <a:pt x="267" y="1048"/>
                  </a:lnTo>
                  <a:lnTo>
                    <a:pt x="244" y="1035"/>
                  </a:lnTo>
                  <a:lnTo>
                    <a:pt x="221" y="1020"/>
                  </a:lnTo>
                  <a:lnTo>
                    <a:pt x="199" y="1004"/>
                  </a:lnTo>
                  <a:lnTo>
                    <a:pt x="178" y="987"/>
                  </a:lnTo>
                  <a:lnTo>
                    <a:pt x="159" y="969"/>
                  </a:lnTo>
                  <a:close/>
                  <a:moveTo>
                    <a:pt x="279" y="942"/>
                  </a:moveTo>
                  <a:lnTo>
                    <a:pt x="294" y="957"/>
                  </a:lnTo>
                  <a:lnTo>
                    <a:pt x="310" y="972"/>
                  </a:lnTo>
                  <a:lnTo>
                    <a:pt x="327" y="985"/>
                  </a:lnTo>
                  <a:lnTo>
                    <a:pt x="344" y="998"/>
                  </a:lnTo>
                  <a:lnTo>
                    <a:pt x="362" y="1009"/>
                  </a:lnTo>
                  <a:lnTo>
                    <a:pt x="380" y="1020"/>
                  </a:lnTo>
                  <a:lnTo>
                    <a:pt x="398" y="1029"/>
                  </a:lnTo>
                  <a:lnTo>
                    <a:pt x="418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2" y="1068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3" y="1069"/>
                  </a:lnTo>
                  <a:lnTo>
                    <a:pt x="640" y="1067"/>
                  </a:lnTo>
                  <a:lnTo>
                    <a:pt x="665" y="1063"/>
                  </a:lnTo>
                  <a:lnTo>
                    <a:pt x="690" y="1058"/>
                  </a:lnTo>
                  <a:lnTo>
                    <a:pt x="714" y="1051"/>
                  </a:lnTo>
                  <a:lnTo>
                    <a:pt x="737" y="1042"/>
                  </a:lnTo>
                  <a:lnTo>
                    <a:pt x="760" y="1033"/>
                  </a:lnTo>
                  <a:lnTo>
                    <a:pt x="781" y="1021"/>
                  </a:lnTo>
                  <a:lnTo>
                    <a:pt x="801" y="1009"/>
                  </a:lnTo>
                  <a:lnTo>
                    <a:pt x="821" y="995"/>
                  </a:lnTo>
                  <a:lnTo>
                    <a:pt x="839" y="981"/>
                  </a:lnTo>
                  <a:lnTo>
                    <a:pt x="857" y="966"/>
                  </a:lnTo>
                  <a:lnTo>
                    <a:pt x="874" y="950"/>
                  </a:lnTo>
                  <a:lnTo>
                    <a:pt x="890" y="933"/>
                  </a:lnTo>
                  <a:lnTo>
                    <a:pt x="904" y="915"/>
                  </a:lnTo>
                  <a:lnTo>
                    <a:pt x="917" y="896"/>
                  </a:lnTo>
                  <a:lnTo>
                    <a:pt x="931" y="875"/>
                  </a:lnTo>
                  <a:lnTo>
                    <a:pt x="943" y="855"/>
                  </a:lnTo>
                  <a:lnTo>
                    <a:pt x="954" y="834"/>
                  </a:lnTo>
                  <a:lnTo>
                    <a:pt x="965" y="813"/>
                  </a:lnTo>
                  <a:lnTo>
                    <a:pt x="975" y="792"/>
                  </a:lnTo>
                  <a:lnTo>
                    <a:pt x="984" y="769"/>
                  </a:lnTo>
                  <a:lnTo>
                    <a:pt x="992" y="746"/>
                  </a:lnTo>
                  <a:lnTo>
                    <a:pt x="999" y="723"/>
                  </a:lnTo>
                  <a:lnTo>
                    <a:pt x="1005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2" y="612"/>
                  </a:lnTo>
                  <a:lnTo>
                    <a:pt x="1024" y="592"/>
                  </a:lnTo>
                  <a:lnTo>
                    <a:pt x="1025" y="572"/>
                  </a:lnTo>
                  <a:lnTo>
                    <a:pt x="1025" y="552"/>
                  </a:lnTo>
                  <a:lnTo>
                    <a:pt x="1025" y="514"/>
                  </a:lnTo>
                  <a:lnTo>
                    <a:pt x="1024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3" y="393"/>
                  </a:lnTo>
                  <a:lnTo>
                    <a:pt x="1006" y="366"/>
                  </a:lnTo>
                  <a:lnTo>
                    <a:pt x="998" y="337"/>
                  </a:lnTo>
                  <a:lnTo>
                    <a:pt x="988" y="310"/>
                  </a:lnTo>
                  <a:lnTo>
                    <a:pt x="976" y="282"/>
                  </a:lnTo>
                  <a:lnTo>
                    <a:pt x="961" y="256"/>
                  </a:lnTo>
                  <a:lnTo>
                    <a:pt x="945" y="229"/>
                  </a:lnTo>
                  <a:lnTo>
                    <a:pt x="926" y="204"/>
                  </a:lnTo>
                  <a:lnTo>
                    <a:pt x="916" y="192"/>
                  </a:lnTo>
                  <a:lnTo>
                    <a:pt x="907" y="181"/>
                  </a:lnTo>
                  <a:lnTo>
                    <a:pt x="895" y="170"/>
                  </a:lnTo>
                  <a:lnTo>
                    <a:pt x="885" y="160"/>
                  </a:lnTo>
                  <a:lnTo>
                    <a:pt x="873" y="149"/>
                  </a:lnTo>
                  <a:lnTo>
                    <a:pt x="861" y="140"/>
                  </a:lnTo>
                  <a:lnTo>
                    <a:pt x="850" y="131"/>
                  </a:lnTo>
                  <a:lnTo>
                    <a:pt x="837" y="123"/>
                  </a:lnTo>
                  <a:lnTo>
                    <a:pt x="824" y="114"/>
                  </a:lnTo>
                  <a:lnTo>
                    <a:pt x="810" y="106"/>
                  </a:lnTo>
                  <a:lnTo>
                    <a:pt x="797" y="100"/>
                  </a:lnTo>
                  <a:lnTo>
                    <a:pt x="783" y="92"/>
                  </a:lnTo>
                  <a:lnTo>
                    <a:pt x="768" y="86"/>
                  </a:lnTo>
                  <a:lnTo>
                    <a:pt x="753" y="80"/>
                  </a:lnTo>
                  <a:lnTo>
                    <a:pt x="738" y="75"/>
                  </a:lnTo>
                  <a:lnTo>
                    <a:pt x="722" y="70"/>
                  </a:lnTo>
                  <a:lnTo>
                    <a:pt x="691" y="62"/>
                  </a:lnTo>
                  <a:lnTo>
                    <a:pt x="660" y="57"/>
                  </a:lnTo>
                  <a:lnTo>
                    <a:pt x="644" y="55"/>
                  </a:lnTo>
                  <a:lnTo>
                    <a:pt x="629" y="53"/>
                  </a:lnTo>
                  <a:lnTo>
                    <a:pt x="613" y="53"/>
                  </a:lnTo>
                  <a:lnTo>
                    <a:pt x="599" y="52"/>
                  </a:lnTo>
                  <a:lnTo>
                    <a:pt x="573" y="53"/>
                  </a:lnTo>
                  <a:lnTo>
                    <a:pt x="549" y="55"/>
                  </a:lnTo>
                  <a:lnTo>
                    <a:pt x="524" y="57"/>
                  </a:lnTo>
                  <a:lnTo>
                    <a:pt x="501" y="61"/>
                  </a:lnTo>
                  <a:lnTo>
                    <a:pt x="478" y="67"/>
                  </a:lnTo>
                  <a:lnTo>
                    <a:pt x="456" y="73"/>
                  </a:lnTo>
                  <a:lnTo>
                    <a:pt x="434" y="80"/>
                  </a:lnTo>
                  <a:lnTo>
                    <a:pt x="413" y="90"/>
                  </a:lnTo>
                  <a:lnTo>
                    <a:pt x="393" y="100"/>
                  </a:lnTo>
                  <a:lnTo>
                    <a:pt x="373" y="111"/>
                  </a:lnTo>
                  <a:lnTo>
                    <a:pt x="355" y="123"/>
                  </a:lnTo>
                  <a:lnTo>
                    <a:pt x="337" y="136"/>
                  </a:lnTo>
                  <a:lnTo>
                    <a:pt x="319" y="149"/>
                  </a:lnTo>
                  <a:lnTo>
                    <a:pt x="303" y="164"/>
                  </a:lnTo>
                  <a:lnTo>
                    <a:pt x="287" y="180"/>
                  </a:lnTo>
                  <a:lnTo>
                    <a:pt x="272" y="197"/>
                  </a:lnTo>
                  <a:lnTo>
                    <a:pt x="258" y="214"/>
                  </a:lnTo>
                  <a:lnTo>
                    <a:pt x="245" y="233"/>
                  </a:lnTo>
                  <a:lnTo>
                    <a:pt x="233" y="253"/>
                  </a:lnTo>
                  <a:lnTo>
                    <a:pt x="221" y="274"/>
                  </a:lnTo>
                  <a:lnTo>
                    <a:pt x="211" y="296"/>
                  </a:lnTo>
                  <a:lnTo>
                    <a:pt x="201" y="318"/>
                  </a:lnTo>
                  <a:lnTo>
                    <a:pt x="192" y="342"/>
                  </a:lnTo>
                  <a:lnTo>
                    <a:pt x="184" y="366"/>
                  </a:lnTo>
                  <a:lnTo>
                    <a:pt x="177" y="390"/>
                  </a:lnTo>
                  <a:lnTo>
                    <a:pt x="172" y="416"/>
                  </a:lnTo>
                  <a:lnTo>
                    <a:pt x="166" y="442"/>
                  </a:lnTo>
                  <a:lnTo>
                    <a:pt x="162" y="469"/>
                  </a:lnTo>
                  <a:lnTo>
                    <a:pt x="159" y="497"/>
                  </a:lnTo>
                  <a:lnTo>
                    <a:pt x="157" y="525"/>
                  </a:lnTo>
                  <a:lnTo>
                    <a:pt x="155" y="553"/>
                  </a:lnTo>
                  <a:lnTo>
                    <a:pt x="155" y="583"/>
                  </a:lnTo>
                  <a:lnTo>
                    <a:pt x="155" y="610"/>
                  </a:lnTo>
                  <a:lnTo>
                    <a:pt x="157" y="638"/>
                  </a:lnTo>
                  <a:lnTo>
                    <a:pt x="159" y="664"/>
                  </a:lnTo>
                  <a:lnTo>
                    <a:pt x="162" y="691"/>
                  </a:lnTo>
                  <a:lnTo>
                    <a:pt x="166" y="716"/>
                  </a:lnTo>
                  <a:lnTo>
                    <a:pt x="172" y="741"/>
                  </a:lnTo>
                  <a:lnTo>
                    <a:pt x="179" y="764"/>
                  </a:lnTo>
                  <a:lnTo>
                    <a:pt x="186" y="787"/>
                  </a:lnTo>
                  <a:lnTo>
                    <a:pt x="195" y="810"/>
                  </a:lnTo>
                  <a:lnTo>
                    <a:pt x="204" y="831"/>
                  </a:lnTo>
                  <a:lnTo>
                    <a:pt x="214" y="851"/>
                  </a:lnTo>
                  <a:lnTo>
                    <a:pt x="226" y="871"/>
                  </a:lnTo>
                  <a:lnTo>
                    <a:pt x="237" y="890"/>
                  </a:lnTo>
                  <a:lnTo>
                    <a:pt x="250" y="908"/>
                  </a:lnTo>
                  <a:lnTo>
                    <a:pt x="264" y="925"/>
                  </a:lnTo>
                  <a:lnTo>
                    <a:pt x="279" y="9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53" name="Freeform 47"/>
            <p:cNvSpPr>
              <a:spLocks/>
            </p:cNvSpPr>
            <p:nvPr userDrawn="1"/>
          </p:nvSpPr>
          <p:spPr bwMode="auto">
            <a:xfrm>
              <a:off x="457004" y="3739320"/>
              <a:ext cx="102146" cy="118889"/>
            </a:xfrm>
            <a:custGeom>
              <a:avLst/>
              <a:gdLst/>
              <a:ahLst/>
              <a:cxnLst>
                <a:cxn ang="0">
                  <a:pos x="68" y="1075"/>
                </a:cxn>
                <a:cxn ang="0">
                  <a:pos x="37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940" y="0"/>
                </a:cxn>
                <a:cxn ang="0">
                  <a:pos x="940" y="1081"/>
                </a:cxn>
                <a:cxn ang="0">
                  <a:pos x="913" y="1079"/>
                </a:cxn>
                <a:cxn ang="0">
                  <a:pos x="901" y="1079"/>
                </a:cxn>
                <a:cxn ang="0">
                  <a:pos x="894" y="1078"/>
                </a:cxn>
                <a:cxn ang="0">
                  <a:pos x="871" y="1075"/>
                </a:cxn>
                <a:cxn ang="0">
                  <a:pos x="847" y="1078"/>
                </a:cxn>
                <a:cxn ang="0">
                  <a:pos x="828" y="1079"/>
                </a:cxn>
                <a:cxn ang="0">
                  <a:pos x="803" y="1081"/>
                </a:cxn>
                <a:cxn ang="0">
                  <a:pos x="803" y="80"/>
                </a:cxn>
                <a:cxn ang="0">
                  <a:pos x="787" y="80"/>
                </a:cxn>
                <a:cxn ang="0">
                  <a:pos x="771" y="80"/>
                </a:cxn>
                <a:cxn ang="0">
                  <a:pos x="752" y="80"/>
                </a:cxn>
                <a:cxn ang="0">
                  <a:pos x="732" y="80"/>
                </a:cxn>
                <a:cxn ang="0">
                  <a:pos x="710" y="79"/>
                </a:cxn>
                <a:cxn ang="0">
                  <a:pos x="687" y="79"/>
                </a:cxn>
                <a:cxn ang="0">
                  <a:pos x="662" y="79"/>
                </a:cxn>
                <a:cxn ang="0">
                  <a:pos x="635" y="78"/>
                </a:cxn>
                <a:cxn ang="0">
                  <a:pos x="609" y="78"/>
                </a:cxn>
                <a:cxn ang="0">
                  <a:pos x="583" y="77"/>
                </a:cxn>
                <a:cxn ang="0">
                  <a:pos x="560" y="77"/>
                </a:cxn>
                <a:cxn ang="0">
                  <a:pos x="539" y="76"/>
                </a:cxn>
                <a:cxn ang="0">
                  <a:pos x="520" y="76"/>
                </a:cxn>
                <a:cxn ang="0">
                  <a:pos x="502" y="76"/>
                </a:cxn>
                <a:cxn ang="0">
                  <a:pos x="486" y="76"/>
                </a:cxn>
                <a:cxn ang="0">
                  <a:pos x="471" y="76"/>
                </a:cxn>
                <a:cxn ang="0">
                  <a:pos x="457" y="76"/>
                </a:cxn>
                <a:cxn ang="0">
                  <a:pos x="441" y="76"/>
                </a:cxn>
                <a:cxn ang="0">
                  <a:pos x="423" y="76"/>
                </a:cxn>
                <a:cxn ang="0">
                  <a:pos x="403" y="76"/>
                </a:cxn>
                <a:cxn ang="0">
                  <a:pos x="382" y="77"/>
                </a:cxn>
                <a:cxn ang="0">
                  <a:pos x="358" y="77"/>
                </a:cxn>
                <a:cxn ang="0">
                  <a:pos x="333" y="78"/>
                </a:cxn>
                <a:cxn ang="0">
                  <a:pos x="306" y="78"/>
                </a:cxn>
                <a:cxn ang="0">
                  <a:pos x="279" y="79"/>
                </a:cxn>
                <a:cxn ang="0">
                  <a:pos x="255" y="79"/>
                </a:cxn>
                <a:cxn ang="0">
                  <a:pos x="232" y="79"/>
                </a:cxn>
                <a:cxn ang="0">
                  <a:pos x="209" y="80"/>
                </a:cxn>
                <a:cxn ang="0">
                  <a:pos x="189" y="80"/>
                </a:cxn>
                <a:cxn ang="0">
                  <a:pos x="170" y="80"/>
                </a:cxn>
                <a:cxn ang="0">
                  <a:pos x="153" y="80"/>
                </a:cxn>
                <a:cxn ang="0">
                  <a:pos x="138" y="80"/>
                </a:cxn>
                <a:cxn ang="0">
                  <a:pos x="138" y="1081"/>
                </a:cxn>
                <a:cxn ang="0">
                  <a:pos x="110" y="1079"/>
                </a:cxn>
                <a:cxn ang="0">
                  <a:pos x="98" y="1079"/>
                </a:cxn>
                <a:cxn ang="0">
                  <a:pos x="91" y="1078"/>
                </a:cxn>
                <a:cxn ang="0">
                  <a:pos x="68" y="1075"/>
                </a:cxn>
              </a:cxnLst>
              <a:rect l="0" t="0" r="r" b="b"/>
              <a:pathLst>
                <a:path w="940" h="1081">
                  <a:moveTo>
                    <a:pt x="68" y="1075"/>
                  </a:move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13" y="1079"/>
                  </a:lnTo>
                  <a:lnTo>
                    <a:pt x="901" y="1079"/>
                  </a:lnTo>
                  <a:lnTo>
                    <a:pt x="894" y="1078"/>
                  </a:lnTo>
                  <a:lnTo>
                    <a:pt x="871" y="1075"/>
                  </a:lnTo>
                  <a:lnTo>
                    <a:pt x="847" y="1078"/>
                  </a:lnTo>
                  <a:lnTo>
                    <a:pt x="828" y="1079"/>
                  </a:lnTo>
                  <a:lnTo>
                    <a:pt x="803" y="1081"/>
                  </a:lnTo>
                  <a:lnTo>
                    <a:pt x="803" y="80"/>
                  </a:lnTo>
                  <a:lnTo>
                    <a:pt x="787" y="80"/>
                  </a:lnTo>
                  <a:lnTo>
                    <a:pt x="771" y="80"/>
                  </a:lnTo>
                  <a:lnTo>
                    <a:pt x="752" y="80"/>
                  </a:lnTo>
                  <a:lnTo>
                    <a:pt x="732" y="80"/>
                  </a:lnTo>
                  <a:lnTo>
                    <a:pt x="710" y="79"/>
                  </a:lnTo>
                  <a:lnTo>
                    <a:pt x="687" y="79"/>
                  </a:lnTo>
                  <a:lnTo>
                    <a:pt x="662" y="79"/>
                  </a:lnTo>
                  <a:lnTo>
                    <a:pt x="635" y="78"/>
                  </a:lnTo>
                  <a:lnTo>
                    <a:pt x="609" y="78"/>
                  </a:lnTo>
                  <a:lnTo>
                    <a:pt x="583" y="77"/>
                  </a:lnTo>
                  <a:lnTo>
                    <a:pt x="560" y="77"/>
                  </a:lnTo>
                  <a:lnTo>
                    <a:pt x="539" y="76"/>
                  </a:lnTo>
                  <a:lnTo>
                    <a:pt x="520" y="76"/>
                  </a:lnTo>
                  <a:lnTo>
                    <a:pt x="502" y="76"/>
                  </a:lnTo>
                  <a:lnTo>
                    <a:pt x="486" y="76"/>
                  </a:lnTo>
                  <a:lnTo>
                    <a:pt x="471" y="76"/>
                  </a:lnTo>
                  <a:lnTo>
                    <a:pt x="457" y="76"/>
                  </a:lnTo>
                  <a:lnTo>
                    <a:pt x="441" y="76"/>
                  </a:lnTo>
                  <a:lnTo>
                    <a:pt x="423" y="76"/>
                  </a:lnTo>
                  <a:lnTo>
                    <a:pt x="403" y="76"/>
                  </a:lnTo>
                  <a:lnTo>
                    <a:pt x="382" y="77"/>
                  </a:lnTo>
                  <a:lnTo>
                    <a:pt x="358" y="77"/>
                  </a:lnTo>
                  <a:lnTo>
                    <a:pt x="333" y="78"/>
                  </a:lnTo>
                  <a:lnTo>
                    <a:pt x="306" y="78"/>
                  </a:lnTo>
                  <a:lnTo>
                    <a:pt x="279" y="79"/>
                  </a:lnTo>
                  <a:lnTo>
                    <a:pt x="255" y="79"/>
                  </a:lnTo>
                  <a:lnTo>
                    <a:pt x="232" y="79"/>
                  </a:lnTo>
                  <a:lnTo>
                    <a:pt x="209" y="80"/>
                  </a:lnTo>
                  <a:lnTo>
                    <a:pt x="189" y="80"/>
                  </a:lnTo>
                  <a:lnTo>
                    <a:pt x="170" y="80"/>
                  </a:lnTo>
                  <a:lnTo>
                    <a:pt x="153" y="80"/>
                  </a:lnTo>
                  <a:lnTo>
                    <a:pt x="138" y="80"/>
                  </a:lnTo>
                  <a:lnTo>
                    <a:pt x="138" y="1081"/>
                  </a:lnTo>
                  <a:lnTo>
                    <a:pt x="110" y="1079"/>
                  </a:lnTo>
                  <a:lnTo>
                    <a:pt x="98" y="1079"/>
                  </a:lnTo>
                  <a:lnTo>
                    <a:pt x="91" y="1078"/>
                  </a:lnTo>
                  <a:lnTo>
                    <a:pt x="68" y="107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54" name="Freeform 48"/>
            <p:cNvSpPr>
              <a:spLocks/>
            </p:cNvSpPr>
            <p:nvPr userDrawn="1"/>
          </p:nvSpPr>
          <p:spPr bwMode="auto">
            <a:xfrm>
              <a:off x="607436" y="2214194"/>
              <a:ext cx="793021" cy="438404"/>
            </a:xfrm>
            <a:custGeom>
              <a:avLst/>
              <a:gdLst/>
              <a:ahLst/>
              <a:cxnLst>
                <a:cxn ang="0">
                  <a:pos x="3548" y="3310"/>
                </a:cxn>
                <a:cxn ang="0">
                  <a:pos x="5362" y="2567"/>
                </a:cxn>
                <a:cxn ang="0">
                  <a:pos x="7273" y="1825"/>
                </a:cxn>
                <a:cxn ang="0">
                  <a:pos x="7275" y="1651"/>
                </a:cxn>
                <a:cxn ang="0">
                  <a:pos x="7276" y="1487"/>
                </a:cxn>
                <a:cxn ang="0">
                  <a:pos x="7277" y="1329"/>
                </a:cxn>
                <a:cxn ang="0">
                  <a:pos x="7278" y="1174"/>
                </a:cxn>
                <a:cxn ang="0">
                  <a:pos x="7279" y="1016"/>
                </a:cxn>
                <a:cxn ang="0">
                  <a:pos x="7280" y="853"/>
                </a:cxn>
                <a:cxn ang="0">
                  <a:pos x="7282" y="680"/>
                </a:cxn>
                <a:cxn ang="0">
                  <a:pos x="7283" y="495"/>
                </a:cxn>
                <a:cxn ang="0">
                  <a:pos x="7281" y="205"/>
                </a:cxn>
                <a:cxn ang="0">
                  <a:pos x="7273" y="176"/>
                </a:cxn>
                <a:cxn ang="0">
                  <a:pos x="7264" y="150"/>
                </a:cxn>
                <a:cxn ang="0">
                  <a:pos x="7251" y="127"/>
                </a:cxn>
                <a:cxn ang="0">
                  <a:pos x="7236" y="106"/>
                </a:cxn>
                <a:cxn ang="0">
                  <a:pos x="7219" y="88"/>
                </a:cxn>
                <a:cxn ang="0">
                  <a:pos x="7200" y="72"/>
                </a:cxn>
                <a:cxn ang="0">
                  <a:pos x="7179" y="58"/>
                </a:cxn>
                <a:cxn ang="0">
                  <a:pos x="7143" y="40"/>
                </a:cxn>
                <a:cxn ang="0">
                  <a:pos x="7090" y="23"/>
                </a:cxn>
                <a:cxn ang="0">
                  <a:pos x="7033" y="12"/>
                </a:cxn>
                <a:cxn ang="0">
                  <a:pos x="6972" y="3"/>
                </a:cxn>
                <a:cxn ang="0">
                  <a:pos x="6474" y="0"/>
                </a:cxn>
                <a:cxn ang="0">
                  <a:pos x="6234" y="2"/>
                </a:cxn>
                <a:cxn ang="0">
                  <a:pos x="5948" y="3"/>
                </a:cxn>
                <a:cxn ang="0">
                  <a:pos x="5622" y="4"/>
                </a:cxn>
                <a:cxn ang="0">
                  <a:pos x="5264" y="5"/>
                </a:cxn>
                <a:cxn ang="0">
                  <a:pos x="4880" y="5"/>
                </a:cxn>
                <a:cxn ang="0">
                  <a:pos x="4478" y="6"/>
                </a:cxn>
                <a:cxn ang="0">
                  <a:pos x="4063" y="6"/>
                </a:cxn>
                <a:cxn ang="0">
                  <a:pos x="3643" y="6"/>
                </a:cxn>
                <a:cxn ang="0">
                  <a:pos x="3430" y="6"/>
                </a:cxn>
                <a:cxn ang="0">
                  <a:pos x="3012" y="6"/>
                </a:cxn>
                <a:cxn ang="0">
                  <a:pos x="2602" y="6"/>
                </a:cxn>
                <a:cxn ang="0">
                  <a:pos x="2208" y="5"/>
                </a:cxn>
                <a:cxn ang="0">
                  <a:pos x="1836" y="4"/>
                </a:cxn>
                <a:cxn ang="0">
                  <a:pos x="1493" y="3"/>
                </a:cxn>
                <a:cxn ang="0">
                  <a:pos x="1186" y="2"/>
                </a:cxn>
                <a:cxn ang="0">
                  <a:pos x="923" y="1"/>
                </a:cxn>
                <a:cxn ang="0">
                  <a:pos x="343" y="0"/>
                </a:cxn>
                <a:cxn ang="0">
                  <a:pos x="281" y="6"/>
                </a:cxn>
                <a:cxn ang="0">
                  <a:pos x="220" y="17"/>
                </a:cxn>
                <a:cxn ang="0">
                  <a:pos x="165" y="31"/>
                </a:cxn>
                <a:cxn ang="0">
                  <a:pos x="115" y="52"/>
                </a:cxn>
                <a:cxn ang="0">
                  <a:pos x="93" y="65"/>
                </a:cxn>
                <a:cxn ang="0">
                  <a:pos x="72" y="80"/>
                </a:cxn>
                <a:cxn ang="0">
                  <a:pos x="54" y="97"/>
                </a:cxn>
                <a:cxn ang="0">
                  <a:pos x="38" y="116"/>
                </a:cxn>
                <a:cxn ang="0">
                  <a:pos x="24" y="138"/>
                </a:cxn>
                <a:cxn ang="0">
                  <a:pos x="14" y="162"/>
                </a:cxn>
                <a:cxn ang="0">
                  <a:pos x="5" y="190"/>
                </a:cxn>
                <a:cxn ang="0">
                  <a:pos x="0" y="221"/>
                </a:cxn>
                <a:cxn ang="0">
                  <a:pos x="2" y="737"/>
                </a:cxn>
                <a:cxn ang="0">
                  <a:pos x="5" y="1203"/>
                </a:cxn>
                <a:cxn ang="0">
                  <a:pos x="8" y="1648"/>
                </a:cxn>
                <a:cxn ang="0">
                  <a:pos x="10" y="2079"/>
                </a:cxn>
                <a:cxn ang="0">
                  <a:pos x="12" y="2504"/>
                </a:cxn>
                <a:cxn ang="0">
                  <a:pos x="12" y="2926"/>
                </a:cxn>
                <a:cxn ang="0">
                  <a:pos x="13" y="3352"/>
                </a:cxn>
                <a:cxn ang="0">
                  <a:pos x="12" y="3788"/>
                </a:cxn>
                <a:cxn ang="0">
                  <a:pos x="1718" y="4012"/>
                </a:cxn>
              </a:cxnLst>
              <a:rect l="0" t="0" r="r" b="b"/>
              <a:pathLst>
                <a:path w="7283" h="4012">
                  <a:moveTo>
                    <a:pt x="1718" y="3310"/>
                  </a:moveTo>
                  <a:lnTo>
                    <a:pt x="3548" y="3310"/>
                  </a:lnTo>
                  <a:lnTo>
                    <a:pt x="3548" y="2567"/>
                  </a:lnTo>
                  <a:lnTo>
                    <a:pt x="5362" y="2567"/>
                  </a:lnTo>
                  <a:lnTo>
                    <a:pt x="5362" y="1825"/>
                  </a:lnTo>
                  <a:lnTo>
                    <a:pt x="7273" y="1825"/>
                  </a:lnTo>
                  <a:lnTo>
                    <a:pt x="7273" y="1737"/>
                  </a:lnTo>
                  <a:lnTo>
                    <a:pt x="7275" y="1651"/>
                  </a:lnTo>
                  <a:lnTo>
                    <a:pt x="7275" y="1568"/>
                  </a:lnTo>
                  <a:lnTo>
                    <a:pt x="7276" y="1487"/>
                  </a:lnTo>
                  <a:lnTo>
                    <a:pt x="7276" y="1407"/>
                  </a:lnTo>
                  <a:lnTo>
                    <a:pt x="7277" y="1329"/>
                  </a:lnTo>
                  <a:lnTo>
                    <a:pt x="7277" y="1251"/>
                  </a:lnTo>
                  <a:lnTo>
                    <a:pt x="7278" y="1174"/>
                  </a:lnTo>
                  <a:lnTo>
                    <a:pt x="7278" y="1095"/>
                  </a:lnTo>
                  <a:lnTo>
                    <a:pt x="7279" y="1016"/>
                  </a:lnTo>
                  <a:lnTo>
                    <a:pt x="7280" y="935"/>
                  </a:lnTo>
                  <a:lnTo>
                    <a:pt x="7280" y="853"/>
                  </a:lnTo>
                  <a:lnTo>
                    <a:pt x="7281" y="768"/>
                  </a:lnTo>
                  <a:lnTo>
                    <a:pt x="7282" y="680"/>
                  </a:lnTo>
                  <a:lnTo>
                    <a:pt x="7282" y="590"/>
                  </a:lnTo>
                  <a:lnTo>
                    <a:pt x="7283" y="495"/>
                  </a:lnTo>
                  <a:lnTo>
                    <a:pt x="7283" y="221"/>
                  </a:lnTo>
                  <a:lnTo>
                    <a:pt x="7281" y="205"/>
                  </a:lnTo>
                  <a:lnTo>
                    <a:pt x="7278" y="190"/>
                  </a:lnTo>
                  <a:lnTo>
                    <a:pt x="7273" y="176"/>
                  </a:lnTo>
                  <a:lnTo>
                    <a:pt x="7269" y="162"/>
                  </a:lnTo>
                  <a:lnTo>
                    <a:pt x="7264" y="150"/>
                  </a:lnTo>
                  <a:lnTo>
                    <a:pt x="7259" y="138"/>
                  </a:lnTo>
                  <a:lnTo>
                    <a:pt x="7251" y="127"/>
                  </a:lnTo>
                  <a:lnTo>
                    <a:pt x="7245" y="116"/>
                  </a:lnTo>
                  <a:lnTo>
                    <a:pt x="7236" y="106"/>
                  </a:lnTo>
                  <a:lnTo>
                    <a:pt x="7229" y="97"/>
                  </a:lnTo>
                  <a:lnTo>
                    <a:pt x="7219" y="88"/>
                  </a:lnTo>
                  <a:lnTo>
                    <a:pt x="7210" y="80"/>
                  </a:lnTo>
                  <a:lnTo>
                    <a:pt x="7200" y="72"/>
                  </a:lnTo>
                  <a:lnTo>
                    <a:pt x="7190" y="65"/>
                  </a:lnTo>
                  <a:lnTo>
                    <a:pt x="7179" y="58"/>
                  </a:lnTo>
                  <a:lnTo>
                    <a:pt x="7168" y="52"/>
                  </a:lnTo>
                  <a:lnTo>
                    <a:pt x="7143" y="40"/>
                  </a:lnTo>
                  <a:lnTo>
                    <a:pt x="7118" y="31"/>
                  </a:lnTo>
                  <a:lnTo>
                    <a:pt x="7090" y="23"/>
                  </a:lnTo>
                  <a:lnTo>
                    <a:pt x="7062" y="17"/>
                  </a:lnTo>
                  <a:lnTo>
                    <a:pt x="7033" y="12"/>
                  </a:lnTo>
                  <a:lnTo>
                    <a:pt x="7002" y="6"/>
                  </a:lnTo>
                  <a:lnTo>
                    <a:pt x="6972" y="3"/>
                  </a:lnTo>
                  <a:lnTo>
                    <a:pt x="6940" y="0"/>
                  </a:lnTo>
                  <a:lnTo>
                    <a:pt x="6474" y="0"/>
                  </a:lnTo>
                  <a:lnTo>
                    <a:pt x="6360" y="1"/>
                  </a:lnTo>
                  <a:lnTo>
                    <a:pt x="6234" y="2"/>
                  </a:lnTo>
                  <a:lnTo>
                    <a:pt x="6097" y="2"/>
                  </a:lnTo>
                  <a:lnTo>
                    <a:pt x="5948" y="3"/>
                  </a:lnTo>
                  <a:lnTo>
                    <a:pt x="5789" y="3"/>
                  </a:lnTo>
                  <a:lnTo>
                    <a:pt x="5622" y="4"/>
                  </a:lnTo>
                  <a:lnTo>
                    <a:pt x="5447" y="4"/>
                  </a:lnTo>
                  <a:lnTo>
                    <a:pt x="5264" y="5"/>
                  </a:lnTo>
                  <a:lnTo>
                    <a:pt x="5075" y="5"/>
                  </a:lnTo>
                  <a:lnTo>
                    <a:pt x="4880" y="5"/>
                  </a:lnTo>
                  <a:lnTo>
                    <a:pt x="4681" y="6"/>
                  </a:lnTo>
                  <a:lnTo>
                    <a:pt x="4478" y="6"/>
                  </a:lnTo>
                  <a:lnTo>
                    <a:pt x="4271" y="6"/>
                  </a:lnTo>
                  <a:lnTo>
                    <a:pt x="4063" y="6"/>
                  </a:lnTo>
                  <a:lnTo>
                    <a:pt x="3853" y="6"/>
                  </a:lnTo>
                  <a:lnTo>
                    <a:pt x="3643" y="6"/>
                  </a:lnTo>
                  <a:lnTo>
                    <a:pt x="3640" y="6"/>
                  </a:lnTo>
                  <a:lnTo>
                    <a:pt x="3430" y="6"/>
                  </a:lnTo>
                  <a:lnTo>
                    <a:pt x="3220" y="6"/>
                  </a:lnTo>
                  <a:lnTo>
                    <a:pt x="3012" y="6"/>
                  </a:lnTo>
                  <a:lnTo>
                    <a:pt x="2805" y="6"/>
                  </a:lnTo>
                  <a:lnTo>
                    <a:pt x="2602" y="6"/>
                  </a:lnTo>
                  <a:lnTo>
                    <a:pt x="2403" y="5"/>
                  </a:lnTo>
                  <a:lnTo>
                    <a:pt x="2208" y="5"/>
                  </a:lnTo>
                  <a:lnTo>
                    <a:pt x="2019" y="5"/>
                  </a:lnTo>
                  <a:lnTo>
                    <a:pt x="1836" y="4"/>
                  </a:lnTo>
                  <a:lnTo>
                    <a:pt x="1660" y="4"/>
                  </a:lnTo>
                  <a:lnTo>
                    <a:pt x="1493" y="3"/>
                  </a:lnTo>
                  <a:lnTo>
                    <a:pt x="1335" y="3"/>
                  </a:lnTo>
                  <a:lnTo>
                    <a:pt x="1186" y="2"/>
                  </a:lnTo>
                  <a:lnTo>
                    <a:pt x="1049" y="2"/>
                  </a:lnTo>
                  <a:lnTo>
                    <a:pt x="923" y="1"/>
                  </a:lnTo>
                  <a:lnTo>
                    <a:pt x="808" y="0"/>
                  </a:lnTo>
                  <a:lnTo>
                    <a:pt x="343" y="0"/>
                  </a:lnTo>
                  <a:lnTo>
                    <a:pt x="311" y="3"/>
                  </a:lnTo>
                  <a:lnTo>
                    <a:pt x="281" y="6"/>
                  </a:lnTo>
                  <a:lnTo>
                    <a:pt x="250" y="12"/>
                  </a:lnTo>
                  <a:lnTo>
                    <a:pt x="220" y="17"/>
                  </a:lnTo>
                  <a:lnTo>
                    <a:pt x="193" y="23"/>
                  </a:lnTo>
                  <a:lnTo>
                    <a:pt x="165" y="31"/>
                  </a:lnTo>
                  <a:lnTo>
                    <a:pt x="140" y="40"/>
                  </a:lnTo>
                  <a:lnTo>
                    <a:pt x="115" y="52"/>
                  </a:lnTo>
                  <a:lnTo>
                    <a:pt x="104" y="58"/>
                  </a:lnTo>
                  <a:lnTo>
                    <a:pt x="93" y="65"/>
                  </a:lnTo>
                  <a:lnTo>
                    <a:pt x="83" y="72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54" y="97"/>
                  </a:lnTo>
                  <a:lnTo>
                    <a:pt x="46" y="106"/>
                  </a:lnTo>
                  <a:lnTo>
                    <a:pt x="38" y="116"/>
                  </a:lnTo>
                  <a:lnTo>
                    <a:pt x="31" y="127"/>
                  </a:lnTo>
                  <a:lnTo>
                    <a:pt x="24" y="138"/>
                  </a:lnTo>
                  <a:lnTo>
                    <a:pt x="19" y="150"/>
                  </a:lnTo>
                  <a:lnTo>
                    <a:pt x="14" y="162"/>
                  </a:lnTo>
                  <a:lnTo>
                    <a:pt x="10" y="176"/>
                  </a:lnTo>
                  <a:lnTo>
                    <a:pt x="5" y="190"/>
                  </a:lnTo>
                  <a:lnTo>
                    <a:pt x="2" y="205"/>
                  </a:lnTo>
                  <a:lnTo>
                    <a:pt x="0" y="221"/>
                  </a:lnTo>
                  <a:lnTo>
                    <a:pt x="0" y="495"/>
                  </a:lnTo>
                  <a:lnTo>
                    <a:pt x="2" y="737"/>
                  </a:lnTo>
                  <a:lnTo>
                    <a:pt x="4" y="972"/>
                  </a:lnTo>
                  <a:lnTo>
                    <a:pt x="5" y="1203"/>
                  </a:lnTo>
                  <a:lnTo>
                    <a:pt x="6" y="1428"/>
                  </a:lnTo>
                  <a:lnTo>
                    <a:pt x="8" y="1648"/>
                  </a:lnTo>
                  <a:lnTo>
                    <a:pt x="10" y="1865"/>
                  </a:lnTo>
                  <a:lnTo>
                    <a:pt x="10" y="2079"/>
                  </a:lnTo>
                  <a:lnTo>
                    <a:pt x="11" y="2293"/>
                  </a:lnTo>
                  <a:lnTo>
                    <a:pt x="12" y="2504"/>
                  </a:lnTo>
                  <a:lnTo>
                    <a:pt x="12" y="2715"/>
                  </a:lnTo>
                  <a:lnTo>
                    <a:pt x="12" y="2926"/>
                  </a:lnTo>
                  <a:lnTo>
                    <a:pt x="13" y="3139"/>
                  </a:lnTo>
                  <a:lnTo>
                    <a:pt x="13" y="3352"/>
                  </a:lnTo>
                  <a:lnTo>
                    <a:pt x="12" y="3569"/>
                  </a:lnTo>
                  <a:lnTo>
                    <a:pt x="12" y="3788"/>
                  </a:lnTo>
                  <a:lnTo>
                    <a:pt x="12" y="4012"/>
                  </a:lnTo>
                  <a:lnTo>
                    <a:pt x="1718" y="4012"/>
                  </a:lnTo>
                  <a:lnTo>
                    <a:pt x="1718" y="331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  <p:sp>
          <p:nvSpPr>
            <p:cNvPr id="55" name="Freeform 49"/>
            <p:cNvSpPr>
              <a:spLocks/>
            </p:cNvSpPr>
            <p:nvPr userDrawn="1"/>
          </p:nvSpPr>
          <p:spPr bwMode="auto">
            <a:xfrm>
              <a:off x="607436" y="2500271"/>
              <a:ext cx="793021" cy="663179"/>
            </a:xfrm>
            <a:custGeom>
              <a:avLst/>
              <a:gdLst/>
              <a:ahLst/>
              <a:cxnLst>
                <a:cxn ang="0">
                  <a:pos x="3661" y="742"/>
                </a:cxn>
                <a:cxn ang="0">
                  <a:pos x="1833" y="2188"/>
                </a:cxn>
                <a:cxn ang="0">
                  <a:pos x="5" y="2315"/>
                </a:cxn>
                <a:cxn ang="0">
                  <a:pos x="4" y="2517"/>
                </a:cxn>
                <a:cxn ang="0">
                  <a:pos x="3" y="2727"/>
                </a:cxn>
                <a:cxn ang="0">
                  <a:pos x="2" y="2937"/>
                </a:cxn>
                <a:cxn ang="0">
                  <a:pos x="1" y="3144"/>
                </a:cxn>
                <a:cxn ang="0">
                  <a:pos x="0" y="3321"/>
                </a:cxn>
                <a:cxn ang="0">
                  <a:pos x="4" y="3457"/>
                </a:cxn>
                <a:cxn ang="0">
                  <a:pos x="18" y="3597"/>
                </a:cxn>
                <a:cxn ang="0">
                  <a:pos x="47" y="3741"/>
                </a:cxn>
                <a:cxn ang="0">
                  <a:pos x="97" y="3887"/>
                </a:cxn>
                <a:cxn ang="0">
                  <a:pos x="172" y="4038"/>
                </a:cxn>
                <a:cxn ang="0">
                  <a:pos x="279" y="4193"/>
                </a:cxn>
                <a:cxn ang="0">
                  <a:pos x="423" y="4352"/>
                </a:cxn>
                <a:cxn ang="0">
                  <a:pos x="610" y="4515"/>
                </a:cxn>
                <a:cxn ang="0">
                  <a:pos x="845" y="4682"/>
                </a:cxn>
                <a:cxn ang="0">
                  <a:pos x="1134" y="4854"/>
                </a:cxn>
                <a:cxn ang="0">
                  <a:pos x="1530" y="5058"/>
                </a:cxn>
                <a:cxn ang="0">
                  <a:pos x="2083" y="5328"/>
                </a:cxn>
                <a:cxn ang="0">
                  <a:pos x="2681" y="5615"/>
                </a:cxn>
                <a:cxn ang="0">
                  <a:pos x="3212" y="5866"/>
                </a:cxn>
                <a:cxn ang="0">
                  <a:pos x="3562" y="6030"/>
                </a:cxn>
                <a:cxn ang="0">
                  <a:pos x="3639" y="6066"/>
                </a:cxn>
                <a:cxn ang="0">
                  <a:pos x="3641" y="6066"/>
                </a:cxn>
                <a:cxn ang="0">
                  <a:pos x="3806" y="5989"/>
                </a:cxn>
                <a:cxn ang="0">
                  <a:pos x="4229" y="5789"/>
                </a:cxn>
                <a:cxn ang="0">
                  <a:pos x="4795" y="5521"/>
                </a:cxn>
                <a:cxn ang="0">
                  <a:pos x="5391" y="5234"/>
                </a:cxn>
                <a:cxn ang="0">
                  <a:pos x="5904" y="4980"/>
                </a:cxn>
                <a:cxn ang="0">
                  <a:pos x="6248" y="4797"/>
                </a:cxn>
                <a:cxn ang="0">
                  <a:pos x="6518" y="4626"/>
                </a:cxn>
                <a:cxn ang="0">
                  <a:pos x="6737" y="4460"/>
                </a:cxn>
                <a:cxn ang="0">
                  <a:pos x="6908" y="4299"/>
                </a:cxn>
                <a:cxn ang="0">
                  <a:pos x="7039" y="4141"/>
                </a:cxn>
                <a:cxn ang="0">
                  <a:pos x="7136" y="3988"/>
                </a:cxn>
                <a:cxn ang="0">
                  <a:pos x="7203" y="3838"/>
                </a:cxn>
                <a:cxn ang="0">
                  <a:pos x="7244" y="3692"/>
                </a:cxn>
                <a:cxn ang="0">
                  <a:pos x="7267" y="3549"/>
                </a:cxn>
                <a:cxn ang="0">
                  <a:pos x="7277" y="3411"/>
                </a:cxn>
                <a:cxn ang="0">
                  <a:pos x="7279" y="3277"/>
                </a:cxn>
                <a:cxn ang="0">
                  <a:pos x="7275" y="2644"/>
                </a:cxn>
                <a:cxn ang="0">
                  <a:pos x="7271" y="2019"/>
                </a:cxn>
                <a:cxn ang="0">
                  <a:pos x="7269" y="1402"/>
                </a:cxn>
                <a:cxn ang="0">
                  <a:pos x="7268" y="795"/>
                </a:cxn>
                <a:cxn ang="0">
                  <a:pos x="7269" y="197"/>
                </a:cxn>
              </a:cxnLst>
              <a:rect l="0" t="0" r="r" b="b"/>
              <a:pathLst>
                <a:path w="7279" h="6066">
                  <a:moveTo>
                    <a:pt x="5491" y="0"/>
                  </a:moveTo>
                  <a:lnTo>
                    <a:pt x="5491" y="742"/>
                  </a:lnTo>
                  <a:lnTo>
                    <a:pt x="3661" y="742"/>
                  </a:lnTo>
                  <a:lnTo>
                    <a:pt x="3661" y="1485"/>
                  </a:lnTo>
                  <a:lnTo>
                    <a:pt x="1833" y="1485"/>
                  </a:lnTo>
                  <a:lnTo>
                    <a:pt x="1833" y="2188"/>
                  </a:lnTo>
                  <a:lnTo>
                    <a:pt x="5" y="2188"/>
                  </a:lnTo>
                  <a:lnTo>
                    <a:pt x="5" y="2250"/>
                  </a:lnTo>
                  <a:lnTo>
                    <a:pt x="5" y="2315"/>
                  </a:lnTo>
                  <a:lnTo>
                    <a:pt x="5" y="2381"/>
                  </a:lnTo>
                  <a:lnTo>
                    <a:pt x="4" y="2449"/>
                  </a:lnTo>
                  <a:lnTo>
                    <a:pt x="4" y="2517"/>
                  </a:lnTo>
                  <a:lnTo>
                    <a:pt x="4" y="2586"/>
                  </a:lnTo>
                  <a:lnTo>
                    <a:pt x="3" y="2656"/>
                  </a:lnTo>
                  <a:lnTo>
                    <a:pt x="3" y="2727"/>
                  </a:lnTo>
                  <a:lnTo>
                    <a:pt x="3" y="2797"/>
                  </a:lnTo>
                  <a:lnTo>
                    <a:pt x="2" y="2867"/>
                  </a:lnTo>
                  <a:lnTo>
                    <a:pt x="2" y="2937"/>
                  </a:lnTo>
                  <a:lnTo>
                    <a:pt x="2" y="3007"/>
                  </a:lnTo>
                  <a:lnTo>
                    <a:pt x="1" y="3076"/>
                  </a:lnTo>
                  <a:lnTo>
                    <a:pt x="1" y="3144"/>
                  </a:lnTo>
                  <a:lnTo>
                    <a:pt x="1" y="3211"/>
                  </a:lnTo>
                  <a:lnTo>
                    <a:pt x="0" y="3277"/>
                  </a:lnTo>
                  <a:lnTo>
                    <a:pt x="0" y="3321"/>
                  </a:lnTo>
                  <a:lnTo>
                    <a:pt x="1" y="3366"/>
                  </a:lnTo>
                  <a:lnTo>
                    <a:pt x="2" y="3411"/>
                  </a:lnTo>
                  <a:lnTo>
                    <a:pt x="4" y="3457"/>
                  </a:lnTo>
                  <a:lnTo>
                    <a:pt x="8" y="3504"/>
                  </a:lnTo>
                  <a:lnTo>
                    <a:pt x="12" y="3549"/>
                  </a:lnTo>
                  <a:lnTo>
                    <a:pt x="18" y="3597"/>
                  </a:lnTo>
                  <a:lnTo>
                    <a:pt x="26" y="3644"/>
                  </a:lnTo>
                  <a:lnTo>
                    <a:pt x="35" y="3692"/>
                  </a:lnTo>
                  <a:lnTo>
                    <a:pt x="47" y="3741"/>
                  </a:lnTo>
                  <a:lnTo>
                    <a:pt x="60" y="3788"/>
                  </a:lnTo>
                  <a:lnTo>
                    <a:pt x="77" y="3838"/>
                  </a:lnTo>
                  <a:lnTo>
                    <a:pt x="97" y="3887"/>
                  </a:lnTo>
                  <a:lnTo>
                    <a:pt x="118" y="3937"/>
                  </a:lnTo>
                  <a:lnTo>
                    <a:pt x="143" y="3988"/>
                  </a:lnTo>
                  <a:lnTo>
                    <a:pt x="172" y="4038"/>
                  </a:lnTo>
                  <a:lnTo>
                    <a:pt x="204" y="4090"/>
                  </a:lnTo>
                  <a:lnTo>
                    <a:pt x="240" y="4141"/>
                  </a:lnTo>
                  <a:lnTo>
                    <a:pt x="279" y="4193"/>
                  </a:lnTo>
                  <a:lnTo>
                    <a:pt x="322" y="4246"/>
                  </a:lnTo>
                  <a:lnTo>
                    <a:pt x="371" y="4299"/>
                  </a:lnTo>
                  <a:lnTo>
                    <a:pt x="423" y="4352"/>
                  </a:lnTo>
                  <a:lnTo>
                    <a:pt x="480" y="4406"/>
                  </a:lnTo>
                  <a:lnTo>
                    <a:pt x="542" y="4460"/>
                  </a:lnTo>
                  <a:lnTo>
                    <a:pt x="610" y="4515"/>
                  </a:lnTo>
                  <a:lnTo>
                    <a:pt x="682" y="4571"/>
                  </a:lnTo>
                  <a:lnTo>
                    <a:pt x="761" y="4626"/>
                  </a:lnTo>
                  <a:lnTo>
                    <a:pt x="845" y="4682"/>
                  </a:lnTo>
                  <a:lnTo>
                    <a:pt x="934" y="4739"/>
                  </a:lnTo>
                  <a:lnTo>
                    <a:pt x="1031" y="4797"/>
                  </a:lnTo>
                  <a:lnTo>
                    <a:pt x="1134" y="4854"/>
                  </a:lnTo>
                  <a:lnTo>
                    <a:pt x="1243" y="4912"/>
                  </a:lnTo>
                  <a:lnTo>
                    <a:pt x="1375" y="4980"/>
                  </a:lnTo>
                  <a:lnTo>
                    <a:pt x="1530" y="5058"/>
                  </a:lnTo>
                  <a:lnTo>
                    <a:pt x="1702" y="5144"/>
                  </a:lnTo>
                  <a:lnTo>
                    <a:pt x="1888" y="5234"/>
                  </a:lnTo>
                  <a:lnTo>
                    <a:pt x="2083" y="5328"/>
                  </a:lnTo>
                  <a:lnTo>
                    <a:pt x="2283" y="5425"/>
                  </a:lnTo>
                  <a:lnTo>
                    <a:pt x="2483" y="5521"/>
                  </a:lnTo>
                  <a:lnTo>
                    <a:pt x="2681" y="5615"/>
                  </a:lnTo>
                  <a:lnTo>
                    <a:pt x="2871" y="5705"/>
                  </a:lnTo>
                  <a:lnTo>
                    <a:pt x="3050" y="5789"/>
                  </a:lnTo>
                  <a:lnTo>
                    <a:pt x="3212" y="5866"/>
                  </a:lnTo>
                  <a:lnTo>
                    <a:pt x="3354" y="5932"/>
                  </a:lnTo>
                  <a:lnTo>
                    <a:pt x="3472" y="5989"/>
                  </a:lnTo>
                  <a:lnTo>
                    <a:pt x="3562" y="6030"/>
                  </a:lnTo>
                  <a:lnTo>
                    <a:pt x="3618" y="6057"/>
                  </a:lnTo>
                  <a:lnTo>
                    <a:pt x="3638" y="6066"/>
                  </a:lnTo>
                  <a:lnTo>
                    <a:pt x="3639" y="6066"/>
                  </a:lnTo>
                  <a:lnTo>
                    <a:pt x="3639" y="6065"/>
                  </a:lnTo>
                  <a:lnTo>
                    <a:pt x="3640" y="6066"/>
                  </a:lnTo>
                  <a:lnTo>
                    <a:pt x="3641" y="6066"/>
                  </a:lnTo>
                  <a:lnTo>
                    <a:pt x="3660" y="6057"/>
                  </a:lnTo>
                  <a:lnTo>
                    <a:pt x="3717" y="6030"/>
                  </a:lnTo>
                  <a:lnTo>
                    <a:pt x="3806" y="5989"/>
                  </a:lnTo>
                  <a:lnTo>
                    <a:pt x="3925" y="5932"/>
                  </a:lnTo>
                  <a:lnTo>
                    <a:pt x="4067" y="5866"/>
                  </a:lnTo>
                  <a:lnTo>
                    <a:pt x="4229" y="5789"/>
                  </a:lnTo>
                  <a:lnTo>
                    <a:pt x="4407" y="5705"/>
                  </a:lnTo>
                  <a:lnTo>
                    <a:pt x="4598" y="5615"/>
                  </a:lnTo>
                  <a:lnTo>
                    <a:pt x="4795" y="5521"/>
                  </a:lnTo>
                  <a:lnTo>
                    <a:pt x="4996" y="5425"/>
                  </a:lnTo>
                  <a:lnTo>
                    <a:pt x="5196" y="5328"/>
                  </a:lnTo>
                  <a:lnTo>
                    <a:pt x="5391" y="5234"/>
                  </a:lnTo>
                  <a:lnTo>
                    <a:pt x="5577" y="5144"/>
                  </a:lnTo>
                  <a:lnTo>
                    <a:pt x="5749" y="5058"/>
                  </a:lnTo>
                  <a:lnTo>
                    <a:pt x="5904" y="4980"/>
                  </a:lnTo>
                  <a:lnTo>
                    <a:pt x="6036" y="4912"/>
                  </a:lnTo>
                  <a:lnTo>
                    <a:pt x="6145" y="4854"/>
                  </a:lnTo>
                  <a:lnTo>
                    <a:pt x="6248" y="4797"/>
                  </a:lnTo>
                  <a:lnTo>
                    <a:pt x="6345" y="4739"/>
                  </a:lnTo>
                  <a:lnTo>
                    <a:pt x="6435" y="4682"/>
                  </a:lnTo>
                  <a:lnTo>
                    <a:pt x="6518" y="4626"/>
                  </a:lnTo>
                  <a:lnTo>
                    <a:pt x="6597" y="4571"/>
                  </a:lnTo>
                  <a:lnTo>
                    <a:pt x="6669" y="4515"/>
                  </a:lnTo>
                  <a:lnTo>
                    <a:pt x="6737" y="4460"/>
                  </a:lnTo>
                  <a:lnTo>
                    <a:pt x="6799" y="4406"/>
                  </a:lnTo>
                  <a:lnTo>
                    <a:pt x="6856" y="4352"/>
                  </a:lnTo>
                  <a:lnTo>
                    <a:pt x="6908" y="4299"/>
                  </a:lnTo>
                  <a:lnTo>
                    <a:pt x="6957" y="4246"/>
                  </a:lnTo>
                  <a:lnTo>
                    <a:pt x="7000" y="4193"/>
                  </a:lnTo>
                  <a:lnTo>
                    <a:pt x="7039" y="4141"/>
                  </a:lnTo>
                  <a:lnTo>
                    <a:pt x="7075" y="4090"/>
                  </a:lnTo>
                  <a:lnTo>
                    <a:pt x="7107" y="4038"/>
                  </a:lnTo>
                  <a:lnTo>
                    <a:pt x="7136" y="3988"/>
                  </a:lnTo>
                  <a:lnTo>
                    <a:pt x="7161" y="3937"/>
                  </a:lnTo>
                  <a:lnTo>
                    <a:pt x="7182" y="3887"/>
                  </a:lnTo>
                  <a:lnTo>
                    <a:pt x="7203" y="3838"/>
                  </a:lnTo>
                  <a:lnTo>
                    <a:pt x="7219" y="3788"/>
                  </a:lnTo>
                  <a:lnTo>
                    <a:pt x="7232" y="3741"/>
                  </a:lnTo>
                  <a:lnTo>
                    <a:pt x="7244" y="3692"/>
                  </a:lnTo>
                  <a:lnTo>
                    <a:pt x="7253" y="3644"/>
                  </a:lnTo>
                  <a:lnTo>
                    <a:pt x="7261" y="3597"/>
                  </a:lnTo>
                  <a:lnTo>
                    <a:pt x="7267" y="3549"/>
                  </a:lnTo>
                  <a:lnTo>
                    <a:pt x="7271" y="3504"/>
                  </a:lnTo>
                  <a:lnTo>
                    <a:pt x="7275" y="3457"/>
                  </a:lnTo>
                  <a:lnTo>
                    <a:pt x="7277" y="3411"/>
                  </a:lnTo>
                  <a:lnTo>
                    <a:pt x="7278" y="3366"/>
                  </a:lnTo>
                  <a:lnTo>
                    <a:pt x="7279" y="3321"/>
                  </a:lnTo>
                  <a:lnTo>
                    <a:pt x="7279" y="3277"/>
                  </a:lnTo>
                  <a:lnTo>
                    <a:pt x="7278" y="3064"/>
                  </a:lnTo>
                  <a:lnTo>
                    <a:pt x="7276" y="2854"/>
                  </a:lnTo>
                  <a:lnTo>
                    <a:pt x="7275" y="2644"/>
                  </a:lnTo>
                  <a:lnTo>
                    <a:pt x="7274" y="2435"/>
                  </a:lnTo>
                  <a:lnTo>
                    <a:pt x="7273" y="2227"/>
                  </a:lnTo>
                  <a:lnTo>
                    <a:pt x="7271" y="2019"/>
                  </a:lnTo>
                  <a:lnTo>
                    <a:pt x="7270" y="1813"/>
                  </a:lnTo>
                  <a:lnTo>
                    <a:pt x="7270" y="1607"/>
                  </a:lnTo>
                  <a:lnTo>
                    <a:pt x="7269" y="1402"/>
                  </a:lnTo>
                  <a:lnTo>
                    <a:pt x="7269" y="1199"/>
                  </a:lnTo>
                  <a:lnTo>
                    <a:pt x="7269" y="997"/>
                  </a:lnTo>
                  <a:lnTo>
                    <a:pt x="7268" y="795"/>
                  </a:lnTo>
                  <a:lnTo>
                    <a:pt x="7268" y="594"/>
                  </a:lnTo>
                  <a:lnTo>
                    <a:pt x="7268" y="396"/>
                  </a:lnTo>
                  <a:lnTo>
                    <a:pt x="7269" y="197"/>
                  </a:lnTo>
                  <a:lnTo>
                    <a:pt x="7269" y="0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569367" y="4469946"/>
            <a:ext cx="2465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Елена Чиганова, ректор </a:t>
            </a:r>
            <a:endParaRPr lang="ru-RU" sz="1600" dirty="0">
              <a:solidFill>
                <a:srgbClr val="5C7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95825" y="4860056"/>
            <a:ext cx="4212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Краевая школа управления, ноябрь 2019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V="1">
            <a:off x="5217868" y="4833511"/>
            <a:ext cx="3168000" cy="1534"/>
          </a:xfrm>
          <a:prstGeom prst="line">
            <a:avLst/>
          </a:prstGeom>
          <a:ln w="12700">
            <a:solidFill>
              <a:srgbClr val="5C73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09" y="1623471"/>
            <a:ext cx="1646903" cy="36196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2" y="1496545"/>
            <a:ext cx="1419650" cy="368035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591196" y="1681018"/>
            <a:ext cx="5158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СИСТЕМЫ ПОВЫШЕНИЯ </a:t>
            </a:r>
            <a:r>
              <a:rPr lang="ru-RU" sz="1600" dirty="0"/>
              <a:t>КВАЛИФИКАЦИИ, ПРОФЕССИОНАЛЬНОГО </a:t>
            </a:r>
            <a:r>
              <a:rPr lang="ru-RU" sz="1600" dirty="0" smtClean="0"/>
              <a:t>МАСТЕРСТВА </a:t>
            </a:r>
          </a:p>
          <a:p>
            <a:r>
              <a:rPr lang="ru-RU" sz="1600" dirty="0" smtClean="0"/>
              <a:t>и </a:t>
            </a:r>
            <a:r>
              <a:rPr lang="ru-RU" sz="1600" dirty="0"/>
              <a:t>МЕТОДИЧЕСКОЙ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4555" y="709899"/>
            <a:ext cx="5200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МЕРОПРИЯТИЯ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 </a:t>
            </a:r>
            <a:r>
              <a:rPr lang="ru-RU" sz="2800" dirty="0"/>
              <a:t>СОВЕРШЕНСТВОВАНИЮ</a:t>
            </a:r>
          </a:p>
        </p:txBody>
      </p:sp>
    </p:spTree>
    <p:extLst>
      <p:ext uri="{BB962C8B-B14F-4D97-AF65-F5344CB8AC3E}">
        <p14:creationId xmlns:p14="http://schemas.microsoft.com/office/powerpoint/2010/main" val="7779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61407" y="1092016"/>
            <a:ext cx="366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­"/>
            </a:pPr>
            <a:r>
              <a:rPr lang="ru-RU" sz="1200" dirty="0"/>
              <a:t>повышение </a:t>
            </a:r>
            <a:r>
              <a:rPr lang="ru-RU" sz="1200" dirty="0" smtClean="0"/>
              <a:t>качества образования</a:t>
            </a:r>
          </a:p>
          <a:p>
            <a:pPr marL="285750" indent="-285750">
              <a:buFont typeface="Courier New" panose="02070309020205020404" pitchFamily="49" charset="0"/>
              <a:buChar char="­"/>
            </a:pPr>
            <a:r>
              <a:rPr lang="ru-RU" sz="1200" dirty="0"/>
              <a:t>вхождение России в число десяти ведущих стран мира по качеству общего образования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76293" y="3600638"/>
            <a:ext cx="1894228" cy="1118399"/>
            <a:chOff x="65102" y="3467341"/>
            <a:chExt cx="1894228" cy="1118399"/>
          </a:xfrm>
        </p:grpSpPr>
        <p:sp>
          <p:nvSpPr>
            <p:cNvPr id="112" name="Прямоугольник 111"/>
            <p:cNvSpPr/>
            <p:nvPr/>
          </p:nvSpPr>
          <p:spPr>
            <a:xfrm>
              <a:off x="65102" y="4237916"/>
              <a:ext cx="189422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/>
                <a:t>ПРОБЛЕМЫ</a:t>
              </a:r>
              <a:endParaRPr lang="ru-RU" sz="1600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247" y="3467341"/>
              <a:ext cx="745626" cy="747148"/>
            </a:xfrm>
            <a:prstGeom prst="rect">
              <a:avLst/>
            </a:prstGeom>
          </p:spPr>
        </p:pic>
        <p:cxnSp>
          <p:nvCxnSpPr>
            <p:cNvPr id="115" name="Прямая соединительная линия 114"/>
            <p:cNvCxnSpPr/>
            <p:nvPr/>
          </p:nvCxnSpPr>
          <p:spPr>
            <a:xfrm rot="16200000">
              <a:off x="1012216" y="3847740"/>
              <a:ext cx="0" cy="147600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76293" y="2254202"/>
            <a:ext cx="1894228" cy="1041378"/>
            <a:chOff x="87484" y="2311576"/>
            <a:chExt cx="1894228" cy="1041378"/>
          </a:xfrm>
        </p:grpSpPr>
        <p:sp>
          <p:nvSpPr>
            <p:cNvPr id="108" name="Прямоугольник 107"/>
            <p:cNvSpPr/>
            <p:nvPr/>
          </p:nvSpPr>
          <p:spPr>
            <a:xfrm>
              <a:off x="87484" y="3000339"/>
              <a:ext cx="189422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/>
                <a:t>КОНТЕКТСТЫ</a:t>
              </a:r>
              <a:endParaRPr lang="ru-RU" sz="1600" dirty="0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247" y="2311576"/>
              <a:ext cx="674703" cy="674703"/>
            </a:xfrm>
            <a:prstGeom prst="rect">
              <a:avLst/>
            </a:prstGeom>
          </p:spPr>
        </p:pic>
        <p:cxnSp>
          <p:nvCxnSpPr>
            <p:cNvPr id="114" name="Прямая соединительная линия 113"/>
            <p:cNvCxnSpPr/>
            <p:nvPr/>
          </p:nvCxnSpPr>
          <p:spPr>
            <a:xfrm rot="16200000">
              <a:off x="1034598" y="2614954"/>
              <a:ext cx="0" cy="147600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285407" y="887389"/>
            <a:ext cx="1476000" cy="1061755"/>
            <a:chOff x="298266" y="887389"/>
            <a:chExt cx="1476000" cy="1061755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398212" y="887389"/>
              <a:ext cx="1276108" cy="1038808"/>
              <a:chOff x="398212" y="887389"/>
              <a:chExt cx="1276108" cy="1038808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700583" y="887389"/>
                <a:ext cx="671367" cy="692213"/>
                <a:chOff x="596986" y="138153"/>
                <a:chExt cx="1327019" cy="1368223"/>
              </a:xfrm>
            </p:grpSpPr>
            <p:pic>
              <p:nvPicPr>
                <p:cNvPr id="83" name="Рисунок 82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8798" r="17627"/>
                <a:stretch/>
              </p:blipFill>
              <p:spPr>
                <a:xfrm>
                  <a:off x="1050151" y="138153"/>
                  <a:ext cx="420688" cy="661728"/>
                </a:xfrm>
                <a:prstGeom prst="rect">
                  <a:avLst/>
                </a:prstGeom>
              </p:spPr>
            </p:pic>
            <p:pic>
              <p:nvPicPr>
                <p:cNvPr id="87" name="Рисунок 86"/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6197" b="24823"/>
                <a:stretch/>
              </p:blipFill>
              <p:spPr>
                <a:xfrm>
                  <a:off x="596986" y="856394"/>
                  <a:ext cx="1327019" cy="649982"/>
                </a:xfrm>
                <a:prstGeom prst="rect">
                  <a:avLst/>
                </a:prstGeom>
              </p:spPr>
            </p:pic>
          </p:grpSp>
          <p:sp>
            <p:nvSpPr>
              <p:cNvPr id="89" name="Прямоугольник 88"/>
              <p:cNvSpPr/>
              <p:nvPr/>
            </p:nvSpPr>
            <p:spPr>
              <a:xfrm>
                <a:off x="398212" y="1587643"/>
                <a:ext cx="127610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600" dirty="0" smtClean="0"/>
                  <a:t>ВЫЗОВЫ</a:t>
                </a:r>
                <a:endParaRPr lang="ru-RU" sz="1600" dirty="0"/>
              </a:p>
            </p:txBody>
          </p:sp>
        </p:grpSp>
        <p:cxnSp>
          <p:nvCxnSpPr>
            <p:cNvPr id="116" name="Прямая соединительная линия 115"/>
            <p:cNvCxnSpPr/>
            <p:nvPr/>
          </p:nvCxnSpPr>
          <p:spPr>
            <a:xfrm rot="16200000">
              <a:off x="1036266" y="1211144"/>
              <a:ext cx="0" cy="147600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TextBox 116"/>
          <p:cNvSpPr txBox="1"/>
          <p:nvPr/>
        </p:nvSpPr>
        <p:spPr>
          <a:xfrm>
            <a:off x="1761407" y="2238502"/>
            <a:ext cx="376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­"/>
            </a:pPr>
            <a:r>
              <a:rPr lang="ru-RU" sz="1200" dirty="0"/>
              <a:t>вакансии: </a:t>
            </a:r>
            <a:r>
              <a:rPr lang="ru-RU" sz="1200" dirty="0" smtClean="0"/>
              <a:t>1 060 человек, прогнозируемые вакансии – 5 000 </a:t>
            </a:r>
            <a:r>
              <a:rPr lang="ru-RU" sz="1200" dirty="0"/>
              <a:t>человек </a:t>
            </a:r>
          </a:p>
          <a:p>
            <a:pPr marL="285750" indent="-285750">
              <a:buFont typeface="Courier New" panose="02070309020205020404" pitchFamily="49" charset="0"/>
              <a:buChar char="­"/>
            </a:pPr>
            <a:r>
              <a:rPr lang="ru-RU" sz="1200" dirty="0" smtClean="0"/>
              <a:t>старение </a:t>
            </a:r>
            <a:r>
              <a:rPr lang="ru-RU" sz="1200" dirty="0"/>
              <a:t>педагогических кадров: </a:t>
            </a:r>
            <a:r>
              <a:rPr lang="ru-RU" sz="1200" dirty="0" smtClean="0"/>
              <a:t>39</a:t>
            </a:r>
            <a:r>
              <a:rPr lang="ru-RU" sz="1200" dirty="0"/>
              <a:t>% </a:t>
            </a:r>
            <a:r>
              <a:rPr lang="ru-RU" sz="1200" dirty="0" smtClean="0"/>
              <a:t>пенсионного и </a:t>
            </a:r>
            <a:r>
              <a:rPr lang="ru-RU" sz="1200" dirty="0" err="1"/>
              <a:t>предпенсионного</a:t>
            </a:r>
            <a:r>
              <a:rPr lang="ru-RU" sz="1200" dirty="0"/>
              <a:t> </a:t>
            </a:r>
            <a:r>
              <a:rPr lang="ru-RU" sz="1200" dirty="0" smtClean="0"/>
              <a:t>возраста</a:t>
            </a:r>
            <a:endParaRPr lang="ru-RU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761407" y="3406381"/>
            <a:ext cx="3984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­"/>
            </a:pPr>
            <a:r>
              <a:rPr lang="ru-RU" sz="1200" dirty="0"/>
              <a:t>дефицит базовых навыков учителей в связи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 </a:t>
            </a:r>
            <a:r>
              <a:rPr lang="ru-RU" sz="1200" dirty="0"/>
              <a:t>новым ФГОС, предметными концепциями</a:t>
            </a:r>
          </a:p>
          <a:p>
            <a:pPr marL="285750" indent="-285750">
              <a:buFont typeface="Courier New" panose="02070309020205020404" pitchFamily="49" charset="0"/>
              <a:buChar char="­"/>
            </a:pPr>
            <a:r>
              <a:rPr lang="ru-RU" sz="1200" dirty="0"/>
              <a:t>дефицит новых компетентностей учителей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  </a:t>
            </a:r>
            <a:r>
              <a:rPr lang="ru-RU" sz="1200" dirty="0"/>
              <a:t>связи с задачей формирования функциональной грамотности</a:t>
            </a:r>
          </a:p>
          <a:p>
            <a:pPr marL="285750" indent="-285750">
              <a:buFont typeface="Courier New" panose="02070309020205020404" pitchFamily="49" charset="0"/>
              <a:buChar char="­"/>
            </a:pPr>
            <a:r>
              <a:rPr lang="ru-RU" sz="1200" dirty="0"/>
              <a:t>низкий охват ДПО в связи с большим количеством новых задач </a:t>
            </a:r>
          </a:p>
        </p:txBody>
      </p:sp>
      <p:sp>
        <p:nvSpPr>
          <p:cNvPr id="119" name="Полилиния 118"/>
          <p:cNvSpPr/>
          <p:nvPr/>
        </p:nvSpPr>
        <p:spPr>
          <a:xfrm>
            <a:off x="5685195" y="887389"/>
            <a:ext cx="0" cy="3852000"/>
          </a:xfrm>
          <a:custGeom>
            <a:avLst/>
            <a:gdLst>
              <a:gd name="connsiteX0" fmla="*/ 0 w 8229600"/>
              <a:gd name="connsiteY0" fmla="*/ 0 h 1621632"/>
              <a:gd name="connsiteX1" fmla="*/ 0 w 8229600"/>
              <a:gd name="connsiteY1" fmla="*/ 1621632 h 1621632"/>
              <a:gd name="connsiteX2" fmla="*/ 8229600 w 8229600"/>
              <a:gd name="connsiteY2" fmla="*/ 1621632 h 1621632"/>
              <a:gd name="connsiteX0" fmla="*/ 0 w 0"/>
              <a:gd name="connsiteY0" fmla="*/ 0 h 1621632"/>
              <a:gd name="connsiteX1" fmla="*/ 0 w 0"/>
              <a:gd name="connsiteY1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21632">
                <a:moveTo>
                  <a:pt x="0" y="0"/>
                </a:moveTo>
                <a:lnTo>
                  <a:pt x="0" y="1621632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miter lim="800000"/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TextBox 119"/>
          <p:cNvSpPr txBox="1"/>
          <p:nvPr/>
        </p:nvSpPr>
        <p:spPr>
          <a:xfrm>
            <a:off x="5828431" y="1058655"/>
            <a:ext cx="2710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ОСНОВНЫЕ ПРОТИВОРЕЧИЯ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91610" y="2168903"/>
            <a:ext cx="2631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необходимость обеспечения </a:t>
            </a:r>
            <a:r>
              <a:rPr lang="ru-RU" sz="1200" dirty="0"/>
              <a:t>профессионального развития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как </a:t>
            </a:r>
            <a:r>
              <a:rPr lang="ru-RU" sz="1200" dirty="0"/>
              <a:t>условия обеспечения </a:t>
            </a:r>
            <a:r>
              <a:rPr lang="ru-RU" sz="1200" dirty="0" smtClean="0"/>
              <a:t>нового качества образования</a:t>
            </a:r>
            <a:endParaRPr lang="ru-RU" sz="1200" dirty="0"/>
          </a:p>
        </p:txBody>
      </p:sp>
      <p:sp>
        <p:nvSpPr>
          <p:cNvPr id="121" name="Полилиния 120"/>
          <p:cNvSpPr/>
          <p:nvPr/>
        </p:nvSpPr>
        <p:spPr>
          <a:xfrm rot="5400000">
            <a:off x="7391289" y="1664757"/>
            <a:ext cx="0" cy="2772000"/>
          </a:xfrm>
          <a:custGeom>
            <a:avLst/>
            <a:gdLst>
              <a:gd name="connsiteX0" fmla="*/ 0 w 8229600"/>
              <a:gd name="connsiteY0" fmla="*/ 0 h 1621632"/>
              <a:gd name="connsiteX1" fmla="*/ 0 w 8229600"/>
              <a:gd name="connsiteY1" fmla="*/ 1621632 h 1621632"/>
              <a:gd name="connsiteX2" fmla="*/ 8229600 w 8229600"/>
              <a:gd name="connsiteY2" fmla="*/ 1621632 h 1621632"/>
              <a:gd name="connsiteX0" fmla="*/ 0 w 0"/>
              <a:gd name="connsiteY0" fmla="*/ 0 h 1621632"/>
              <a:gd name="connsiteX1" fmla="*/ 0 w 0"/>
              <a:gd name="connsiteY1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21632">
                <a:moveTo>
                  <a:pt x="0" y="0"/>
                </a:moveTo>
                <a:lnTo>
                  <a:pt x="0" y="1621632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5840454" y="2279344"/>
            <a:ext cx="340649" cy="686106"/>
          </a:xfrm>
          <a:prstGeom prst="downArrow">
            <a:avLst>
              <a:gd name="adj1" fmla="val 50000"/>
              <a:gd name="adj2" fmla="val 66516"/>
            </a:avLst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088602" y="3143589"/>
            <a:ext cx="3066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наличие вакансий</a:t>
            </a:r>
            <a:br>
              <a:rPr lang="ru-RU" sz="1200" dirty="0" smtClean="0"/>
            </a:br>
            <a:r>
              <a:rPr lang="ru-RU" sz="1200" dirty="0" smtClean="0"/>
              <a:t>и, </a:t>
            </a:r>
            <a:r>
              <a:rPr lang="ru-RU" sz="1200" dirty="0"/>
              <a:t>как </a:t>
            </a:r>
            <a:r>
              <a:rPr lang="ru-RU" sz="1200" dirty="0" smtClean="0"/>
              <a:t>следствие, </a:t>
            </a:r>
            <a:r>
              <a:rPr lang="ru-RU" sz="1200" dirty="0"/>
              <a:t>большая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нагрузка педагогов </a:t>
            </a:r>
            <a:r>
              <a:rPr lang="ru-RU" sz="1200" b="1" dirty="0"/>
              <a:t>не </a:t>
            </a:r>
            <a:r>
              <a:rPr lang="ru-RU" sz="1200" b="1" dirty="0" smtClean="0"/>
              <a:t>способствуют мотивации развития</a:t>
            </a:r>
            <a:r>
              <a:rPr lang="ru-RU" sz="1200" dirty="0" smtClean="0"/>
              <a:t> и не позволяют </a:t>
            </a:r>
            <a:r>
              <a:rPr lang="ru-RU" sz="1200" dirty="0"/>
              <a:t>повышать профессиональное мастерство с отрывом от производства</a:t>
            </a:r>
          </a:p>
        </p:txBody>
      </p:sp>
      <p:sp>
        <p:nvSpPr>
          <p:cNvPr id="123" name="Стрелка вниз 122"/>
          <p:cNvSpPr/>
          <p:nvPr/>
        </p:nvSpPr>
        <p:spPr>
          <a:xfrm flipV="1">
            <a:off x="8606964" y="3149986"/>
            <a:ext cx="340649" cy="686106"/>
          </a:xfrm>
          <a:prstGeom prst="downArrow">
            <a:avLst>
              <a:gd name="adj1" fmla="val 50000"/>
              <a:gd name="adj2" fmla="val 66516"/>
            </a:avLst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817327"/>
            <a:ext cx="9144000" cy="326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31813"/>
              </p:ext>
            </p:extLst>
          </p:nvPr>
        </p:nvGraphicFramePr>
        <p:xfrm>
          <a:off x="108645" y="902912"/>
          <a:ext cx="8917186" cy="4129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8851"/>
                <a:gridCol w="5068335"/>
              </a:tblGrid>
              <a:tr h="76790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5.4. ГПРО. Распространение инновационных моделей организации образовательного процесса с использованием технологий </a:t>
                      </a:r>
                      <a:b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 обучения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ОО (32 школы, 7 ДОО) из 19 МО начнут апробацию технологии смешанного и технологии проектно-исследовательской работы с использованием возможностей цифровых образовательных платформ</a:t>
                      </a:r>
                    </a:p>
                  </a:txBody>
                  <a:tcPr/>
                </a:tc>
              </a:tr>
              <a:tr h="1628247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2.4. ГПРО.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Модернизация содержания </a:t>
                      </a:r>
                    </a:p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технологий. О</a:t>
                      </a: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бучение по актуальным вопросам введения новых ФГОС (функциональная грамотность), внедрения цифровых технологий, реализации  предметных концепций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spcAft>
                          <a:spcPts val="200"/>
                        </a:spcAft>
                        <a:buFont typeface="Courier New" panose="02070309020205020404" pitchFamily="49" charset="0"/>
                        <a:buChar char="­"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 педагогов (начальная школа, физкультура, </a:t>
                      </a:r>
                      <a:b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технология, искусство, ОБЖ, география, обществознание) </a:t>
                      </a:r>
                      <a:b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5 569 человек,</a:t>
                      </a:r>
                    </a:p>
                    <a:p>
                      <a:pPr marL="177800" indent="-177800">
                        <a:spcAft>
                          <a:spcPts val="200"/>
                        </a:spcAft>
                        <a:buFont typeface="Courier New" panose="02070309020205020404" pitchFamily="49" charset="0"/>
                        <a:buChar char="­"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 руководителей ОО (директора, завучи) – 3 061 человек,</a:t>
                      </a:r>
                    </a:p>
                    <a:p>
                      <a:pPr marL="177800" indent="-177800">
                        <a:spcAft>
                          <a:spcPts val="200"/>
                        </a:spcAft>
                        <a:buFont typeface="Courier New" panose="02070309020205020404" pitchFamily="49" charset="0"/>
                        <a:buChar char="­"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супервизоров,</a:t>
                      </a:r>
                    </a:p>
                    <a:p>
                      <a:pPr marL="177800" indent="-177800">
                        <a:spcAft>
                          <a:spcPts val="200"/>
                        </a:spcAft>
                        <a:buFont typeface="Courier New" panose="02070309020205020404" pitchFamily="49" charset="0"/>
                        <a:buChar char="­"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личных кабинетов,</a:t>
                      </a:r>
                    </a:p>
                    <a:p>
                      <a:pPr marL="177800" indent="-177800">
                        <a:spcAft>
                          <a:spcPts val="200"/>
                        </a:spcAft>
                        <a:buFont typeface="Courier New" panose="02070309020205020404" pitchFamily="49" charset="0"/>
                        <a:buChar char="­"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совершенствование сетевых методических объединений,</a:t>
                      </a:r>
                    </a:p>
                    <a:p>
                      <a:pPr marL="177800" indent="-177800">
                        <a:spcAft>
                          <a:spcPts val="300"/>
                        </a:spcAft>
                        <a:buFont typeface="Courier New" panose="02070309020205020404" pitchFamily="49" charset="0"/>
                        <a:buChar char="­"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РАОП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790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 ГПРО.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Реализация региональной программы по повышению качества образования в школах с низкими результатами обучения</a:t>
                      </a:r>
                      <a:endParaRPr lang="ru-RU" sz="1300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anose="02070309020205020404" pitchFamily="49" charset="0"/>
                        <a:buChar char="­"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школ</a:t>
                      </a:r>
                    </a:p>
                  </a:txBody>
                  <a:tcPr/>
                </a:tc>
              </a:tr>
              <a:tr h="558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«Учитель Будущего». Центр непрерывного повышения мастерства</a:t>
                      </a:r>
                      <a:endParaRPr lang="ru-RU" sz="1300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­"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2 600 ежегодно до 2024 года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63333" y="138581"/>
            <a:ext cx="738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a typeface="+mj-ea"/>
              </a:rPr>
              <a:t>ФЕДЕРАЛЬНЫЕ СРЕДСТВА </a:t>
            </a:r>
            <a:r>
              <a:rPr lang="ru-RU" sz="2800" dirty="0" smtClean="0">
                <a:solidFill>
                  <a:schemeClr val="bg1"/>
                </a:solidFill>
                <a:ea typeface="+mj-ea"/>
              </a:rPr>
              <a:t>- </a:t>
            </a:r>
            <a:r>
              <a:rPr lang="ru-RU" sz="1600" b="1" dirty="0" smtClean="0">
                <a:solidFill>
                  <a:schemeClr val="bg1"/>
                </a:solidFill>
              </a:rPr>
              <a:t>10 </a:t>
            </a:r>
            <a:r>
              <a:rPr lang="ru-RU" sz="1600" b="1" dirty="0">
                <a:solidFill>
                  <a:schemeClr val="bg1"/>
                </a:solidFill>
              </a:rPr>
              <a:t>000 ЧЕЛОВЕК, </a:t>
            </a:r>
            <a:r>
              <a:rPr lang="en-US" sz="1600" b="1" dirty="0">
                <a:solidFill>
                  <a:schemeClr val="bg1"/>
                </a:solidFill>
              </a:rPr>
              <a:t>&gt;</a:t>
            </a:r>
            <a:r>
              <a:rPr lang="ru-RU" sz="1600" b="1" dirty="0">
                <a:solidFill>
                  <a:schemeClr val="bg1"/>
                </a:solidFill>
              </a:rPr>
              <a:t> 50 </a:t>
            </a:r>
            <a:r>
              <a:rPr lang="ru-RU" sz="1600" b="1" dirty="0" smtClean="0">
                <a:solidFill>
                  <a:schemeClr val="bg1"/>
                </a:solidFill>
              </a:rPr>
              <a:t>ОО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1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333" y="143470"/>
            <a:ext cx="738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АМБИЦИИ РАЗРАБОТЧИКОВ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7919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5C738E"/>
                </a:solidFill>
                <a:ea typeface="+mj-ea"/>
              </a:rPr>
              <a:t>И ИХ ЗНАЧЕНИЕ ДЛЯ РЕГИОНА</a:t>
            </a:r>
            <a:endParaRPr lang="ru-RU" dirty="0">
              <a:solidFill>
                <a:srgbClr val="5C738E"/>
              </a:solidFill>
              <a:ea typeface="+mj-ea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9811" y="1745756"/>
            <a:ext cx="2222809" cy="2819100"/>
            <a:chOff x="118947" y="1396352"/>
            <a:chExt cx="2222809" cy="2819100"/>
          </a:xfrm>
        </p:grpSpPr>
        <p:sp>
          <p:nvSpPr>
            <p:cNvPr id="2" name="TextBox 1"/>
            <p:cNvSpPr txBox="1"/>
            <p:nvPr/>
          </p:nvSpPr>
          <p:spPr>
            <a:xfrm>
              <a:off x="118947" y="2830457"/>
              <a:ext cx="222280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СЕТЕВОЕ ВЗАИМОДЕЙСТВИЕ</a:t>
              </a:r>
              <a:br>
                <a:rPr lang="ru-RU" sz="1400" dirty="0" smtClean="0"/>
              </a:br>
              <a:r>
                <a:rPr lang="ru-RU" sz="1400" dirty="0" smtClean="0"/>
                <a:t>по </a:t>
              </a:r>
              <a:r>
                <a:rPr lang="ru-RU" sz="1400" dirty="0"/>
                <a:t>построению системы непрерывного </a:t>
              </a:r>
              <a:r>
                <a:rPr lang="ru-RU" sz="1400" dirty="0" smtClean="0"/>
                <a:t>профессионального мастерства</a:t>
              </a:r>
              <a:endParaRPr lang="ru-RU" sz="1400" dirty="0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952" y="1396352"/>
              <a:ext cx="1262799" cy="1261511"/>
            </a:xfrm>
            <a:prstGeom prst="rect">
              <a:avLst/>
            </a:prstGeom>
          </p:spPr>
        </p:pic>
      </p:grpSp>
      <p:grpSp>
        <p:nvGrpSpPr>
          <p:cNvPr id="18" name="Группа 17"/>
          <p:cNvGrpSpPr/>
          <p:nvPr/>
        </p:nvGrpSpPr>
        <p:grpSpPr>
          <a:xfrm>
            <a:off x="6435766" y="1691205"/>
            <a:ext cx="2488424" cy="2658207"/>
            <a:chOff x="6334902" y="1341801"/>
            <a:chExt cx="2488424" cy="2658207"/>
          </a:xfrm>
        </p:grpSpPr>
        <p:sp>
          <p:nvSpPr>
            <p:cNvPr id="10" name="TextBox 9"/>
            <p:cNvSpPr txBox="1"/>
            <p:nvPr/>
          </p:nvSpPr>
          <p:spPr>
            <a:xfrm>
              <a:off x="6334902" y="2830457"/>
              <a:ext cx="24884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ИЗМЕНЕНИЕ ПРАКТИКИ ПРЕПОДАВАНИЯ, </a:t>
              </a:r>
              <a:r>
                <a:rPr lang="ru-RU" sz="1400" dirty="0"/>
                <a:t>обеспечение перехода </a:t>
              </a:r>
              <a:r>
                <a:rPr lang="ru-RU" sz="1400" dirty="0" smtClean="0"/>
                <a:t/>
              </a:r>
              <a:br>
                <a:rPr lang="ru-RU" sz="1400" dirty="0" smtClean="0"/>
              </a:br>
              <a:r>
                <a:rPr lang="ru-RU" sz="1400" dirty="0" smtClean="0"/>
                <a:t>на </a:t>
              </a:r>
              <a:r>
                <a:rPr lang="ru-RU" sz="1400" dirty="0"/>
                <a:t>«новый технологических уклад» в образовании</a:t>
              </a:r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9470" y="1341801"/>
              <a:ext cx="1519288" cy="1519288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/>
        </p:nvGrpSpPr>
        <p:grpSpPr>
          <a:xfrm>
            <a:off x="3141935" y="1668757"/>
            <a:ext cx="2594516" cy="2896099"/>
            <a:chOff x="2839846" y="1319353"/>
            <a:chExt cx="2594516" cy="2896099"/>
          </a:xfrm>
        </p:grpSpPr>
        <p:sp>
          <p:nvSpPr>
            <p:cNvPr id="8" name="TextBox 7"/>
            <p:cNvSpPr txBox="1"/>
            <p:nvPr/>
          </p:nvSpPr>
          <p:spPr>
            <a:xfrm>
              <a:off x="2839846" y="2830457"/>
              <a:ext cx="259451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СВЯЗЬ </a:t>
              </a:r>
              <a:br>
                <a:rPr lang="ru-RU" sz="1400" b="1" dirty="0" smtClean="0"/>
              </a:br>
              <a:r>
                <a:rPr lang="ru-RU" sz="1400" b="1" dirty="0" smtClean="0"/>
                <a:t>компетентностей </a:t>
              </a:r>
              <a:r>
                <a:rPr lang="ru-RU" sz="1400" b="1" dirty="0"/>
                <a:t>педагогов </a:t>
              </a:r>
              <a:r>
                <a:rPr lang="ru-RU" sz="1400" b="1" dirty="0" smtClean="0"/>
                <a:t/>
              </a:r>
              <a:br>
                <a:rPr lang="ru-RU" sz="1400" b="1" dirty="0" smtClean="0"/>
              </a:br>
              <a:r>
                <a:rPr lang="ru-RU" sz="1400" b="1" dirty="0" smtClean="0"/>
                <a:t>с </a:t>
              </a:r>
              <a:r>
                <a:rPr lang="ru-RU" sz="1400" b="1" dirty="0"/>
                <a:t>положительной динамикой детских результатов</a:t>
              </a:r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6156" y="1319353"/>
              <a:ext cx="1421896" cy="14218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14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4817327"/>
            <a:ext cx="9144000" cy="326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333" y="143470"/>
            <a:ext cx="738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РЕСУРСЫ И УСЛОВИЯ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183" y="819919"/>
            <a:ext cx="735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Вхождение </a:t>
            </a:r>
            <a:r>
              <a:rPr lang="ru-RU" sz="1600" dirty="0"/>
              <a:t>Центра </a:t>
            </a:r>
            <a:r>
              <a:rPr lang="ru-RU" sz="1600" dirty="0" smtClean="0"/>
              <a:t>НППМР </a:t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/>
              <a:t>систему разделения труда </a:t>
            </a:r>
            <a:r>
              <a:rPr lang="ru-RU" sz="1600" dirty="0" smtClean="0"/>
              <a:t>с </a:t>
            </a:r>
            <a:r>
              <a:rPr lang="ru-RU" sz="1600" dirty="0"/>
              <a:t>участием следующих партнеров и функций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9549" y="2319605"/>
            <a:ext cx="1958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ЦЕНТР НППМПР </a:t>
            </a:r>
            <a:endParaRPr lang="ru-RU" sz="16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76405"/>
              </p:ext>
            </p:extLst>
          </p:nvPr>
        </p:nvGraphicFramePr>
        <p:xfrm>
          <a:off x="3073315" y="1650556"/>
          <a:ext cx="3453097" cy="3291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3097"/>
              </a:tblGrid>
              <a:tr h="470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СФУ, КГПУ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C738E"/>
                    </a:solidFill>
                  </a:tcPr>
                </a:tc>
              </a:tr>
              <a:tr h="470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НИУ ВШЭ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C738E"/>
                    </a:solidFill>
                  </a:tcPr>
                </a:tc>
              </a:tr>
              <a:tr h="470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Психологический институт РАО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C738E"/>
                    </a:solidFill>
                  </a:tcPr>
                </a:tc>
              </a:tr>
              <a:tr h="470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ВО, СПО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3618"/>
                    </a:solidFill>
                  </a:tcPr>
                </a:tc>
              </a:tr>
              <a:tr h="470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ДПО, в том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числе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КК ИПК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3618"/>
                    </a:solidFill>
                  </a:tcPr>
                </a:tc>
              </a:tr>
              <a:tr h="4701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Муниципалитеты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8E70"/>
                    </a:solidFill>
                  </a:tcPr>
                </a:tc>
              </a:tr>
              <a:tr h="4701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ЦОКО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6720467" y="1650556"/>
            <a:ext cx="2340000" cy="720000"/>
          </a:xfrm>
          <a:prstGeom prst="round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сопровождение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720467" y="2503816"/>
            <a:ext cx="2340000" cy="720000"/>
          </a:xfrm>
          <a:prstGeom prst="roundRect">
            <a:avLst/>
          </a:prstGeom>
          <a:solidFill>
            <a:srgbClr val="CE3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сетевых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программ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720467" y="3357076"/>
            <a:ext cx="2340000" cy="720000"/>
          </a:xfrm>
          <a:prstGeom prst="roundRect">
            <a:avLst/>
          </a:prstGeom>
          <a:solidFill>
            <a:srgbClr val="2D8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Супервизия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рабочем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обратная связь работодателя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720467" y="4210335"/>
            <a:ext cx="2340000" cy="720000"/>
          </a:xfrm>
          <a:prstGeom prst="roundRect">
            <a:avLst/>
          </a:prstGeom>
          <a:solidFill>
            <a:srgbClr val="A17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Выявление дефицитов, описание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компетентностного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профиля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6440" y="2623842"/>
            <a:ext cx="229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непрерывного </a:t>
            </a:r>
            <a:r>
              <a:rPr lang="ru-RU" sz="1200" dirty="0"/>
              <a:t>повышения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педагогического </a:t>
            </a:r>
            <a:r>
              <a:rPr lang="ru-RU" sz="1200" dirty="0"/>
              <a:t>мастерства педагогических работников</a:t>
            </a:r>
          </a:p>
        </p:txBody>
      </p:sp>
      <p:cxnSp>
        <p:nvCxnSpPr>
          <p:cNvPr id="36" name="Соединительная линия уступом 35"/>
          <p:cNvCxnSpPr>
            <a:stCxn id="22" idx="0"/>
          </p:cNvCxnSpPr>
          <p:nvPr/>
        </p:nvCxnSpPr>
        <p:spPr>
          <a:xfrm rot="5400000" flipH="1" flipV="1">
            <a:off x="1937852" y="1184142"/>
            <a:ext cx="416464" cy="1854462"/>
          </a:xfrm>
          <a:prstGeom prst="bentConnector2">
            <a:avLst/>
          </a:prstGeom>
          <a:ln w="38100">
            <a:solidFill>
              <a:srgbClr val="5C738E"/>
            </a:solidFill>
            <a:miter lim="800000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/>
          <p:nvPr/>
        </p:nvCxnSpPr>
        <p:spPr>
          <a:xfrm flipV="1">
            <a:off x="2049057" y="2370556"/>
            <a:ext cx="1024258" cy="118327"/>
          </a:xfrm>
          <a:prstGeom prst="bentConnector3">
            <a:avLst>
              <a:gd name="adj1" fmla="val 50000"/>
            </a:avLst>
          </a:prstGeom>
          <a:ln w="38100">
            <a:solidFill>
              <a:srgbClr val="5C738E"/>
            </a:solidFill>
            <a:miter lim="800000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/>
          <p:nvPr/>
        </p:nvCxnSpPr>
        <p:spPr>
          <a:xfrm>
            <a:off x="2049057" y="2488882"/>
            <a:ext cx="1024258" cy="304236"/>
          </a:xfrm>
          <a:prstGeom prst="bentConnector3">
            <a:avLst>
              <a:gd name="adj1" fmla="val 50000"/>
            </a:avLst>
          </a:prstGeom>
          <a:ln w="38100">
            <a:solidFill>
              <a:srgbClr val="5C738E"/>
            </a:solidFill>
            <a:miter lim="800000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/>
          <p:nvPr/>
        </p:nvCxnSpPr>
        <p:spPr>
          <a:xfrm rot="16200000" flipH="1">
            <a:off x="2055116" y="2729026"/>
            <a:ext cx="477054" cy="1559347"/>
          </a:xfrm>
          <a:prstGeom prst="bentConnector2">
            <a:avLst/>
          </a:prstGeom>
          <a:ln w="38100">
            <a:solidFill>
              <a:srgbClr val="CE3618"/>
            </a:solidFill>
            <a:miter lim="800000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/>
          <p:nvPr/>
        </p:nvCxnSpPr>
        <p:spPr>
          <a:xfrm flipV="1">
            <a:off x="1843668" y="3299609"/>
            <a:ext cx="1229647" cy="447618"/>
          </a:xfrm>
          <a:prstGeom prst="bentConnector3">
            <a:avLst>
              <a:gd name="adj1" fmla="val 50000"/>
            </a:avLst>
          </a:prstGeom>
          <a:ln w="38100">
            <a:solidFill>
              <a:srgbClr val="CE3618"/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/>
          <p:nvPr/>
        </p:nvCxnSpPr>
        <p:spPr>
          <a:xfrm>
            <a:off x="792647" y="3270172"/>
            <a:ext cx="2280667" cy="966551"/>
          </a:xfrm>
          <a:prstGeom prst="bentConnector3">
            <a:avLst>
              <a:gd name="adj1" fmla="val 128"/>
            </a:avLst>
          </a:prstGeom>
          <a:ln w="38100">
            <a:solidFill>
              <a:srgbClr val="2D8E70"/>
            </a:solidFill>
            <a:miter lim="800000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53"/>
          <p:cNvCxnSpPr>
            <a:stCxn id="35" idx="1"/>
          </p:cNvCxnSpPr>
          <p:nvPr/>
        </p:nvCxnSpPr>
        <p:spPr>
          <a:xfrm rot="10800000" flipH="1" flipV="1">
            <a:off x="366440" y="2947007"/>
            <a:ext cx="2706874" cy="1757007"/>
          </a:xfrm>
          <a:prstGeom prst="bentConnector3">
            <a:avLst>
              <a:gd name="adj1" fmla="val -8445"/>
            </a:avLst>
          </a:prstGeom>
          <a:ln w="38100">
            <a:solidFill>
              <a:srgbClr val="A17C36"/>
            </a:solidFill>
            <a:miter lim="800000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3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3105345" y="1750929"/>
            <a:ext cx="5478015" cy="525621"/>
          </a:xfrm>
          <a:prstGeom prst="rect">
            <a:avLst/>
          </a:prstGeom>
          <a:solidFill>
            <a:srgbClr val="5C738E"/>
          </a:solidFill>
          <a:ln w="12700">
            <a:solidFill>
              <a:srgbClr val="5C73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755934" y="-14868"/>
            <a:ext cx="7388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ФУНКЦИИ И ПРОЦЕССЫ</a:t>
            </a:r>
            <a:br>
              <a:rPr lang="ru-RU" sz="2800" dirty="0" smtClean="0">
                <a:solidFill>
                  <a:schemeClr val="bg1"/>
                </a:solidFill>
                <a:ea typeface="+mj-ea"/>
              </a:rPr>
            </a:br>
            <a:r>
              <a:rPr lang="ru-RU" sz="1600" dirty="0">
                <a:solidFill>
                  <a:schemeClr val="bg1"/>
                </a:solidFill>
              </a:rPr>
              <a:t>В ЦЕНТРЕ ПОВЫШЕНИЯ ПРОФЕССИОНАЛЬНОГО </a:t>
            </a:r>
            <a:r>
              <a:rPr lang="ru-RU" sz="1600" dirty="0" smtClean="0">
                <a:solidFill>
                  <a:schemeClr val="bg1"/>
                </a:solidFill>
              </a:rPr>
              <a:t>МАСТЕРСТВА</a:t>
            </a:r>
            <a:r>
              <a:rPr lang="ru-RU" sz="1600" dirty="0" smtClean="0">
                <a:solidFill>
                  <a:schemeClr val="bg1"/>
                </a:solidFill>
                <a:ea typeface="+mj-ea"/>
              </a:rPr>
              <a:t> 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2655" y="1784524"/>
            <a:ext cx="12761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ВХОДНАЯ ДИАГНОСТИКА</a:t>
            </a:r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0366" y="788475"/>
            <a:ext cx="25798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5C738E"/>
                </a:solidFill>
              </a:rPr>
              <a:t>ОБРАЗОВАТЕЛЬНЫЙ ТРЕК</a:t>
            </a:r>
            <a:endParaRPr lang="ru-RU" sz="1400" dirty="0">
              <a:solidFill>
                <a:srgbClr val="5C738E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3187277" y="990084"/>
            <a:ext cx="1454370" cy="1237265"/>
            <a:chOff x="3122393" y="990084"/>
            <a:chExt cx="1454370" cy="1237265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96" r="21207"/>
            <a:stretch/>
          </p:blipFill>
          <p:spPr>
            <a:xfrm>
              <a:off x="3462180" y="990084"/>
              <a:ext cx="774796" cy="742312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3122393" y="1796462"/>
              <a:ext cx="145437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 smtClean="0">
                  <a:solidFill>
                    <a:schemeClr val="bg1"/>
                  </a:solidFill>
                </a:rPr>
                <a:t>ПРАКТИЧЕСКИЙ</a:t>
              </a:r>
              <a:br>
                <a:rPr lang="ru-RU" sz="1100" dirty="0" smtClean="0">
                  <a:solidFill>
                    <a:schemeClr val="bg1"/>
                  </a:solidFill>
                </a:rPr>
              </a:br>
              <a:r>
                <a:rPr lang="ru-RU" sz="1100" dirty="0" smtClean="0">
                  <a:solidFill>
                    <a:schemeClr val="bg1"/>
                  </a:solidFill>
                </a:rPr>
                <a:t>МОДУЛЬ</a:t>
              </a:r>
              <a:endParaRPr lang="ru-RU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819002" y="1059003"/>
            <a:ext cx="1926288" cy="1168346"/>
            <a:chOff x="4719839" y="1059003"/>
            <a:chExt cx="1926288" cy="1168346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3851" y="1059003"/>
              <a:ext cx="658265" cy="658265"/>
            </a:xfrm>
            <a:prstGeom prst="rect">
              <a:avLst/>
            </a:prstGeom>
          </p:spPr>
        </p:pic>
        <p:sp>
          <p:nvSpPr>
            <p:cNvPr id="27" name="Прямоугольник 26"/>
            <p:cNvSpPr/>
            <p:nvPr/>
          </p:nvSpPr>
          <p:spPr>
            <a:xfrm>
              <a:off x="4719839" y="1796462"/>
              <a:ext cx="192628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 smtClean="0">
                  <a:solidFill>
                    <a:schemeClr val="bg1"/>
                  </a:solidFill>
                </a:rPr>
                <a:t>ОБРАЗОВАТЕЛЬНЫЕ СОБЫТИЯ</a:t>
              </a:r>
              <a:endParaRPr lang="ru-RU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922646" y="1016980"/>
            <a:ext cx="1454370" cy="1202759"/>
            <a:chOff x="6521575" y="1024590"/>
            <a:chExt cx="1454370" cy="1202759"/>
          </a:xfrm>
        </p:grpSpPr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7874" y="1024590"/>
              <a:ext cx="801773" cy="692144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/>
          </p:nvSpPr>
          <p:spPr>
            <a:xfrm>
              <a:off x="6521575" y="1796462"/>
              <a:ext cx="145437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 smtClean="0">
                  <a:solidFill>
                    <a:schemeClr val="bg1"/>
                  </a:solidFill>
                </a:rPr>
                <a:t>ПРОДУКТНЫЙ МОДУЛЬ </a:t>
              </a:r>
              <a:endParaRPr lang="ru-RU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378196" y="1197386"/>
            <a:ext cx="1528553" cy="2151254"/>
            <a:chOff x="1378196" y="1197386"/>
            <a:chExt cx="1528553" cy="215125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378196" y="1796462"/>
              <a:ext cx="145437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 smtClean="0"/>
                <a:t>ТЕОРЕТИЧЕСКИЙ МОДУЛЬ</a:t>
              </a:r>
              <a:endParaRPr lang="ru-RU" sz="1100" dirty="0"/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3957" y="1197386"/>
              <a:ext cx="662848" cy="519348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1378196" y="2240644"/>
              <a:ext cx="152855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indent="-177800">
                <a:buFont typeface="Courier New" panose="02070309020205020404" pitchFamily="49" charset="0"/>
                <a:buChar char="­"/>
              </a:pPr>
              <a:r>
                <a:rPr lang="ru-RU" sz="1100" dirty="0" smtClean="0"/>
                <a:t>Элементы функциональной грамотности</a:t>
              </a:r>
            </a:p>
            <a:p>
              <a:pPr marL="177800" indent="-177800">
                <a:buFont typeface="Courier New" panose="02070309020205020404" pitchFamily="49" charset="0"/>
                <a:buChar char="­"/>
              </a:pPr>
              <a:r>
                <a:rPr lang="ru-RU" sz="1100" dirty="0" smtClean="0"/>
                <a:t>Новые </a:t>
              </a:r>
              <a:br>
                <a:rPr lang="ru-RU" sz="1100" dirty="0" smtClean="0"/>
              </a:br>
              <a:r>
                <a:rPr lang="ru-RU" sz="1100" dirty="0" smtClean="0"/>
                <a:t>учительские специализации</a:t>
              </a:r>
              <a:endParaRPr lang="ru-RU" sz="11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113094" y="2381891"/>
            <a:ext cx="17192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 smtClean="0"/>
              <a:t>Самодиагностики</a:t>
            </a:r>
            <a:br>
              <a:rPr lang="ru-RU" sz="1100" dirty="0" smtClean="0"/>
            </a:br>
            <a:r>
              <a:rPr lang="ru-RU" sz="1100" dirty="0" smtClean="0"/>
              <a:t>и выявление </a:t>
            </a:r>
            <a:br>
              <a:rPr lang="ru-RU" sz="1100" dirty="0" smtClean="0"/>
            </a:br>
            <a:r>
              <a:rPr lang="ru-RU" sz="1100" dirty="0" smtClean="0"/>
              <a:t>по ним дефицитов</a:t>
            </a:r>
            <a:endParaRPr lang="ru-RU" sz="1100" dirty="0"/>
          </a:p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/>
              <a:t>Формирование </a:t>
            </a:r>
            <a:r>
              <a:rPr lang="ru-RU" sz="1100" dirty="0" smtClean="0"/>
              <a:t>ИОП педагога </a:t>
            </a:r>
            <a:r>
              <a:rPr lang="ru-RU" sz="1100" dirty="0"/>
              <a:t>на основе диагностики</a:t>
            </a:r>
          </a:p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 smtClean="0"/>
              <a:t>Формирование грамотностей </a:t>
            </a:r>
            <a:endParaRPr lang="ru-RU" sz="1100" dirty="0"/>
          </a:p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 smtClean="0"/>
              <a:t>Новые технологии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90416" y="2381891"/>
            <a:ext cx="1883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 smtClean="0"/>
              <a:t>Профессиональная коммуникация</a:t>
            </a:r>
          </a:p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 smtClean="0"/>
              <a:t>Сетевое сообщество</a:t>
            </a:r>
          </a:p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 smtClean="0"/>
              <a:t>Организация каскада</a:t>
            </a:r>
          </a:p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 smtClean="0"/>
              <a:t>Формирование практики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7017481" y="2381891"/>
            <a:ext cx="16943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 smtClean="0"/>
              <a:t>Педагогические</a:t>
            </a:r>
            <a:br>
              <a:rPr lang="ru-RU" sz="1100" dirty="0" smtClean="0"/>
            </a:br>
            <a:r>
              <a:rPr lang="ru-RU" sz="1100" dirty="0" smtClean="0"/>
              <a:t>пробы</a:t>
            </a:r>
          </a:p>
          <a:p>
            <a:pPr marL="177800" indent="-177800">
              <a:buFont typeface="Courier New" panose="02070309020205020404" pitchFamily="49" charset="0"/>
              <a:buChar char="­"/>
            </a:pPr>
            <a:r>
              <a:rPr lang="ru-RU" sz="1100" dirty="0" smtClean="0"/>
              <a:t>Профессиональная рефлексия</a:t>
            </a:r>
            <a:endParaRPr lang="ru-RU" sz="11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0" y="4817327"/>
            <a:ext cx="9144000" cy="326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/>
          </p:nvPr>
        </p:nvGraphicFramePr>
        <p:xfrm>
          <a:off x="1519238" y="4025749"/>
          <a:ext cx="706412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5211"/>
                <a:gridCol w="1670758"/>
                <a:gridCol w="2262121"/>
                <a:gridCol w="1766030"/>
              </a:tblGrid>
              <a:tr h="18111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105760" y="3947465"/>
            <a:ext cx="12698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ДИАГНОСТИКА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ПО </a:t>
            </a:r>
            <a:r>
              <a:rPr lang="ru-RU" sz="1100" dirty="0"/>
              <a:t>ЭТАПАМ</a:t>
            </a: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51" y="3430173"/>
            <a:ext cx="651358" cy="497159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" y="1219093"/>
            <a:ext cx="610722" cy="610722"/>
          </a:xfrm>
          <a:prstGeom prst="rect">
            <a:avLst/>
          </a:prstGeom>
        </p:spPr>
      </p:pic>
      <p:graphicFrame>
        <p:nvGraphicFramePr>
          <p:cNvPr id="45" name="Таблица 44"/>
          <p:cNvGraphicFramePr>
            <a:graphicFrameLocks noGrp="1"/>
          </p:cNvGraphicFramePr>
          <p:nvPr>
            <p:extLst/>
          </p:nvPr>
        </p:nvGraphicFramePr>
        <p:xfrm>
          <a:off x="3105344" y="4475648"/>
          <a:ext cx="5478015" cy="5167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8015"/>
              </a:tblGrid>
              <a:tr h="516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Методическая работа в ОО </a:t>
                      </a:r>
                      <a:b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супервизия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наставничество, МСО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C738E">
                        <a:alpha val="6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48" name="Соединительная линия уступом 47"/>
          <p:cNvCxnSpPr>
            <a:stCxn id="52" idx="3"/>
            <a:endCxn id="45" idx="3"/>
          </p:cNvCxnSpPr>
          <p:nvPr/>
        </p:nvCxnSpPr>
        <p:spPr>
          <a:xfrm flipH="1">
            <a:off x="8583359" y="2013740"/>
            <a:ext cx="1" cy="2720266"/>
          </a:xfrm>
          <a:prstGeom prst="bentConnector3">
            <a:avLst>
              <a:gd name="adj1" fmla="val -22860000000"/>
            </a:avLst>
          </a:prstGeom>
          <a:ln w="28575">
            <a:solidFill>
              <a:srgbClr val="5C738E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/>
          <p:nvPr/>
        </p:nvCxnSpPr>
        <p:spPr>
          <a:xfrm>
            <a:off x="3090317" y="2013740"/>
            <a:ext cx="1" cy="2720266"/>
          </a:xfrm>
          <a:prstGeom prst="bentConnector3">
            <a:avLst>
              <a:gd name="adj1" fmla="val -22860000000"/>
            </a:avLst>
          </a:prstGeom>
          <a:ln w="28575">
            <a:solidFill>
              <a:srgbClr val="5C738E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3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1023732"/>
            <a:ext cx="3688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5.4. </a:t>
            </a:r>
            <a:r>
              <a:rPr lang="ru-RU" sz="1200" dirty="0" smtClean="0"/>
              <a:t>ГПРО</a:t>
            </a:r>
            <a:br>
              <a:rPr lang="ru-RU" sz="1200" dirty="0" smtClean="0"/>
            </a:br>
            <a:r>
              <a:rPr lang="ru-RU" sz="1200" dirty="0" smtClean="0"/>
              <a:t>Распространение </a:t>
            </a:r>
            <a:r>
              <a:rPr lang="ru-RU" sz="1200" dirty="0"/>
              <a:t>инновационных моделей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организации </a:t>
            </a:r>
            <a:r>
              <a:rPr lang="ru-RU" sz="1200" dirty="0"/>
              <a:t>образовательного процесса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 </a:t>
            </a:r>
            <a:r>
              <a:rPr lang="ru-RU" sz="1200" dirty="0"/>
              <a:t>использованием технологий </a:t>
            </a:r>
            <a:r>
              <a:rPr lang="ru-RU" sz="1200" dirty="0" smtClean="0"/>
              <a:t>онлайн обучения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435515" y="1023732"/>
            <a:ext cx="4515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2.4</a:t>
            </a:r>
            <a:r>
              <a:rPr lang="ru-RU" sz="1200" dirty="0"/>
              <a:t>. </a:t>
            </a:r>
            <a:r>
              <a:rPr lang="ru-RU" sz="1200" dirty="0" smtClean="0"/>
              <a:t>ГПРО</a:t>
            </a:r>
            <a:br>
              <a:rPr lang="ru-RU" sz="1200" dirty="0" smtClean="0"/>
            </a:br>
            <a:r>
              <a:rPr lang="ru-RU" sz="1200" dirty="0"/>
              <a:t>Модернизация содержания </a:t>
            </a:r>
            <a:r>
              <a:rPr lang="ru-RU" sz="1200" dirty="0" smtClean="0"/>
              <a:t>и технологий.</a:t>
            </a:r>
            <a:endParaRPr lang="ru-RU" sz="1200" dirty="0"/>
          </a:p>
          <a:p>
            <a:r>
              <a:rPr lang="ru-RU" sz="1200" dirty="0"/>
              <a:t>Обучение по вопросам введения новых ФГОС,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цифровых </a:t>
            </a:r>
            <a:r>
              <a:rPr lang="ru-RU" sz="1200" dirty="0"/>
              <a:t>технологий, реализации  предметных </a:t>
            </a:r>
            <a:r>
              <a:rPr lang="ru-RU" sz="1200" dirty="0" smtClean="0"/>
              <a:t>концепций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40783" y="1872984"/>
            <a:ext cx="3702206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050" dirty="0"/>
              <a:t>39 ОО (32 школы, 7 ДОО) из 19 МО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начнут </a:t>
            </a:r>
            <a:r>
              <a:rPr lang="ru-RU" sz="1050" dirty="0"/>
              <a:t>апробацию технологии смешанного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и </a:t>
            </a:r>
            <a:r>
              <a:rPr lang="ru-RU" sz="1050" dirty="0"/>
              <a:t>технологии проектно-исследовательской работы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с </a:t>
            </a:r>
            <a:r>
              <a:rPr lang="ru-RU" sz="1050" dirty="0"/>
              <a:t>использованием возможностей цифровых  образовательных платформ</a:t>
            </a:r>
          </a:p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050" dirty="0" smtClean="0"/>
              <a:t>КК </a:t>
            </a:r>
            <a:r>
              <a:rPr lang="ru-RU" sz="1050" dirty="0"/>
              <a:t>ИПК обеспечивает сопровождение внедрения технологий в школах, подготовку площадок практик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57134" y="1872984"/>
            <a:ext cx="41662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050" dirty="0"/>
              <a:t>Повышение квалификации педагогов и управленцев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по </a:t>
            </a:r>
            <a:r>
              <a:rPr lang="ru-RU" sz="1050" dirty="0"/>
              <a:t>вопросам </a:t>
            </a:r>
            <a:r>
              <a:rPr lang="ru-RU" sz="1050" dirty="0" smtClean="0"/>
              <a:t>функциональной грамотности</a:t>
            </a:r>
            <a:endParaRPr lang="ru-RU" sz="1050" dirty="0"/>
          </a:p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050" dirty="0"/>
              <a:t>Подготовка супервизоров для сопровождения практики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на </a:t>
            </a:r>
            <a:r>
              <a:rPr lang="ru-RU" sz="1050" dirty="0"/>
              <a:t>местах</a:t>
            </a:r>
          </a:p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050" dirty="0"/>
              <a:t>Развитие СМО на основе разработок учебных материалов</a:t>
            </a:r>
          </a:p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ru-RU" sz="1050" dirty="0"/>
              <a:t>Выделение практик через РАОП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93460" y="4078603"/>
            <a:ext cx="5542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Реализация </a:t>
            </a:r>
            <a:r>
              <a:rPr lang="ru-RU" sz="1400" dirty="0">
                <a:solidFill>
                  <a:schemeClr val="accent5">
                    <a:lumMod val="10000"/>
                  </a:schemeClr>
                </a:solidFill>
              </a:rPr>
              <a:t>треков, включая  практику под руководством супервизоров и участие в мероприятиях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151497" y="1145060"/>
            <a:ext cx="8873557" cy="2272723"/>
          </a:xfrm>
          <a:custGeom>
            <a:avLst/>
            <a:gdLst>
              <a:gd name="connsiteX0" fmla="*/ 0 w 8229600"/>
              <a:gd name="connsiteY0" fmla="*/ 0 h 1621632"/>
              <a:gd name="connsiteX1" fmla="*/ 0 w 8229600"/>
              <a:gd name="connsiteY1" fmla="*/ 1621632 h 1621632"/>
              <a:gd name="connsiteX2" fmla="*/ 8229600 w 8229600"/>
              <a:gd name="connsiteY2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29600" h="1621632">
                <a:moveTo>
                  <a:pt x="0" y="0"/>
                </a:moveTo>
                <a:lnTo>
                  <a:pt x="0" y="1621632"/>
                </a:lnTo>
                <a:lnTo>
                  <a:pt x="8229600" y="1621632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miter lim="800000"/>
            <a:headEnd type="diamond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478" y="3509801"/>
            <a:ext cx="6774571" cy="553294"/>
          </a:xfrm>
          <a:prstGeom prst="rect">
            <a:avLst/>
          </a:prstGeom>
          <a:solidFill>
            <a:srgbClr val="5C738E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Центр непрерывного повышения профессионального мастерства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95901" y="3351910"/>
            <a:ext cx="102441" cy="221041"/>
          </a:xfrm>
          <a:prstGeom prst="roundRect">
            <a:avLst>
              <a:gd name="adj" fmla="val 27506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30325" y="3324881"/>
            <a:ext cx="102441" cy="221041"/>
          </a:xfrm>
          <a:prstGeom prst="roundRect">
            <a:avLst>
              <a:gd name="adj" fmla="val 27506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64749" y="3324881"/>
            <a:ext cx="102441" cy="221041"/>
          </a:xfrm>
          <a:prstGeom prst="roundRect">
            <a:avLst>
              <a:gd name="adj" fmla="val 27506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99173" y="3324881"/>
            <a:ext cx="102441" cy="221041"/>
          </a:xfrm>
          <a:prstGeom prst="roundRect">
            <a:avLst>
              <a:gd name="adj" fmla="val 27506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33597" y="3324881"/>
            <a:ext cx="102441" cy="221041"/>
          </a:xfrm>
          <a:prstGeom prst="roundRect">
            <a:avLst>
              <a:gd name="adj" fmla="val 27506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763333" y="143470"/>
            <a:ext cx="738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ВЗАИМОСВЯЗЬ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498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/>
          <p:cNvSpPr txBox="1"/>
          <p:nvPr/>
        </p:nvSpPr>
        <p:spPr>
          <a:xfrm>
            <a:off x="1755934" y="-14868"/>
            <a:ext cx="7388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a typeface="+mj-ea"/>
              </a:rPr>
              <a:t>ПОВЫШЕНИЕ ЭФФЕКТИВНОСТИ</a:t>
            </a:r>
            <a:br>
              <a:rPr lang="ru-RU" sz="2800" dirty="0" smtClean="0">
                <a:solidFill>
                  <a:schemeClr val="bg1"/>
                </a:solidFill>
                <a:ea typeface="+mj-ea"/>
              </a:rPr>
            </a:br>
            <a:r>
              <a:rPr lang="ru-RU" sz="1600" dirty="0" smtClean="0">
                <a:solidFill>
                  <a:schemeClr val="bg1"/>
                </a:solidFill>
              </a:rPr>
              <a:t>ВСЕХ РУКОВОДИТЕЛЕЙ ОО РЕГИОНА</a:t>
            </a:r>
            <a:endParaRPr lang="ru-RU" sz="28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3091" y="1357254"/>
            <a:ext cx="1516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400" dirty="0"/>
              <a:t>Модель компетентности руководителя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719517" y="1357254"/>
            <a:ext cx="17805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ru-RU" sz="1400" dirty="0"/>
              <a:t>Мониторинг эффективности деятельности ОО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546498" y="3262342"/>
            <a:ext cx="29207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400" dirty="0" smtClean="0"/>
              <a:t>Показатели </a:t>
            </a:r>
            <a:br>
              <a:rPr lang="ru-RU" sz="1400" dirty="0" smtClean="0"/>
            </a:br>
            <a:r>
              <a:rPr lang="ru-RU" sz="1400" dirty="0" smtClean="0"/>
              <a:t>эффективности </a:t>
            </a:r>
            <a:r>
              <a:rPr lang="ru-RU" sz="1400" dirty="0"/>
              <a:t>руководителя, </a:t>
            </a:r>
            <a:r>
              <a:rPr lang="ru-RU" sz="1400" dirty="0" smtClean="0"/>
              <a:t> </a:t>
            </a:r>
            <a:r>
              <a:rPr lang="ru-RU" sz="1400" dirty="0"/>
              <a:t>стимулирования </a:t>
            </a:r>
            <a:r>
              <a:rPr lang="ru-RU" sz="1400" dirty="0" smtClean="0"/>
              <a:t>руководителя,</a:t>
            </a:r>
          </a:p>
          <a:p>
            <a:pPr marL="0" indent="0">
              <a:buNone/>
            </a:pPr>
            <a:r>
              <a:rPr lang="ru-RU" sz="1400" dirty="0" smtClean="0"/>
              <a:t>оценка компетентности руководителя</a:t>
            </a:r>
            <a:endParaRPr lang="ru-RU" sz="1400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631762" y="3639756"/>
            <a:ext cx="2868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ru-RU" sz="1400" dirty="0"/>
              <a:t>Аттестация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руководителя на </a:t>
            </a:r>
            <a:r>
              <a:rPr lang="ru-RU" sz="1400" dirty="0"/>
              <a:t>основе профессионального стандарта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230560" y="967079"/>
            <a:ext cx="1367885" cy="1369557"/>
            <a:chOff x="140444" y="967079"/>
            <a:chExt cx="1367885" cy="1369557"/>
          </a:xfrm>
        </p:grpSpPr>
        <p:sp>
          <p:nvSpPr>
            <p:cNvPr id="15" name="Стрелка вниз 14"/>
            <p:cNvSpPr/>
            <p:nvPr/>
          </p:nvSpPr>
          <p:spPr>
            <a:xfrm>
              <a:off x="140444" y="1040636"/>
              <a:ext cx="288000" cy="1296000"/>
            </a:xfrm>
            <a:prstGeom prst="downArrow">
              <a:avLst>
                <a:gd name="adj1" fmla="val 50000"/>
                <a:gd name="adj2" fmla="val 84314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Стрелка вниз 125"/>
            <p:cNvSpPr/>
            <p:nvPr/>
          </p:nvSpPr>
          <p:spPr>
            <a:xfrm rot="16200000">
              <a:off x="716329" y="463079"/>
              <a:ext cx="288000" cy="1296000"/>
            </a:xfrm>
            <a:prstGeom prst="downArrow">
              <a:avLst>
                <a:gd name="adj1" fmla="val 50000"/>
                <a:gd name="adj2" fmla="val 84314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 flipH="1">
            <a:off x="7545556" y="967079"/>
            <a:ext cx="1367885" cy="1369557"/>
            <a:chOff x="140444" y="967079"/>
            <a:chExt cx="1367885" cy="1369557"/>
          </a:xfrm>
        </p:grpSpPr>
        <p:sp>
          <p:nvSpPr>
            <p:cNvPr id="128" name="Стрелка вниз 127"/>
            <p:cNvSpPr/>
            <p:nvPr/>
          </p:nvSpPr>
          <p:spPr>
            <a:xfrm>
              <a:off x="140444" y="1040636"/>
              <a:ext cx="288000" cy="1296000"/>
            </a:xfrm>
            <a:prstGeom prst="downArrow">
              <a:avLst>
                <a:gd name="adj1" fmla="val 50000"/>
                <a:gd name="adj2" fmla="val 84314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Стрелка вниз 128"/>
            <p:cNvSpPr/>
            <p:nvPr/>
          </p:nvSpPr>
          <p:spPr>
            <a:xfrm rot="16200000">
              <a:off x="716329" y="463079"/>
              <a:ext cx="288000" cy="1296000"/>
            </a:xfrm>
            <a:prstGeom prst="downArrow">
              <a:avLst>
                <a:gd name="adj1" fmla="val 50000"/>
                <a:gd name="adj2" fmla="val 84314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 flipV="1">
            <a:off x="230560" y="3338853"/>
            <a:ext cx="1367885" cy="1369557"/>
            <a:chOff x="140444" y="967079"/>
            <a:chExt cx="1367885" cy="1369557"/>
          </a:xfrm>
        </p:grpSpPr>
        <p:sp>
          <p:nvSpPr>
            <p:cNvPr id="131" name="Стрелка вниз 130"/>
            <p:cNvSpPr/>
            <p:nvPr/>
          </p:nvSpPr>
          <p:spPr>
            <a:xfrm>
              <a:off x="140444" y="1040636"/>
              <a:ext cx="288000" cy="1296000"/>
            </a:xfrm>
            <a:prstGeom prst="downArrow">
              <a:avLst>
                <a:gd name="adj1" fmla="val 50000"/>
                <a:gd name="adj2" fmla="val 84314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Стрелка вниз 131"/>
            <p:cNvSpPr/>
            <p:nvPr/>
          </p:nvSpPr>
          <p:spPr>
            <a:xfrm rot="16200000">
              <a:off x="716329" y="463079"/>
              <a:ext cx="288000" cy="1296000"/>
            </a:xfrm>
            <a:prstGeom prst="downArrow">
              <a:avLst>
                <a:gd name="adj1" fmla="val 50000"/>
                <a:gd name="adj2" fmla="val 84314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 flipH="1" flipV="1">
            <a:off x="7545556" y="3338853"/>
            <a:ext cx="1367885" cy="1369557"/>
            <a:chOff x="140444" y="967079"/>
            <a:chExt cx="1367885" cy="1369557"/>
          </a:xfrm>
        </p:grpSpPr>
        <p:sp>
          <p:nvSpPr>
            <p:cNvPr id="134" name="Стрелка вниз 133"/>
            <p:cNvSpPr/>
            <p:nvPr/>
          </p:nvSpPr>
          <p:spPr>
            <a:xfrm>
              <a:off x="140444" y="1040636"/>
              <a:ext cx="288000" cy="1296000"/>
            </a:xfrm>
            <a:prstGeom prst="downArrow">
              <a:avLst>
                <a:gd name="adj1" fmla="val 50000"/>
                <a:gd name="adj2" fmla="val 84314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Стрелка вниз 134"/>
            <p:cNvSpPr/>
            <p:nvPr/>
          </p:nvSpPr>
          <p:spPr>
            <a:xfrm rot="16200000">
              <a:off x="716329" y="463079"/>
              <a:ext cx="288000" cy="1296000"/>
            </a:xfrm>
            <a:prstGeom prst="downArrow">
              <a:avLst>
                <a:gd name="adj1" fmla="val 50000"/>
                <a:gd name="adj2" fmla="val 84314"/>
              </a:avLst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372691" y="1114424"/>
            <a:ext cx="8403009" cy="3438526"/>
          </a:xfrm>
          <a:prstGeom prst="rect">
            <a:avLst/>
          </a:prstGeom>
          <a:noFill/>
          <a:ln w="12700">
            <a:solidFill>
              <a:srgbClr val="5C738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592626" y="3033824"/>
            <a:ext cx="2145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Смысловая рамка</a:t>
            </a:r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4" b="-1"/>
          <a:stretch/>
        </p:blipFill>
        <p:spPr>
          <a:xfrm>
            <a:off x="3748953" y="1111079"/>
            <a:ext cx="1636569" cy="17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ипк новый">
  <a:themeElements>
    <a:clrScheme name="5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5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открытие 20.02.13 Microsoft Office PowerPoint</Template>
  <TotalTime>9043</TotalTime>
  <Words>788</Words>
  <Application>Microsoft Office PowerPoint</Application>
  <PresentationFormat>Экран (16:9)</PresentationFormat>
  <Paragraphs>278</Paragraphs>
  <Slides>19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5_ипк новый</vt:lpstr>
      <vt:lpstr>«Розетка»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Института  на второе полугодие 2013 года</dc:title>
  <dc:creator>Admin</dc:creator>
  <cp:lastModifiedBy>guest_user</cp:lastModifiedBy>
  <cp:revision>924</cp:revision>
  <dcterms:created xsi:type="dcterms:W3CDTF">2013-10-16T01:52:50Z</dcterms:created>
  <dcterms:modified xsi:type="dcterms:W3CDTF">2019-11-14T14:25:12Z</dcterms:modified>
</cp:coreProperties>
</file>