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8"/>
  </p:notesMasterIdLst>
  <p:sldIdLst>
    <p:sldId id="256" r:id="rId2"/>
    <p:sldId id="280" r:id="rId3"/>
    <p:sldId id="340" r:id="rId4"/>
    <p:sldId id="341" r:id="rId5"/>
    <p:sldId id="342" r:id="rId6"/>
    <p:sldId id="343" r:id="rId7"/>
    <p:sldId id="344" r:id="rId8"/>
    <p:sldId id="358" r:id="rId9"/>
    <p:sldId id="346" r:id="rId10"/>
    <p:sldId id="347" r:id="rId11"/>
    <p:sldId id="350" r:id="rId12"/>
    <p:sldId id="348" r:id="rId13"/>
    <p:sldId id="352" r:id="rId14"/>
    <p:sldId id="353" r:id="rId15"/>
    <p:sldId id="356" r:id="rId16"/>
    <p:sldId id="35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733" userDrawn="1">
          <p15:clr>
            <a:srgbClr val="A4A3A4"/>
          </p15:clr>
        </p15:guide>
        <p15:guide id="3" pos="70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342"/>
      </p:cViewPr>
      <p:guideLst>
        <p:guide orient="horz" pos="391"/>
        <p:guide pos="733"/>
        <p:guide pos="70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88227-C660-412F-90BF-C35C3D62B92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C8D3CE-F0D2-435D-B0C4-8FF5F733663E}">
      <dgm:prSet phldrT="[Текст]" phldr="1"/>
      <dgm:spPr/>
      <dgm:t>
        <a:bodyPr/>
        <a:lstStyle/>
        <a:p>
          <a:endParaRPr lang="ru-RU" dirty="0"/>
        </a:p>
      </dgm:t>
    </dgm:pt>
    <dgm:pt modelId="{E6376C20-C21F-443C-A015-311BA3FFBEC8}" type="parTrans" cxnId="{904633AA-2723-49E1-BA66-D5AAA1245B90}">
      <dgm:prSet/>
      <dgm:spPr/>
      <dgm:t>
        <a:bodyPr/>
        <a:lstStyle/>
        <a:p>
          <a:endParaRPr lang="ru-RU"/>
        </a:p>
      </dgm:t>
    </dgm:pt>
    <dgm:pt modelId="{B8480875-7E31-4379-8B1F-459D8AFDE407}" type="sibTrans" cxnId="{904633AA-2723-49E1-BA66-D5AAA1245B90}">
      <dgm:prSet/>
      <dgm:spPr/>
      <dgm:t>
        <a:bodyPr/>
        <a:lstStyle/>
        <a:p>
          <a:endParaRPr lang="ru-RU"/>
        </a:p>
      </dgm:t>
    </dgm:pt>
    <dgm:pt modelId="{E79B5B81-72D9-4EEE-83C6-AF1D54C4D398}">
      <dgm:prSet phldrT="[Текст]" custT="1"/>
      <dgm:spPr/>
      <dgm:t>
        <a:bodyPr/>
        <a:lstStyle/>
        <a:p>
          <a:r>
            <a:rPr lang="ru-RU" sz="3600" dirty="0" smtClean="0">
              <a:latin typeface="Arial Narrow" panose="020B0606020202030204" pitchFamily="34" charset="0"/>
            </a:rPr>
            <a:t>Концепция региональной системы оценки качества начального общего образования в Красноярском крае</a:t>
          </a:r>
          <a:endParaRPr lang="ru-RU" sz="3600" dirty="0">
            <a:latin typeface="Arial Narrow" panose="020B0606020202030204" pitchFamily="34" charset="0"/>
          </a:endParaRPr>
        </a:p>
      </dgm:t>
    </dgm:pt>
    <dgm:pt modelId="{9CD3BC23-D728-4BAE-8B7D-807774F9D149}" type="sibTrans" cxnId="{AF1D8082-C45E-4D85-B1DB-2DC0100000EE}">
      <dgm:prSet/>
      <dgm:spPr/>
      <dgm:t>
        <a:bodyPr/>
        <a:lstStyle/>
        <a:p>
          <a:endParaRPr lang="ru-RU"/>
        </a:p>
      </dgm:t>
    </dgm:pt>
    <dgm:pt modelId="{7F1FAAF7-20F5-458B-803F-0D8BE942CFDD}" type="parTrans" cxnId="{AF1D8082-C45E-4D85-B1DB-2DC0100000EE}">
      <dgm:prSet/>
      <dgm:spPr/>
      <dgm:t>
        <a:bodyPr/>
        <a:lstStyle/>
        <a:p>
          <a:endParaRPr lang="ru-RU"/>
        </a:p>
      </dgm:t>
    </dgm:pt>
    <dgm:pt modelId="{3EC2AF55-B824-4161-A070-2D15EDB12E6D}" type="pres">
      <dgm:prSet presAssocID="{46488227-C660-412F-90BF-C35C3D62B92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4C7FC51-97E5-4980-B9CE-F0AEE75DBC81}" type="pres">
      <dgm:prSet presAssocID="{6AC8D3CE-F0D2-435D-B0C4-8FF5F733663E}" presName="thickLine" presStyleLbl="alignNode1" presStyleIdx="0" presStyleCnt="1"/>
      <dgm:spPr>
        <a:ln>
          <a:noFill/>
        </a:ln>
      </dgm:spPr>
    </dgm:pt>
    <dgm:pt modelId="{09093DA1-022D-4319-B112-9A50C45C210E}" type="pres">
      <dgm:prSet presAssocID="{6AC8D3CE-F0D2-435D-B0C4-8FF5F733663E}" presName="horz1" presStyleCnt="0"/>
      <dgm:spPr/>
    </dgm:pt>
    <dgm:pt modelId="{E9EF268E-4BE2-4F19-AC22-0E8450D35029}" type="pres">
      <dgm:prSet presAssocID="{6AC8D3CE-F0D2-435D-B0C4-8FF5F733663E}" presName="tx1" presStyleLbl="revTx" presStyleIdx="0" presStyleCnt="2"/>
      <dgm:spPr/>
      <dgm:t>
        <a:bodyPr/>
        <a:lstStyle/>
        <a:p>
          <a:endParaRPr lang="ru-RU"/>
        </a:p>
      </dgm:t>
    </dgm:pt>
    <dgm:pt modelId="{A909C389-16AD-4C9E-833E-F69A2E6D6A9D}" type="pres">
      <dgm:prSet presAssocID="{6AC8D3CE-F0D2-435D-B0C4-8FF5F733663E}" presName="vert1" presStyleCnt="0"/>
      <dgm:spPr/>
    </dgm:pt>
    <dgm:pt modelId="{145AD48C-12D9-4B4B-AD2C-DDB913982EF3}" type="pres">
      <dgm:prSet presAssocID="{E79B5B81-72D9-4EEE-83C6-AF1D54C4D398}" presName="vertSpace2a" presStyleCnt="0"/>
      <dgm:spPr/>
    </dgm:pt>
    <dgm:pt modelId="{AF23AC19-D061-435B-BE20-C5F488707D73}" type="pres">
      <dgm:prSet presAssocID="{E79B5B81-72D9-4EEE-83C6-AF1D54C4D398}" presName="horz2" presStyleCnt="0"/>
      <dgm:spPr/>
    </dgm:pt>
    <dgm:pt modelId="{D08DDF92-3ABB-414C-BFC3-0789E324F693}" type="pres">
      <dgm:prSet presAssocID="{E79B5B81-72D9-4EEE-83C6-AF1D54C4D398}" presName="horzSpace2" presStyleCnt="0"/>
      <dgm:spPr/>
    </dgm:pt>
    <dgm:pt modelId="{71C01F44-2727-4446-9E3A-92F3DB096A2D}" type="pres">
      <dgm:prSet presAssocID="{E79B5B81-72D9-4EEE-83C6-AF1D54C4D398}" presName="tx2" presStyleLbl="revTx" presStyleIdx="1" presStyleCnt="2" custScaleX="137173" custScaleY="2000000"/>
      <dgm:spPr/>
      <dgm:t>
        <a:bodyPr/>
        <a:lstStyle/>
        <a:p>
          <a:endParaRPr lang="ru-RU"/>
        </a:p>
      </dgm:t>
    </dgm:pt>
    <dgm:pt modelId="{87D5C692-E663-48CA-99AD-7A48D2E6C170}" type="pres">
      <dgm:prSet presAssocID="{E79B5B81-72D9-4EEE-83C6-AF1D54C4D398}" presName="vert2" presStyleCnt="0"/>
      <dgm:spPr/>
    </dgm:pt>
    <dgm:pt modelId="{4C7D5E41-A83A-4A9E-8C20-7091E4A16E0F}" type="pres">
      <dgm:prSet presAssocID="{E79B5B81-72D9-4EEE-83C6-AF1D54C4D398}" presName="thinLine2b" presStyleLbl="callout" presStyleIdx="0" presStyleCnt="1" custLinFactY="4084516" custLinFactNeighborX="1260" custLinFactNeighborY="4100000"/>
      <dgm:spPr>
        <a:ln>
          <a:noFill/>
        </a:ln>
      </dgm:spPr>
    </dgm:pt>
    <dgm:pt modelId="{5F14E7E0-3EF8-43C4-BF20-2C9914B27CD6}" type="pres">
      <dgm:prSet presAssocID="{E79B5B81-72D9-4EEE-83C6-AF1D54C4D398}" presName="vertSpace2b" presStyleCnt="0"/>
      <dgm:spPr/>
    </dgm:pt>
  </dgm:ptLst>
  <dgm:cxnLst>
    <dgm:cxn modelId="{AF1D8082-C45E-4D85-B1DB-2DC0100000EE}" srcId="{6AC8D3CE-F0D2-435D-B0C4-8FF5F733663E}" destId="{E79B5B81-72D9-4EEE-83C6-AF1D54C4D398}" srcOrd="0" destOrd="0" parTransId="{7F1FAAF7-20F5-458B-803F-0D8BE942CFDD}" sibTransId="{9CD3BC23-D728-4BAE-8B7D-807774F9D149}"/>
    <dgm:cxn modelId="{4F9CE04F-7244-4E11-AF2B-B41F66271C45}" type="presOf" srcId="{46488227-C660-412F-90BF-C35C3D62B923}" destId="{3EC2AF55-B824-4161-A070-2D15EDB12E6D}" srcOrd="0" destOrd="0" presId="urn:microsoft.com/office/officeart/2008/layout/LinedList"/>
    <dgm:cxn modelId="{904633AA-2723-49E1-BA66-D5AAA1245B90}" srcId="{46488227-C660-412F-90BF-C35C3D62B923}" destId="{6AC8D3CE-F0D2-435D-B0C4-8FF5F733663E}" srcOrd="0" destOrd="0" parTransId="{E6376C20-C21F-443C-A015-311BA3FFBEC8}" sibTransId="{B8480875-7E31-4379-8B1F-459D8AFDE407}"/>
    <dgm:cxn modelId="{B6FD786B-DBB5-4F77-BB91-2B0785FC1A1D}" type="presOf" srcId="{6AC8D3CE-F0D2-435D-B0C4-8FF5F733663E}" destId="{E9EF268E-4BE2-4F19-AC22-0E8450D35029}" srcOrd="0" destOrd="0" presId="urn:microsoft.com/office/officeart/2008/layout/LinedList"/>
    <dgm:cxn modelId="{B81F1E9F-E138-49A1-8C4C-605FA665B5CD}" type="presOf" srcId="{E79B5B81-72D9-4EEE-83C6-AF1D54C4D398}" destId="{71C01F44-2727-4446-9E3A-92F3DB096A2D}" srcOrd="0" destOrd="0" presId="urn:microsoft.com/office/officeart/2008/layout/LinedList"/>
    <dgm:cxn modelId="{53CE4BBF-C224-42C6-8137-428F5F3F8B83}" type="presParOf" srcId="{3EC2AF55-B824-4161-A070-2D15EDB12E6D}" destId="{A4C7FC51-97E5-4980-B9CE-F0AEE75DBC81}" srcOrd="0" destOrd="0" presId="urn:microsoft.com/office/officeart/2008/layout/LinedList"/>
    <dgm:cxn modelId="{EAA8A763-48CD-4E81-9E41-D54B990E2C0B}" type="presParOf" srcId="{3EC2AF55-B824-4161-A070-2D15EDB12E6D}" destId="{09093DA1-022D-4319-B112-9A50C45C210E}" srcOrd="1" destOrd="0" presId="urn:microsoft.com/office/officeart/2008/layout/LinedList"/>
    <dgm:cxn modelId="{8962FF8D-8493-43E5-AEDD-BB60749C842D}" type="presParOf" srcId="{09093DA1-022D-4319-B112-9A50C45C210E}" destId="{E9EF268E-4BE2-4F19-AC22-0E8450D35029}" srcOrd="0" destOrd="0" presId="urn:microsoft.com/office/officeart/2008/layout/LinedList"/>
    <dgm:cxn modelId="{E6AC6C59-D1BA-4507-A555-43046CB99541}" type="presParOf" srcId="{09093DA1-022D-4319-B112-9A50C45C210E}" destId="{A909C389-16AD-4C9E-833E-F69A2E6D6A9D}" srcOrd="1" destOrd="0" presId="urn:microsoft.com/office/officeart/2008/layout/LinedList"/>
    <dgm:cxn modelId="{0A064CD9-B517-41BB-9780-D4C4EC0AD732}" type="presParOf" srcId="{A909C389-16AD-4C9E-833E-F69A2E6D6A9D}" destId="{145AD48C-12D9-4B4B-AD2C-DDB913982EF3}" srcOrd="0" destOrd="0" presId="urn:microsoft.com/office/officeart/2008/layout/LinedList"/>
    <dgm:cxn modelId="{F8A0DB13-DE17-492F-B4D9-4BDE3E0568A8}" type="presParOf" srcId="{A909C389-16AD-4C9E-833E-F69A2E6D6A9D}" destId="{AF23AC19-D061-435B-BE20-C5F488707D73}" srcOrd="1" destOrd="0" presId="urn:microsoft.com/office/officeart/2008/layout/LinedList"/>
    <dgm:cxn modelId="{C49B0C7C-6C6C-4100-9C93-6C02B49E3307}" type="presParOf" srcId="{AF23AC19-D061-435B-BE20-C5F488707D73}" destId="{D08DDF92-3ABB-414C-BFC3-0789E324F693}" srcOrd="0" destOrd="0" presId="urn:microsoft.com/office/officeart/2008/layout/LinedList"/>
    <dgm:cxn modelId="{3A0052F6-1B3F-4B1F-A61E-7423E562DDB8}" type="presParOf" srcId="{AF23AC19-D061-435B-BE20-C5F488707D73}" destId="{71C01F44-2727-4446-9E3A-92F3DB096A2D}" srcOrd="1" destOrd="0" presId="urn:microsoft.com/office/officeart/2008/layout/LinedList"/>
    <dgm:cxn modelId="{22E7DEAF-6043-4847-B1A3-65E9693BDDF2}" type="presParOf" srcId="{AF23AC19-D061-435B-BE20-C5F488707D73}" destId="{87D5C692-E663-48CA-99AD-7A48D2E6C170}" srcOrd="2" destOrd="0" presId="urn:microsoft.com/office/officeart/2008/layout/LinedList"/>
    <dgm:cxn modelId="{07BED708-2F81-4478-AB9F-C10127309F85}" type="presParOf" srcId="{A909C389-16AD-4C9E-833E-F69A2E6D6A9D}" destId="{4C7D5E41-A83A-4A9E-8C20-7091E4A16E0F}" srcOrd="2" destOrd="0" presId="urn:microsoft.com/office/officeart/2008/layout/LinedList"/>
    <dgm:cxn modelId="{0E834A5E-684A-472C-A7E6-8710B157A369}" type="presParOf" srcId="{A909C389-16AD-4C9E-833E-F69A2E6D6A9D}" destId="{5F14E7E0-3EF8-43C4-BF20-2C9914B27CD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54D359-7102-4DAF-9D44-DEA36BBBA2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92A2-3DC9-4E11-AF19-35F6B4AC957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>
              <a:latin typeface="Arial Narrow" panose="020B0606020202030204" pitchFamily="34" charset="0"/>
            </a:rPr>
            <a:t>Оценка личностных результатов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AFBD8E89-80A7-4FE2-A29A-A9E72D615AD6}" type="parTrans" cxnId="{61AE2F7D-61A6-47CE-A66B-D05FA31AFAEA}">
      <dgm:prSet/>
      <dgm:spPr/>
      <dgm:t>
        <a:bodyPr/>
        <a:lstStyle/>
        <a:p>
          <a:endParaRPr lang="ru-RU"/>
        </a:p>
      </dgm:t>
    </dgm:pt>
    <dgm:pt modelId="{CC519B21-6EE8-4B66-8863-0F3001ECF25D}" type="sibTrans" cxnId="{61AE2F7D-61A6-47CE-A66B-D05FA31AFAEA}">
      <dgm:prSet/>
      <dgm:spPr/>
      <dgm:t>
        <a:bodyPr/>
        <a:lstStyle/>
        <a:p>
          <a:endParaRPr lang="ru-RU"/>
        </a:p>
      </dgm:t>
    </dgm:pt>
    <dgm:pt modelId="{2899F81B-B8B3-4C5C-9123-AD815E908287}">
      <dgm:prSet phldrT="[Текст]" custT="1"/>
      <dgm:spPr/>
      <dgm:t>
        <a:bodyPr/>
        <a:lstStyle/>
        <a:p>
          <a:pPr>
            <a:spcBef>
              <a:spcPts val="60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Мотивы учения (мотивация)</a:t>
          </a:r>
          <a:endParaRPr lang="ru-RU" sz="24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84008A3-2086-4AAC-9797-D11AE54B4BC3}" type="parTrans" cxnId="{0029FE9F-604F-46D5-BEB4-50BD84577C8C}">
      <dgm:prSet/>
      <dgm:spPr/>
      <dgm:t>
        <a:bodyPr/>
        <a:lstStyle/>
        <a:p>
          <a:endParaRPr lang="ru-RU"/>
        </a:p>
      </dgm:t>
    </dgm:pt>
    <dgm:pt modelId="{FFD34B13-8E4D-4C00-B3FB-8AC3035EF3A6}" type="sibTrans" cxnId="{0029FE9F-604F-46D5-BEB4-50BD84577C8C}">
      <dgm:prSet/>
      <dgm:spPr/>
      <dgm:t>
        <a:bodyPr/>
        <a:lstStyle/>
        <a:p>
          <a:endParaRPr lang="ru-RU"/>
        </a:p>
      </dgm:t>
    </dgm:pt>
    <dgm:pt modelId="{78140EE9-7020-4409-BBD8-144855C0EDF5}">
      <dgm:prSet custT="1"/>
      <dgm:spPr/>
      <dgm:t>
        <a:bodyPr/>
        <a:lstStyle/>
        <a:p>
          <a:endParaRPr lang="ru-RU" sz="2400" dirty="0" smtClean="0">
            <a:solidFill>
              <a:schemeClr val="accent1"/>
            </a:solidFill>
            <a:latin typeface="Arial Narrow" panose="020B0606020202030204" pitchFamily="34" charset="0"/>
          </a:endParaRPr>
        </a:p>
      </dgm:t>
    </dgm:pt>
    <dgm:pt modelId="{6B1A141B-F34D-467D-85D2-1DD8FFFADD1D}" type="parTrans" cxnId="{7C7231B6-A48B-40D0-92E6-D766383F36E3}">
      <dgm:prSet/>
      <dgm:spPr/>
      <dgm:t>
        <a:bodyPr/>
        <a:lstStyle/>
        <a:p>
          <a:endParaRPr lang="ru-RU"/>
        </a:p>
      </dgm:t>
    </dgm:pt>
    <dgm:pt modelId="{C112F068-6036-4A19-852A-87BF20876A95}" type="sibTrans" cxnId="{7C7231B6-A48B-40D0-92E6-D766383F36E3}">
      <dgm:prSet/>
      <dgm:spPr/>
      <dgm:t>
        <a:bodyPr/>
        <a:lstStyle/>
        <a:p>
          <a:endParaRPr lang="ru-RU"/>
        </a:p>
      </dgm:t>
    </dgm:pt>
    <dgm:pt modelId="{E2AB82B0-564C-4832-85B1-441D22D25E67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Профессиональное самоопределение</a:t>
          </a:r>
        </a:p>
      </dgm:t>
    </dgm:pt>
    <dgm:pt modelId="{D3B8B15D-9338-4D48-977C-D84446985CBF}" type="sibTrans" cxnId="{37C3B309-DA43-46A7-AE9D-E0B761E1A0E7}">
      <dgm:prSet/>
      <dgm:spPr/>
      <dgm:t>
        <a:bodyPr/>
        <a:lstStyle/>
        <a:p>
          <a:endParaRPr lang="ru-RU"/>
        </a:p>
      </dgm:t>
    </dgm:pt>
    <dgm:pt modelId="{4FF74895-45C1-47F3-8986-7EFE0BE44F58}" type="parTrans" cxnId="{37C3B309-DA43-46A7-AE9D-E0B761E1A0E7}">
      <dgm:prSet/>
      <dgm:spPr/>
      <dgm:t>
        <a:bodyPr/>
        <a:lstStyle/>
        <a:p>
          <a:endParaRPr lang="ru-RU"/>
        </a:p>
      </dgm:t>
    </dgm:pt>
    <dgm:pt modelId="{AB826960-4E51-4C8C-A134-0F2A88C4AD2A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Ценностные ориентиры, гражданская идентичность (эмоциональный компонент)</a:t>
          </a:r>
        </a:p>
      </dgm:t>
    </dgm:pt>
    <dgm:pt modelId="{3CECD4E7-7FD8-4E25-BEAB-F7945C6B1EFD}" type="sibTrans" cxnId="{067A4079-67B3-4FF4-8A32-03D3A8793ECC}">
      <dgm:prSet/>
      <dgm:spPr/>
      <dgm:t>
        <a:bodyPr/>
        <a:lstStyle/>
        <a:p>
          <a:endParaRPr lang="ru-RU"/>
        </a:p>
      </dgm:t>
    </dgm:pt>
    <dgm:pt modelId="{36CCA297-2B95-4705-901F-75856ABADC7D}" type="parTrans" cxnId="{067A4079-67B3-4FF4-8A32-03D3A8793ECC}">
      <dgm:prSet/>
      <dgm:spPr/>
      <dgm:t>
        <a:bodyPr/>
        <a:lstStyle/>
        <a:p>
          <a:endParaRPr lang="ru-RU"/>
        </a:p>
      </dgm:t>
    </dgm:pt>
    <dgm:pt modelId="{39C62F5B-D6FF-4323-B0AE-4A669D65C8F1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Arial Narrow" panose="020B0606020202030204" pitchFamily="34" charset="0"/>
            </a:rPr>
            <a:t>Личностное самоопределение (самооценка)</a:t>
          </a:r>
        </a:p>
      </dgm:t>
    </dgm:pt>
    <dgm:pt modelId="{11A3E467-7DCE-45CC-B210-2AB8FBFA7710}" type="sibTrans" cxnId="{634AE269-09EA-4016-8054-97F499EFAE9A}">
      <dgm:prSet/>
      <dgm:spPr/>
      <dgm:t>
        <a:bodyPr/>
        <a:lstStyle/>
        <a:p>
          <a:endParaRPr lang="ru-RU"/>
        </a:p>
      </dgm:t>
    </dgm:pt>
    <dgm:pt modelId="{9B213700-9744-46B8-8A02-F47103675A31}" type="parTrans" cxnId="{634AE269-09EA-4016-8054-97F499EFAE9A}">
      <dgm:prSet/>
      <dgm:spPr/>
      <dgm:t>
        <a:bodyPr/>
        <a:lstStyle/>
        <a:p>
          <a:endParaRPr lang="ru-RU"/>
        </a:p>
      </dgm:t>
    </dgm:pt>
    <dgm:pt modelId="{9F374AA3-62E9-443B-B51C-8D6BBEDA2C02}">
      <dgm:prSet phldrT="[Текст]" custT="1"/>
      <dgm:spPr/>
      <dgm:t>
        <a:bodyPr/>
        <a:lstStyle/>
        <a:p>
          <a:pPr>
            <a:spcBef>
              <a:spcPts val="600"/>
            </a:spcBef>
          </a:pPr>
          <a:endParaRPr lang="ru-RU" sz="900" dirty="0">
            <a:solidFill>
              <a:schemeClr val="accent1"/>
            </a:solidFill>
            <a:latin typeface="Arial Narrow" panose="020B0606020202030204" pitchFamily="34" charset="0"/>
          </a:endParaRPr>
        </a:p>
      </dgm:t>
    </dgm:pt>
    <dgm:pt modelId="{4D81B221-B3B2-4C8F-9B40-FD40285B4373}" type="parTrans" cxnId="{B9352F46-0C97-41F3-908C-250581F50D3B}">
      <dgm:prSet/>
      <dgm:spPr/>
      <dgm:t>
        <a:bodyPr/>
        <a:lstStyle/>
        <a:p>
          <a:endParaRPr lang="ru-RU"/>
        </a:p>
      </dgm:t>
    </dgm:pt>
    <dgm:pt modelId="{BDA7AA64-8A8C-4B0F-9631-62F5D98288ED}" type="sibTrans" cxnId="{B9352F46-0C97-41F3-908C-250581F50D3B}">
      <dgm:prSet/>
      <dgm:spPr/>
      <dgm:t>
        <a:bodyPr/>
        <a:lstStyle/>
        <a:p>
          <a:endParaRPr lang="ru-RU"/>
        </a:p>
      </dgm:t>
    </dgm:pt>
    <dgm:pt modelId="{CC41BA88-2F0E-48D3-AB01-1DF6805B268B}" type="pres">
      <dgm:prSet presAssocID="{2554D359-7102-4DAF-9D44-DEA36BBBA2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6B4A-0AD9-40BD-B2D4-53CB653A6038}" type="pres">
      <dgm:prSet presAssocID="{EB6A92A2-3DC9-4E11-AF19-35F6B4AC9570}" presName="parentText" presStyleLbl="node1" presStyleIdx="0" presStyleCnt="1" custScaleY="102614" custLinFactNeighborX="94" custLinFactNeighborY="-17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969B-233F-40AD-8431-472C025C41C3}" type="pres">
      <dgm:prSet presAssocID="{EB6A92A2-3DC9-4E11-AF19-35F6B4AC9570}" presName="childText" presStyleLbl="revTx" presStyleIdx="0" presStyleCnt="1" custLinFactNeighborX="94" custLinFactNeighborY="-10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9FE9F-604F-46D5-BEB4-50BD84577C8C}" srcId="{EB6A92A2-3DC9-4E11-AF19-35F6B4AC9570}" destId="{2899F81B-B8B3-4C5C-9123-AD815E908287}" srcOrd="1" destOrd="0" parTransId="{484008A3-2086-4AAC-9797-D11AE54B4BC3}" sibTransId="{FFD34B13-8E4D-4C00-B3FB-8AC3035EF3A6}"/>
    <dgm:cxn modelId="{61AE2F7D-61A6-47CE-A66B-D05FA31AFAEA}" srcId="{2554D359-7102-4DAF-9D44-DEA36BBBA223}" destId="{EB6A92A2-3DC9-4E11-AF19-35F6B4AC9570}" srcOrd="0" destOrd="0" parTransId="{AFBD8E89-80A7-4FE2-A29A-A9E72D615AD6}" sibTransId="{CC519B21-6EE8-4B66-8863-0F3001ECF25D}"/>
    <dgm:cxn modelId="{3FBA337A-D647-48D8-BC6F-062BCB279FA4}" type="presOf" srcId="{AB826960-4E51-4C8C-A134-0F2A88C4AD2A}" destId="{A4A5969B-233F-40AD-8431-472C025C41C3}" srcOrd="0" destOrd="3" presId="urn:microsoft.com/office/officeart/2005/8/layout/vList2"/>
    <dgm:cxn modelId="{180ACE10-D10C-4FE3-A9E4-CBCCB245586C}" type="presOf" srcId="{EB6A92A2-3DC9-4E11-AF19-35F6B4AC9570}" destId="{A5566B4A-0AD9-40BD-B2D4-53CB653A6038}" srcOrd="0" destOrd="0" presId="urn:microsoft.com/office/officeart/2005/8/layout/vList2"/>
    <dgm:cxn modelId="{913F3B3E-142E-49BD-9096-971B93A289F9}" type="presOf" srcId="{78140EE9-7020-4409-BBD8-144855C0EDF5}" destId="{A4A5969B-233F-40AD-8431-472C025C41C3}" srcOrd="0" destOrd="5" presId="urn:microsoft.com/office/officeart/2005/8/layout/vList2"/>
    <dgm:cxn modelId="{826B910C-DF1A-463F-8C94-91B0FB4DF54A}" type="presOf" srcId="{2554D359-7102-4DAF-9D44-DEA36BBBA223}" destId="{CC41BA88-2F0E-48D3-AB01-1DF6805B268B}" srcOrd="0" destOrd="0" presId="urn:microsoft.com/office/officeart/2005/8/layout/vList2"/>
    <dgm:cxn modelId="{067A4079-67B3-4FF4-8A32-03D3A8793ECC}" srcId="{EB6A92A2-3DC9-4E11-AF19-35F6B4AC9570}" destId="{AB826960-4E51-4C8C-A134-0F2A88C4AD2A}" srcOrd="3" destOrd="0" parTransId="{36CCA297-2B95-4705-901F-75856ABADC7D}" sibTransId="{3CECD4E7-7FD8-4E25-BEAB-F7945C6B1EFD}"/>
    <dgm:cxn modelId="{37C3B309-DA43-46A7-AE9D-E0B761E1A0E7}" srcId="{EB6A92A2-3DC9-4E11-AF19-35F6B4AC9570}" destId="{E2AB82B0-564C-4832-85B1-441D22D25E67}" srcOrd="4" destOrd="0" parTransId="{4FF74895-45C1-47F3-8986-7EFE0BE44F58}" sibTransId="{D3B8B15D-9338-4D48-977C-D84446985CBF}"/>
    <dgm:cxn modelId="{6E5DF13B-FB11-46BB-A6A8-7192ED0070D5}" type="presOf" srcId="{E2AB82B0-564C-4832-85B1-441D22D25E67}" destId="{A4A5969B-233F-40AD-8431-472C025C41C3}" srcOrd="0" destOrd="4" presId="urn:microsoft.com/office/officeart/2005/8/layout/vList2"/>
    <dgm:cxn modelId="{1FBCF0D9-6CD8-47AE-83E7-615A7099BC59}" type="presOf" srcId="{39C62F5B-D6FF-4323-B0AE-4A669D65C8F1}" destId="{A4A5969B-233F-40AD-8431-472C025C41C3}" srcOrd="0" destOrd="2" presId="urn:microsoft.com/office/officeart/2005/8/layout/vList2"/>
    <dgm:cxn modelId="{FFEF3BE4-8B46-41CE-B61F-699E0F8C2486}" type="presOf" srcId="{9F374AA3-62E9-443B-B51C-8D6BBEDA2C02}" destId="{A4A5969B-233F-40AD-8431-472C025C41C3}" srcOrd="0" destOrd="0" presId="urn:microsoft.com/office/officeart/2005/8/layout/vList2"/>
    <dgm:cxn modelId="{B9352F46-0C97-41F3-908C-250581F50D3B}" srcId="{EB6A92A2-3DC9-4E11-AF19-35F6B4AC9570}" destId="{9F374AA3-62E9-443B-B51C-8D6BBEDA2C02}" srcOrd="0" destOrd="0" parTransId="{4D81B221-B3B2-4C8F-9B40-FD40285B4373}" sibTransId="{BDA7AA64-8A8C-4B0F-9631-62F5D98288ED}"/>
    <dgm:cxn modelId="{7C7231B6-A48B-40D0-92E6-D766383F36E3}" srcId="{EB6A92A2-3DC9-4E11-AF19-35F6B4AC9570}" destId="{78140EE9-7020-4409-BBD8-144855C0EDF5}" srcOrd="5" destOrd="0" parTransId="{6B1A141B-F34D-467D-85D2-1DD8FFFADD1D}" sibTransId="{C112F068-6036-4A19-852A-87BF20876A95}"/>
    <dgm:cxn modelId="{104DF614-B8A4-45C7-965B-C34C380C43A8}" type="presOf" srcId="{2899F81B-B8B3-4C5C-9123-AD815E908287}" destId="{A4A5969B-233F-40AD-8431-472C025C41C3}" srcOrd="0" destOrd="1" presId="urn:microsoft.com/office/officeart/2005/8/layout/vList2"/>
    <dgm:cxn modelId="{634AE269-09EA-4016-8054-97F499EFAE9A}" srcId="{EB6A92A2-3DC9-4E11-AF19-35F6B4AC9570}" destId="{39C62F5B-D6FF-4323-B0AE-4A669D65C8F1}" srcOrd="2" destOrd="0" parTransId="{9B213700-9744-46B8-8A02-F47103675A31}" sibTransId="{11A3E467-7DCE-45CC-B210-2AB8FBFA7710}"/>
    <dgm:cxn modelId="{751CA85E-BEC1-40B7-AE40-FA760AEC4DC6}" type="presParOf" srcId="{CC41BA88-2F0E-48D3-AB01-1DF6805B268B}" destId="{A5566B4A-0AD9-40BD-B2D4-53CB653A6038}" srcOrd="0" destOrd="0" presId="urn:microsoft.com/office/officeart/2005/8/layout/vList2"/>
    <dgm:cxn modelId="{754580CD-1C23-4FE4-82E4-26AAC0E92826}" type="presParOf" srcId="{CC41BA88-2F0E-48D3-AB01-1DF6805B268B}" destId="{A4A5969B-233F-40AD-8431-472C025C41C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8D4F46-72F8-427F-B870-A3DFD3775F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5C1A1-3E21-4239-A5A6-2FBD77740EA7}">
      <dgm:prSet phldrT="[Текст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 Narrow" panose="020B0606020202030204" pitchFamily="34" charset="0"/>
            </a:rPr>
            <a:t>выявление признаков</a:t>
          </a:r>
          <a:endParaRPr lang="ru-RU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66D94C8D-1BD7-4F89-A47F-BF9E1DF06624}" type="parTrans" cxnId="{B97945FE-50D1-482C-BEA4-845973C4E9FD}">
      <dgm:prSet/>
      <dgm:spPr/>
      <dgm:t>
        <a:bodyPr/>
        <a:lstStyle/>
        <a:p>
          <a:endParaRPr lang="ru-RU"/>
        </a:p>
      </dgm:t>
    </dgm:pt>
    <dgm:pt modelId="{D79CBD9C-355C-44C0-8F4D-EE6E1CDE5100}" type="sibTrans" cxnId="{B97945FE-50D1-482C-BEA4-845973C4E9FD}">
      <dgm:prSet/>
      <dgm:spPr/>
      <dgm:t>
        <a:bodyPr/>
        <a:lstStyle/>
        <a:p>
          <a:endParaRPr lang="ru-RU"/>
        </a:p>
      </dgm:t>
    </dgm:pt>
    <dgm:pt modelId="{8B2C2B6F-BA92-4903-873B-DFDC51A5AF52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федеральные оценки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ACE4363C-E764-473C-AD4D-7F098DC1CF60}" type="parTrans" cxnId="{6C9C3470-EB00-4A42-BA9D-83BE29D65A26}">
      <dgm:prSet/>
      <dgm:spPr/>
      <dgm:t>
        <a:bodyPr/>
        <a:lstStyle/>
        <a:p>
          <a:endParaRPr lang="ru-RU"/>
        </a:p>
      </dgm:t>
    </dgm:pt>
    <dgm:pt modelId="{134687DA-73F3-47AC-85ED-415F9BDBA1CA}" type="sibTrans" cxnId="{6C9C3470-EB00-4A42-BA9D-83BE29D65A26}">
      <dgm:prSet/>
      <dgm:spPr/>
      <dgm:t>
        <a:bodyPr/>
        <a:lstStyle/>
        <a:p>
          <a:endParaRPr lang="ru-RU"/>
        </a:p>
      </dgm:t>
    </dgm:pt>
    <dgm:pt modelId="{5F8087E7-C6EF-46F9-BDF7-E13C14318D97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региональные оценки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91FF3636-0DA9-44AC-9564-4A0DC3FE4EEC}" type="parTrans" cxnId="{B2FD506B-8CE5-461D-BF1C-562E8B27E41A}">
      <dgm:prSet/>
      <dgm:spPr/>
      <dgm:t>
        <a:bodyPr/>
        <a:lstStyle/>
        <a:p>
          <a:endParaRPr lang="ru-RU"/>
        </a:p>
      </dgm:t>
    </dgm:pt>
    <dgm:pt modelId="{023EF774-6B8B-413D-9BC1-D38159F66C11}" type="sibTrans" cxnId="{B2FD506B-8CE5-461D-BF1C-562E8B27E41A}">
      <dgm:prSet/>
      <dgm:spPr/>
      <dgm:t>
        <a:bodyPr/>
        <a:lstStyle/>
        <a:p>
          <a:endParaRPr lang="ru-RU"/>
        </a:p>
      </dgm:t>
    </dgm:pt>
    <dgm:pt modelId="{57F4EC2E-BFEC-4025-BC8F-046C4E3BE04C}">
      <dgm:prSet phldrT="[Текст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 Narrow" panose="020B0606020202030204" pitchFamily="34" charset="0"/>
            </a:rPr>
            <a:t>выяснение причин </a:t>
          </a:r>
          <a:endParaRPr lang="ru-RU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B15949C8-9074-495A-895B-9F98DB9B42B3}" type="parTrans" cxnId="{7DD1282D-1151-4AFB-8509-F345A3A7BF02}">
      <dgm:prSet/>
      <dgm:spPr/>
      <dgm:t>
        <a:bodyPr/>
        <a:lstStyle/>
        <a:p>
          <a:endParaRPr lang="ru-RU"/>
        </a:p>
      </dgm:t>
    </dgm:pt>
    <dgm:pt modelId="{FAE87ABF-5C2D-40E8-AABA-C5C1125B7E49}" type="sibTrans" cxnId="{7DD1282D-1151-4AFB-8509-F345A3A7BF02}">
      <dgm:prSet/>
      <dgm:spPr/>
      <dgm:t>
        <a:bodyPr/>
        <a:lstStyle/>
        <a:p>
          <a:endParaRPr lang="ru-RU"/>
        </a:p>
      </dgm:t>
    </dgm:pt>
    <dgm:pt modelId="{31E17B42-795D-4482-8767-64A3E57B6A3A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низкая квалификация экспертов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9705DBDB-4217-41BA-A570-26F8F4EDBB84}" type="parTrans" cxnId="{C6BB5D07-5778-4BE9-8FB8-D0A809C3C1F8}">
      <dgm:prSet/>
      <dgm:spPr/>
      <dgm:t>
        <a:bodyPr/>
        <a:lstStyle/>
        <a:p>
          <a:endParaRPr lang="ru-RU"/>
        </a:p>
      </dgm:t>
    </dgm:pt>
    <dgm:pt modelId="{F2E78193-8669-4B8D-A2E4-7CAB4452A6D7}" type="sibTrans" cxnId="{C6BB5D07-5778-4BE9-8FB8-D0A809C3C1F8}">
      <dgm:prSet/>
      <dgm:spPr/>
      <dgm:t>
        <a:bodyPr/>
        <a:lstStyle/>
        <a:p>
          <a:endParaRPr lang="ru-RU"/>
        </a:p>
      </dgm:t>
    </dgm:pt>
    <dgm:pt modelId="{035FC167-4FDD-4677-95FA-BA9BEF3216A1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нарушение процедуры проведения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C2A9FF14-CE08-43C5-B01B-A9ECCBFB75C2}" type="parTrans" cxnId="{C406854E-F8D6-423D-BB94-D419B3A5203C}">
      <dgm:prSet/>
      <dgm:spPr/>
      <dgm:t>
        <a:bodyPr/>
        <a:lstStyle/>
        <a:p>
          <a:endParaRPr lang="ru-RU"/>
        </a:p>
      </dgm:t>
    </dgm:pt>
    <dgm:pt modelId="{1E2F5042-A47B-4F31-8165-BC129B2BD26F}" type="sibTrans" cxnId="{C406854E-F8D6-423D-BB94-D419B3A5203C}">
      <dgm:prSet/>
      <dgm:spPr/>
      <dgm:t>
        <a:bodyPr/>
        <a:lstStyle/>
        <a:p>
          <a:endParaRPr lang="ru-RU"/>
        </a:p>
      </dgm:t>
    </dgm:pt>
    <dgm:pt modelId="{E7FDE417-D3E9-4F18-848B-9CF809F0B332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сознательное искажение результатов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2E7AC0AF-5AE1-4DE2-BD1F-C2083F220A5C}" type="parTrans" cxnId="{89F08D99-4261-4FC8-B55F-E94A2BC966D2}">
      <dgm:prSet/>
      <dgm:spPr/>
      <dgm:t>
        <a:bodyPr/>
        <a:lstStyle/>
        <a:p>
          <a:endParaRPr lang="ru-RU"/>
        </a:p>
      </dgm:t>
    </dgm:pt>
    <dgm:pt modelId="{820E7C51-F4E8-4C47-9945-95841EFD4285}" type="sibTrans" cxnId="{89F08D99-4261-4FC8-B55F-E94A2BC966D2}">
      <dgm:prSet/>
      <dgm:spPr/>
      <dgm:t>
        <a:bodyPr/>
        <a:lstStyle/>
        <a:p>
          <a:endParaRPr lang="ru-RU"/>
        </a:p>
      </dgm:t>
    </dgm:pt>
    <dgm:pt modelId="{28109034-4861-443E-8718-10A5B5802A8F}">
      <dgm:prSet phldrT="[Текст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Arial Narrow" panose="020B0606020202030204" pitchFamily="34" charset="0"/>
            </a:rPr>
            <a:t>меры</a:t>
          </a:r>
          <a:endParaRPr lang="ru-RU" sz="1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04E85C2-347D-448E-B7F2-10A604FFF699}" type="parTrans" cxnId="{690DFC90-8539-4EF6-B9FC-3DAAFA1F883F}">
      <dgm:prSet/>
      <dgm:spPr/>
      <dgm:t>
        <a:bodyPr/>
        <a:lstStyle/>
        <a:p>
          <a:endParaRPr lang="ru-RU"/>
        </a:p>
      </dgm:t>
    </dgm:pt>
    <dgm:pt modelId="{F0D62CF7-E555-41D5-9DBD-110A18AD7E51}" type="sibTrans" cxnId="{690DFC90-8539-4EF6-B9FC-3DAAFA1F883F}">
      <dgm:prSet/>
      <dgm:spPr/>
      <dgm:t>
        <a:bodyPr/>
        <a:lstStyle/>
        <a:p>
          <a:endParaRPr lang="ru-RU"/>
        </a:p>
      </dgm:t>
    </dgm:pt>
    <dgm:pt modelId="{7833E83C-D8E8-4F84-A585-91F7739BB0E5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курсы повышения квалификации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9060789B-0029-494E-BD9A-1207EAACC2DC}" type="parTrans" cxnId="{F0584183-6A67-4A7A-AC5F-A5025A6B35FD}">
      <dgm:prSet/>
      <dgm:spPr/>
      <dgm:t>
        <a:bodyPr/>
        <a:lstStyle/>
        <a:p>
          <a:endParaRPr lang="ru-RU"/>
        </a:p>
      </dgm:t>
    </dgm:pt>
    <dgm:pt modelId="{4E2BAF52-C79E-4043-88F1-49483F4F7417}" type="sibTrans" cxnId="{F0584183-6A67-4A7A-AC5F-A5025A6B35FD}">
      <dgm:prSet/>
      <dgm:spPr/>
      <dgm:t>
        <a:bodyPr/>
        <a:lstStyle/>
        <a:p>
          <a:endParaRPr lang="ru-RU"/>
        </a:p>
      </dgm:t>
    </dgm:pt>
    <dgm:pt modelId="{5E310C45-1FAA-4086-B60C-816C787D816C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контроль над процедурой</a:t>
          </a:r>
          <a:endParaRPr lang="ru-RU" sz="2200" dirty="0">
            <a:latin typeface="Arial Narrow" panose="020B0606020202030204" pitchFamily="34" charset="0"/>
          </a:endParaRPr>
        </a:p>
      </dgm:t>
    </dgm:pt>
    <dgm:pt modelId="{CC0C5491-309D-48F1-B5DD-7D17DAE1FCC5}" type="parTrans" cxnId="{925D9D93-E362-40C9-89B6-99805AC80E2D}">
      <dgm:prSet/>
      <dgm:spPr/>
      <dgm:t>
        <a:bodyPr/>
        <a:lstStyle/>
        <a:p>
          <a:endParaRPr lang="ru-RU"/>
        </a:p>
      </dgm:t>
    </dgm:pt>
    <dgm:pt modelId="{0C463A93-94DE-4B8A-888B-A0486E56A264}" type="sibTrans" cxnId="{925D9D93-E362-40C9-89B6-99805AC80E2D}">
      <dgm:prSet/>
      <dgm:spPr/>
      <dgm:t>
        <a:bodyPr/>
        <a:lstStyle/>
        <a:p>
          <a:endParaRPr lang="ru-RU"/>
        </a:p>
      </dgm:t>
    </dgm:pt>
    <dgm:pt modelId="{13952D4F-1CE9-4FD8-A3A7-7A16780CFB95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ru-RU" sz="2200" dirty="0" smtClean="0">
              <a:latin typeface="Arial Narrow" panose="020B0606020202030204" pitchFamily="34" charset="0"/>
            </a:rPr>
            <a:t>«строго спросить зачем»</a:t>
          </a:r>
          <a:endParaRPr lang="ru-RU" sz="2200" dirty="0"/>
        </a:p>
      </dgm:t>
    </dgm:pt>
    <dgm:pt modelId="{D9C6DE79-40DB-4D28-A01D-0C07278D6ABA}" type="parTrans" cxnId="{695633B7-137E-4A48-B5C0-46E261BF40A3}">
      <dgm:prSet/>
      <dgm:spPr/>
      <dgm:t>
        <a:bodyPr/>
        <a:lstStyle/>
        <a:p>
          <a:endParaRPr lang="ru-RU"/>
        </a:p>
      </dgm:t>
    </dgm:pt>
    <dgm:pt modelId="{5A847FCE-386F-481B-9C23-376C46EE325F}" type="sibTrans" cxnId="{695633B7-137E-4A48-B5C0-46E261BF40A3}">
      <dgm:prSet/>
      <dgm:spPr/>
      <dgm:t>
        <a:bodyPr/>
        <a:lstStyle/>
        <a:p>
          <a:endParaRPr lang="ru-RU"/>
        </a:p>
      </dgm:t>
    </dgm:pt>
    <dgm:pt modelId="{249EAC20-0824-4B79-A4B0-7067927EFB43}" type="pres">
      <dgm:prSet presAssocID="{3B8D4F46-72F8-427F-B870-A3DFD3775F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49ED54-C21A-49AF-ADDC-E15855904CA5}" type="pres">
      <dgm:prSet presAssocID="{8005C1A1-3E21-4239-A5A6-2FBD77740EA7}" presName="composite" presStyleCnt="0"/>
      <dgm:spPr/>
    </dgm:pt>
    <dgm:pt modelId="{D0480D28-1CB0-4F20-B32D-F91123FB4B59}" type="pres">
      <dgm:prSet presAssocID="{8005C1A1-3E21-4239-A5A6-2FBD77740EA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39CC4-AEF1-4432-8BF9-79F266EDFF1E}" type="pres">
      <dgm:prSet presAssocID="{8005C1A1-3E21-4239-A5A6-2FBD77740EA7}" presName="descendantText" presStyleLbl="alignAcc1" presStyleIdx="0" presStyleCnt="3" custLinFactNeighborY="1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68290-2027-4323-800A-4B0C7F3BED5D}" type="pres">
      <dgm:prSet presAssocID="{D79CBD9C-355C-44C0-8F4D-EE6E1CDE5100}" presName="sp" presStyleCnt="0"/>
      <dgm:spPr/>
    </dgm:pt>
    <dgm:pt modelId="{BFE4A525-06D8-4A7D-AB0D-77B9358B4EA6}" type="pres">
      <dgm:prSet presAssocID="{57F4EC2E-BFEC-4025-BC8F-046C4E3BE04C}" presName="composite" presStyleCnt="0"/>
      <dgm:spPr/>
    </dgm:pt>
    <dgm:pt modelId="{8ABCA856-8EF2-4323-B374-D672892C1A40}" type="pres">
      <dgm:prSet presAssocID="{57F4EC2E-BFEC-4025-BC8F-046C4E3BE04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E6759-0729-4139-A657-F28E2DF0B31C}" type="pres">
      <dgm:prSet presAssocID="{57F4EC2E-BFEC-4025-BC8F-046C4E3BE04C}" presName="descendantText" presStyleLbl="alignAcc1" presStyleIdx="1" presStyleCnt="3" custScaleY="125866" custLinFactNeighborY="-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4080C-34A6-4F43-B317-181CF278D8AB}" type="pres">
      <dgm:prSet presAssocID="{FAE87ABF-5C2D-40E8-AABA-C5C1125B7E49}" presName="sp" presStyleCnt="0"/>
      <dgm:spPr/>
    </dgm:pt>
    <dgm:pt modelId="{1B08FD81-1247-48F6-818A-FF121B595610}" type="pres">
      <dgm:prSet presAssocID="{28109034-4861-443E-8718-10A5B5802A8F}" presName="composite" presStyleCnt="0"/>
      <dgm:spPr/>
    </dgm:pt>
    <dgm:pt modelId="{0DD8A274-AEF6-4BCA-B794-16C5D3DCAC23}" type="pres">
      <dgm:prSet presAssocID="{28109034-4861-443E-8718-10A5B5802A8F}" presName="parentText" presStyleLbl="alignNode1" presStyleIdx="2" presStyleCnt="3" custLinFactNeighborX="-48186" custLinFactNeighborY="8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18626-CDB7-4BDF-B529-EDFC864AAD88}" type="pres">
      <dgm:prSet presAssocID="{28109034-4861-443E-8718-10A5B5802A8F}" presName="descendantText" presStyleLbl="alignAcc1" presStyleIdx="2" presStyleCnt="3" custScaleY="130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4315B-2239-47B2-9514-0B2D34ACD0A2}" type="presOf" srcId="{5E310C45-1FAA-4086-B60C-816C787D816C}" destId="{02B18626-CDB7-4BDF-B529-EDFC864AAD88}" srcOrd="0" destOrd="1" presId="urn:microsoft.com/office/officeart/2005/8/layout/chevron2"/>
    <dgm:cxn modelId="{9459B520-6CC7-4A70-B29D-579B857DB7E2}" type="presOf" srcId="{13952D4F-1CE9-4FD8-A3A7-7A16780CFB95}" destId="{02B18626-CDB7-4BDF-B529-EDFC864AAD88}" srcOrd="0" destOrd="2" presId="urn:microsoft.com/office/officeart/2005/8/layout/chevron2"/>
    <dgm:cxn modelId="{A9953157-D2B2-42BF-B6C4-166F434093F5}" type="presOf" srcId="{8B2C2B6F-BA92-4903-873B-DFDC51A5AF52}" destId="{9B939CC4-AEF1-4432-8BF9-79F266EDFF1E}" srcOrd="0" destOrd="0" presId="urn:microsoft.com/office/officeart/2005/8/layout/chevron2"/>
    <dgm:cxn modelId="{B2FD506B-8CE5-461D-BF1C-562E8B27E41A}" srcId="{8005C1A1-3E21-4239-A5A6-2FBD77740EA7}" destId="{5F8087E7-C6EF-46F9-BDF7-E13C14318D97}" srcOrd="1" destOrd="0" parTransId="{91FF3636-0DA9-44AC-9564-4A0DC3FE4EEC}" sibTransId="{023EF774-6B8B-413D-9BC1-D38159F66C11}"/>
    <dgm:cxn modelId="{2BDDA031-9E91-4DD0-BB5D-15C8181C3C82}" type="presOf" srcId="{8005C1A1-3E21-4239-A5A6-2FBD77740EA7}" destId="{D0480D28-1CB0-4F20-B32D-F91123FB4B59}" srcOrd="0" destOrd="0" presId="urn:microsoft.com/office/officeart/2005/8/layout/chevron2"/>
    <dgm:cxn modelId="{2ECB6821-5065-41E4-B058-3AF8BA58A336}" type="presOf" srcId="{7833E83C-D8E8-4F84-A585-91F7739BB0E5}" destId="{02B18626-CDB7-4BDF-B529-EDFC864AAD88}" srcOrd="0" destOrd="0" presId="urn:microsoft.com/office/officeart/2005/8/layout/chevron2"/>
    <dgm:cxn modelId="{690DFC90-8539-4EF6-B9FC-3DAAFA1F883F}" srcId="{3B8D4F46-72F8-427F-B870-A3DFD3775F45}" destId="{28109034-4861-443E-8718-10A5B5802A8F}" srcOrd="2" destOrd="0" parTransId="{804E85C2-347D-448E-B7F2-10A604FFF699}" sibTransId="{F0D62CF7-E555-41D5-9DBD-110A18AD7E51}"/>
    <dgm:cxn modelId="{BB18E91F-BE5A-47F9-8128-0E5093071B81}" type="presOf" srcId="{31E17B42-795D-4482-8767-64A3E57B6A3A}" destId="{558E6759-0729-4139-A657-F28E2DF0B31C}" srcOrd="0" destOrd="0" presId="urn:microsoft.com/office/officeart/2005/8/layout/chevron2"/>
    <dgm:cxn modelId="{695633B7-137E-4A48-B5C0-46E261BF40A3}" srcId="{28109034-4861-443E-8718-10A5B5802A8F}" destId="{13952D4F-1CE9-4FD8-A3A7-7A16780CFB95}" srcOrd="2" destOrd="0" parTransId="{D9C6DE79-40DB-4D28-A01D-0C07278D6ABA}" sibTransId="{5A847FCE-386F-481B-9C23-376C46EE325F}"/>
    <dgm:cxn modelId="{7DD1282D-1151-4AFB-8509-F345A3A7BF02}" srcId="{3B8D4F46-72F8-427F-B870-A3DFD3775F45}" destId="{57F4EC2E-BFEC-4025-BC8F-046C4E3BE04C}" srcOrd="1" destOrd="0" parTransId="{B15949C8-9074-495A-895B-9F98DB9B42B3}" sibTransId="{FAE87ABF-5C2D-40E8-AABA-C5C1125B7E49}"/>
    <dgm:cxn modelId="{C6BB5D07-5778-4BE9-8FB8-D0A809C3C1F8}" srcId="{57F4EC2E-BFEC-4025-BC8F-046C4E3BE04C}" destId="{31E17B42-795D-4482-8767-64A3E57B6A3A}" srcOrd="0" destOrd="0" parTransId="{9705DBDB-4217-41BA-A570-26F8F4EDBB84}" sibTransId="{F2E78193-8669-4B8D-A2E4-7CAB4452A6D7}"/>
    <dgm:cxn modelId="{B97945FE-50D1-482C-BEA4-845973C4E9FD}" srcId="{3B8D4F46-72F8-427F-B870-A3DFD3775F45}" destId="{8005C1A1-3E21-4239-A5A6-2FBD77740EA7}" srcOrd="0" destOrd="0" parTransId="{66D94C8D-1BD7-4F89-A47F-BF9E1DF06624}" sibTransId="{D79CBD9C-355C-44C0-8F4D-EE6E1CDE5100}"/>
    <dgm:cxn modelId="{F0584183-6A67-4A7A-AC5F-A5025A6B35FD}" srcId="{28109034-4861-443E-8718-10A5B5802A8F}" destId="{7833E83C-D8E8-4F84-A585-91F7739BB0E5}" srcOrd="0" destOrd="0" parTransId="{9060789B-0029-494E-BD9A-1207EAACC2DC}" sibTransId="{4E2BAF52-C79E-4043-88F1-49483F4F7417}"/>
    <dgm:cxn modelId="{A2D2C15E-D8E1-4FCF-AD78-EAC931ED99C4}" type="presOf" srcId="{5F8087E7-C6EF-46F9-BDF7-E13C14318D97}" destId="{9B939CC4-AEF1-4432-8BF9-79F266EDFF1E}" srcOrd="0" destOrd="1" presId="urn:microsoft.com/office/officeart/2005/8/layout/chevron2"/>
    <dgm:cxn modelId="{6C9C3470-EB00-4A42-BA9D-83BE29D65A26}" srcId="{8005C1A1-3E21-4239-A5A6-2FBD77740EA7}" destId="{8B2C2B6F-BA92-4903-873B-DFDC51A5AF52}" srcOrd="0" destOrd="0" parTransId="{ACE4363C-E764-473C-AD4D-7F098DC1CF60}" sibTransId="{134687DA-73F3-47AC-85ED-415F9BDBA1CA}"/>
    <dgm:cxn modelId="{925D9D93-E362-40C9-89B6-99805AC80E2D}" srcId="{28109034-4861-443E-8718-10A5B5802A8F}" destId="{5E310C45-1FAA-4086-B60C-816C787D816C}" srcOrd="1" destOrd="0" parTransId="{CC0C5491-309D-48F1-B5DD-7D17DAE1FCC5}" sibTransId="{0C463A93-94DE-4B8A-888B-A0486E56A264}"/>
    <dgm:cxn modelId="{0A299AA6-C822-4450-A73F-52EEF5558F7F}" type="presOf" srcId="{3B8D4F46-72F8-427F-B870-A3DFD3775F45}" destId="{249EAC20-0824-4B79-A4B0-7067927EFB43}" srcOrd="0" destOrd="0" presId="urn:microsoft.com/office/officeart/2005/8/layout/chevron2"/>
    <dgm:cxn modelId="{C9E23DA8-91D5-4C59-8F68-008C2D6E351F}" type="presOf" srcId="{28109034-4861-443E-8718-10A5B5802A8F}" destId="{0DD8A274-AEF6-4BCA-B794-16C5D3DCAC23}" srcOrd="0" destOrd="0" presId="urn:microsoft.com/office/officeart/2005/8/layout/chevron2"/>
    <dgm:cxn modelId="{C406854E-F8D6-423D-BB94-D419B3A5203C}" srcId="{57F4EC2E-BFEC-4025-BC8F-046C4E3BE04C}" destId="{035FC167-4FDD-4677-95FA-BA9BEF3216A1}" srcOrd="1" destOrd="0" parTransId="{C2A9FF14-CE08-43C5-B01B-A9ECCBFB75C2}" sibTransId="{1E2F5042-A47B-4F31-8165-BC129B2BD26F}"/>
    <dgm:cxn modelId="{DE7B76DD-C191-44C3-9F78-3FB566761C26}" type="presOf" srcId="{E7FDE417-D3E9-4F18-848B-9CF809F0B332}" destId="{558E6759-0729-4139-A657-F28E2DF0B31C}" srcOrd="0" destOrd="2" presId="urn:microsoft.com/office/officeart/2005/8/layout/chevron2"/>
    <dgm:cxn modelId="{4D05BA63-C066-49F8-9E2A-6AC959EF5FDD}" type="presOf" srcId="{035FC167-4FDD-4677-95FA-BA9BEF3216A1}" destId="{558E6759-0729-4139-A657-F28E2DF0B31C}" srcOrd="0" destOrd="1" presId="urn:microsoft.com/office/officeart/2005/8/layout/chevron2"/>
    <dgm:cxn modelId="{DD9AA9C1-103F-4FB0-AED0-B6AC4889D705}" type="presOf" srcId="{57F4EC2E-BFEC-4025-BC8F-046C4E3BE04C}" destId="{8ABCA856-8EF2-4323-B374-D672892C1A40}" srcOrd="0" destOrd="0" presId="urn:microsoft.com/office/officeart/2005/8/layout/chevron2"/>
    <dgm:cxn modelId="{89F08D99-4261-4FC8-B55F-E94A2BC966D2}" srcId="{57F4EC2E-BFEC-4025-BC8F-046C4E3BE04C}" destId="{E7FDE417-D3E9-4F18-848B-9CF809F0B332}" srcOrd="2" destOrd="0" parTransId="{2E7AC0AF-5AE1-4DE2-BD1F-C2083F220A5C}" sibTransId="{820E7C51-F4E8-4C47-9945-95841EFD4285}"/>
    <dgm:cxn modelId="{205A0A4F-9620-4940-B210-04017C5D9E4A}" type="presParOf" srcId="{249EAC20-0824-4B79-A4B0-7067927EFB43}" destId="{2949ED54-C21A-49AF-ADDC-E15855904CA5}" srcOrd="0" destOrd="0" presId="urn:microsoft.com/office/officeart/2005/8/layout/chevron2"/>
    <dgm:cxn modelId="{2E33A3FA-A898-424A-A175-D3F917788F0F}" type="presParOf" srcId="{2949ED54-C21A-49AF-ADDC-E15855904CA5}" destId="{D0480D28-1CB0-4F20-B32D-F91123FB4B59}" srcOrd="0" destOrd="0" presId="urn:microsoft.com/office/officeart/2005/8/layout/chevron2"/>
    <dgm:cxn modelId="{8B22E31B-452A-4E29-B2E8-4CCA45E12C2A}" type="presParOf" srcId="{2949ED54-C21A-49AF-ADDC-E15855904CA5}" destId="{9B939CC4-AEF1-4432-8BF9-79F266EDFF1E}" srcOrd="1" destOrd="0" presId="urn:microsoft.com/office/officeart/2005/8/layout/chevron2"/>
    <dgm:cxn modelId="{791D9FAA-F027-41C3-A7E1-8054E6433F86}" type="presParOf" srcId="{249EAC20-0824-4B79-A4B0-7067927EFB43}" destId="{1CA68290-2027-4323-800A-4B0C7F3BED5D}" srcOrd="1" destOrd="0" presId="urn:microsoft.com/office/officeart/2005/8/layout/chevron2"/>
    <dgm:cxn modelId="{87CB0364-70A4-4254-9FA0-E18717875371}" type="presParOf" srcId="{249EAC20-0824-4B79-A4B0-7067927EFB43}" destId="{BFE4A525-06D8-4A7D-AB0D-77B9358B4EA6}" srcOrd="2" destOrd="0" presId="urn:microsoft.com/office/officeart/2005/8/layout/chevron2"/>
    <dgm:cxn modelId="{1957682D-75CC-4E66-918A-AD3CD9F829B1}" type="presParOf" srcId="{BFE4A525-06D8-4A7D-AB0D-77B9358B4EA6}" destId="{8ABCA856-8EF2-4323-B374-D672892C1A40}" srcOrd="0" destOrd="0" presId="urn:microsoft.com/office/officeart/2005/8/layout/chevron2"/>
    <dgm:cxn modelId="{0538E2F5-1A5B-4EEF-9B08-794211188CFA}" type="presParOf" srcId="{BFE4A525-06D8-4A7D-AB0D-77B9358B4EA6}" destId="{558E6759-0729-4139-A657-F28E2DF0B31C}" srcOrd="1" destOrd="0" presId="urn:microsoft.com/office/officeart/2005/8/layout/chevron2"/>
    <dgm:cxn modelId="{D559E9E8-7352-46D4-9384-54559476B497}" type="presParOf" srcId="{249EAC20-0824-4B79-A4B0-7067927EFB43}" destId="{EC84080C-34A6-4F43-B317-181CF278D8AB}" srcOrd="3" destOrd="0" presId="urn:microsoft.com/office/officeart/2005/8/layout/chevron2"/>
    <dgm:cxn modelId="{87A17AF3-8626-49DF-A3ED-92913920AE35}" type="presParOf" srcId="{249EAC20-0824-4B79-A4B0-7067927EFB43}" destId="{1B08FD81-1247-48F6-818A-FF121B595610}" srcOrd="4" destOrd="0" presId="urn:microsoft.com/office/officeart/2005/8/layout/chevron2"/>
    <dgm:cxn modelId="{FE280039-53E4-4504-A448-C12B35A2D0B7}" type="presParOf" srcId="{1B08FD81-1247-48F6-818A-FF121B595610}" destId="{0DD8A274-AEF6-4BCA-B794-16C5D3DCAC23}" srcOrd="0" destOrd="0" presId="urn:microsoft.com/office/officeart/2005/8/layout/chevron2"/>
    <dgm:cxn modelId="{3181F6EE-634C-4ED1-A535-F7E2856602D3}" type="presParOf" srcId="{1B08FD81-1247-48F6-818A-FF121B595610}" destId="{02B18626-CDB7-4BDF-B529-EDFC864AAD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54D359-7102-4DAF-9D44-DEA36BBBA2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92A2-3DC9-4E11-AF19-35F6B4AC957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Начальная школа</a:t>
          </a:r>
          <a:endParaRPr lang="ru-RU" dirty="0">
            <a:latin typeface="Arial Narrow" panose="020B0606020202030204" pitchFamily="34" charset="0"/>
          </a:endParaRPr>
        </a:p>
      </dgm:t>
    </dgm:pt>
    <dgm:pt modelId="{AFBD8E89-80A7-4FE2-A29A-A9E72D615AD6}" type="parTrans" cxnId="{61AE2F7D-61A6-47CE-A66B-D05FA31AFAEA}">
      <dgm:prSet/>
      <dgm:spPr/>
      <dgm:t>
        <a:bodyPr/>
        <a:lstStyle/>
        <a:p>
          <a:endParaRPr lang="ru-RU"/>
        </a:p>
      </dgm:t>
    </dgm:pt>
    <dgm:pt modelId="{CC519B21-6EE8-4B66-8863-0F3001ECF25D}" type="sibTrans" cxnId="{61AE2F7D-61A6-47CE-A66B-D05FA31AFAEA}">
      <dgm:prSet/>
      <dgm:spPr/>
      <dgm:t>
        <a:bodyPr/>
        <a:lstStyle/>
        <a:p>
          <a:endParaRPr lang="ru-RU"/>
        </a:p>
      </dgm:t>
    </dgm:pt>
    <dgm:pt modelId="{1D7401EE-DBDA-4204-8D2B-FFD284638DF8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Стартовая диагностика (СД)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09608AED-96C5-4561-B0E4-E6EDAA3CF4D0}" type="parTrans" cxnId="{D8C98242-25BD-4617-96C5-29FDC7ADDAFE}">
      <dgm:prSet/>
      <dgm:spPr/>
      <dgm:t>
        <a:bodyPr/>
        <a:lstStyle/>
        <a:p>
          <a:endParaRPr lang="ru-RU"/>
        </a:p>
      </dgm:t>
    </dgm:pt>
    <dgm:pt modelId="{F1B01A81-6392-44C4-9F5D-3DE731C5557B}" type="sibTrans" cxnId="{D8C98242-25BD-4617-96C5-29FDC7ADDAFE}">
      <dgm:prSet/>
      <dgm:spPr/>
      <dgm:t>
        <a:bodyPr/>
        <a:lstStyle/>
        <a:p>
          <a:endParaRPr lang="ru-RU"/>
        </a:p>
      </dgm:t>
    </dgm:pt>
    <dgm:pt modelId="{C236E9C6-E9EB-4E46-A13E-4B90B3761C12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Краевые диагностические работы (КДР)</a:t>
          </a:r>
          <a:endParaRPr lang="ru-RU" dirty="0">
            <a:latin typeface="Arial Narrow" panose="020B0606020202030204" pitchFamily="34" charset="0"/>
          </a:endParaRPr>
        </a:p>
      </dgm:t>
    </dgm:pt>
    <dgm:pt modelId="{65489A31-F4BF-43FB-A315-C76D7C0D7E3B}" type="parTrans" cxnId="{E83F18B5-96DD-4FAB-B05F-2249AADE6AAB}">
      <dgm:prSet/>
      <dgm:spPr/>
      <dgm:t>
        <a:bodyPr/>
        <a:lstStyle/>
        <a:p>
          <a:endParaRPr lang="ru-RU"/>
        </a:p>
      </dgm:t>
    </dgm:pt>
    <dgm:pt modelId="{4801885A-5E5D-445C-9A21-262B402CABEB}" type="sibTrans" cxnId="{E83F18B5-96DD-4FAB-B05F-2249AADE6AAB}">
      <dgm:prSet/>
      <dgm:spPr/>
      <dgm:t>
        <a:bodyPr/>
        <a:lstStyle/>
        <a:p>
          <a:endParaRPr lang="ru-RU"/>
        </a:p>
      </dgm:t>
    </dgm:pt>
    <dgm:pt modelId="{3A0F39E5-57EC-42BF-922A-83C023750EA2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Читательская грамотность 4 класс (ЧГ-4)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D2012304-2EE1-4C94-AD3D-224D5D9B44A1}" type="parTrans" cxnId="{F5CC2381-6B87-4B67-A702-51AE2DE2C7AF}">
      <dgm:prSet/>
      <dgm:spPr/>
      <dgm:t>
        <a:bodyPr/>
        <a:lstStyle/>
        <a:p>
          <a:endParaRPr lang="ru-RU"/>
        </a:p>
      </dgm:t>
    </dgm:pt>
    <dgm:pt modelId="{6CE122F2-2B59-446D-9AC9-B85D1B234383}" type="sibTrans" cxnId="{F5CC2381-6B87-4B67-A702-51AE2DE2C7AF}">
      <dgm:prSet/>
      <dgm:spPr/>
      <dgm:t>
        <a:bodyPr/>
        <a:lstStyle/>
        <a:p>
          <a:endParaRPr lang="ru-RU"/>
        </a:p>
      </dgm:t>
    </dgm:pt>
    <dgm:pt modelId="{2BB54F33-779E-47D1-A139-6DE492E90A57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Итоговая диагностика 1, 2, 3 классы (ИД-1, 2, 3)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FCBC4DE7-A0A6-42FF-BA1B-FA0A3AC0E293}" type="parTrans" cxnId="{D44888FB-35E3-4240-8B21-92F3BBEFD21E}">
      <dgm:prSet/>
      <dgm:spPr/>
      <dgm:t>
        <a:bodyPr/>
        <a:lstStyle/>
        <a:p>
          <a:endParaRPr lang="ru-RU"/>
        </a:p>
      </dgm:t>
    </dgm:pt>
    <dgm:pt modelId="{6387D791-67F5-4DDB-84BD-895EC8649504}" type="sibTrans" cxnId="{D44888FB-35E3-4240-8B21-92F3BBEFD21E}">
      <dgm:prSet/>
      <dgm:spPr/>
      <dgm:t>
        <a:bodyPr/>
        <a:lstStyle/>
        <a:p>
          <a:endParaRPr lang="ru-RU"/>
        </a:p>
      </dgm:t>
    </dgm:pt>
    <dgm:pt modelId="{A4FD5464-0A9A-4F14-BD2B-759D76D103B0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Групповой проект 4 класс (ГП-4)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223D2FA4-5B87-4200-8D02-15B90EB3AE28}" type="parTrans" cxnId="{261AE440-BCF4-4F42-AA37-C9FAED2B91B1}">
      <dgm:prSet/>
      <dgm:spPr/>
      <dgm:t>
        <a:bodyPr/>
        <a:lstStyle/>
        <a:p>
          <a:endParaRPr lang="ru-RU"/>
        </a:p>
      </dgm:t>
    </dgm:pt>
    <dgm:pt modelId="{98F5F154-183A-44AA-A710-F87C52D38055}" type="sibTrans" cxnId="{261AE440-BCF4-4F42-AA37-C9FAED2B91B1}">
      <dgm:prSet/>
      <dgm:spPr/>
      <dgm:t>
        <a:bodyPr/>
        <a:lstStyle/>
        <a:p>
          <a:endParaRPr lang="ru-RU"/>
        </a:p>
      </dgm:t>
    </dgm:pt>
    <dgm:pt modelId="{D946DAAF-F5F2-4390-8526-A65C3149A760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Читательская грамотность 6 класс (ЧГ-6)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324B7FB4-3452-4AD6-A605-65A3D92677DE}" type="parTrans" cxnId="{29C1A332-50D7-427D-9044-25ADBF7D269C}">
      <dgm:prSet/>
      <dgm:spPr/>
      <dgm:t>
        <a:bodyPr/>
        <a:lstStyle/>
        <a:p>
          <a:endParaRPr lang="ru-RU"/>
        </a:p>
      </dgm:t>
    </dgm:pt>
    <dgm:pt modelId="{1B54FA10-B73D-40D5-BA37-EF4A1E0B6539}" type="sibTrans" cxnId="{29C1A332-50D7-427D-9044-25ADBF7D269C}">
      <dgm:prSet/>
      <dgm:spPr/>
      <dgm:t>
        <a:bodyPr/>
        <a:lstStyle/>
        <a:p>
          <a:endParaRPr lang="ru-RU"/>
        </a:p>
      </dgm:t>
    </dgm:pt>
    <dgm:pt modelId="{8FC48CDB-AEBD-427E-BECA-CC23BBDDA364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Естественно-научная грамотность 8 класс (ЕН-8</a:t>
          </a:r>
          <a:r>
            <a:rPr lang="ru-RU" sz="2300" dirty="0" smtClean="0">
              <a:latin typeface="Arial Narrow" panose="020B0606020202030204" pitchFamily="34" charset="0"/>
            </a:rPr>
            <a:t>)</a:t>
          </a:r>
          <a:endParaRPr lang="ru-RU" sz="2300" dirty="0">
            <a:latin typeface="Arial Narrow" panose="020B0606020202030204" pitchFamily="34" charset="0"/>
          </a:endParaRPr>
        </a:p>
      </dgm:t>
    </dgm:pt>
    <dgm:pt modelId="{035213D7-E98E-4831-AB96-29F5F38063FA}" type="parTrans" cxnId="{14B48CA0-94EC-462C-B89B-2A89EB414DB6}">
      <dgm:prSet/>
      <dgm:spPr/>
      <dgm:t>
        <a:bodyPr/>
        <a:lstStyle/>
        <a:p>
          <a:endParaRPr lang="ru-RU"/>
        </a:p>
      </dgm:t>
    </dgm:pt>
    <dgm:pt modelId="{3767E436-EEE2-4CEE-8A23-BBAE0B173439}" type="sibTrans" cxnId="{14B48CA0-94EC-462C-B89B-2A89EB414DB6}">
      <dgm:prSet/>
      <dgm:spPr/>
      <dgm:t>
        <a:bodyPr/>
        <a:lstStyle/>
        <a:p>
          <a:endParaRPr lang="ru-RU"/>
        </a:p>
      </dgm:t>
    </dgm:pt>
    <dgm:pt modelId="{CC41BA88-2F0E-48D3-AB01-1DF6805B268B}" type="pres">
      <dgm:prSet presAssocID="{2554D359-7102-4DAF-9D44-DEA36BBBA2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6B4A-0AD9-40BD-B2D4-53CB653A6038}" type="pres">
      <dgm:prSet presAssocID="{EB6A92A2-3DC9-4E11-AF19-35F6B4AC95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969B-233F-40AD-8431-472C025C41C3}" type="pres">
      <dgm:prSet presAssocID="{EB6A92A2-3DC9-4E11-AF19-35F6B4AC95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580AF-1CC7-4C51-8D87-533001F45971}" type="pres">
      <dgm:prSet presAssocID="{C236E9C6-E9EB-4E46-A13E-4B90B3761C1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A02F-03F0-485D-8F29-41224F1AF57D}" type="pres">
      <dgm:prSet presAssocID="{C236E9C6-E9EB-4E46-A13E-4B90B3761C1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98242-25BD-4617-96C5-29FDC7ADDAFE}" srcId="{EB6A92A2-3DC9-4E11-AF19-35F6B4AC9570}" destId="{1D7401EE-DBDA-4204-8D2B-FFD284638DF8}" srcOrd="0" destOrd="0" parTransId="{09608AED-96C5-4561-B0E4-E6EDAA3CF4D0}" sibTransId="{F1B01A81-6392-44C4-9F5D-3DE731C5557B}"/>
    <dgm:cxn modelId="{E05B99BE-50EA-4505-BBC8-5899AA77CBC8}" type="presOf" srcId="{3A0F39E5-57EC-42BF-922A-83C023750EA2}" destId="{6A0EA02F-03F0-485D-8F29-41224F1AF57D}" srcOrd="0" destOrd="0" presId="urn:microsoft.com/office/officeart/2005/8/layout/vList2"/>
    <dgm:cxn modelId="{61AE2F7D-61A6-47CE-A66B-D05FA31AFAEA}" srcId="{2554D359-7102-4DAF-9D44-DEA36BBBA223}" destId="{EB6A92A2-3DC9-4E11-AF19-35F6B4AC9570}" srcOrd="0" destOrd="0" parTransId="{AFBD8E89-80A7-4FE2-A29A-A9E72D615AD6}" sibTransId="{CC519B21-6EE8-4B66-8863-0F3001ECF25D}"/>
    <dgm:cxn modelId="{B577F312-BA7E-4114-99B7-0032887205BA}" type="presOf" srcId="{D946DAAF-F5F2-4390-8526-A65C3149A760}" destId="{6A0EA02F-03F0-485D-8F29-41224F1AF57D}" srcOrd="0" destOrd="2" presId="urn:microsoft.com/office/officeart/2005/8/layout/vList2"/>
    <dgm:cxn modelId="{F45265C0-7ACE-49CC-8FAD-97470B147D3A}" type="presOf" srcId="{2554D359-7102-4DAF-9D44-DEA36BBBA223}" destId="{CC41BA88-2F0E-48D3-AB01-1DF6805B268B}" srcOrd="0" destOrd="0" presId="urn:microsoft.com/office/officeart/2005/8/layout/vList2"/>
    <dgm:cxn modelId="{F5CC2381-6B87-4B67-A702-51AE2DE2C7AF}" srcId="{C236E9C6-E9EB-4E46-A13E-4B90B3761C12}" destId="{3A0F39E5-57EC-42BF-922A-83C023750EA2}" srcOrd="0" destOrd="0" parTransId="{D2012304-2EE1-4C94-AD3D-224D5D9B44A1}" sibTransId="{6CE122F2-2B59-446D-9AC9-B85D1B234383}"/>
    <dgm:cxn modelId="{29C1A332-50D7-427D-9044-25ADBF7D269C}" srcId="{C236E9C6-E9EB-4E46-A13E-4B90B3761C12}" destId="{D946DAAF-F5F2-4390-8526-A65C3149A760}" srcOrd="2" destOrd="0" parTransId="{324B7FB4-3452-4AD6-A605-65A3D92677DE}" sibTransId="{1B54FA10-B73D-40D5-BA37-EF4A1E0B6539}"/>
    <dgm:cxn modelId="{559BE6E0-E36A-4DA2-B77D-A2ED62B19D0A}" type="presOf" srcId="{1D7401EE-DBDA-4204-8D2B-FFD284638DF8}" destId="{A4A5969B-233F-40AD-8431-472C025C41C3}" srcOrd="0" destOrd="0" presId="urn:microsoft.com/office/officeart/2005/8/layout/vList2"/>
    <dgm:cxn modelId="{14B48CA0-94EC-462C-B89B-2A89EB414DB6}" srcId="{C236E9C6-E9EB-4E46-A13E-4B90B3761C12}" destId="{8FC48CDB-AEBD-427E-BECA-CC23BBDDA364}" srcOrd="3" destOrd="0" parTransId="{035213D7-E98E-4831-AB96-29F5F38063FA}" sibTransId="{3767E436-EEE2-4CEE-8A23-BBAE0B173439}"/>
    <dgm:cxn modelId="{BAECDE39-C845-47E4-815F-D64BA8E286A7}" type="presOf" srcId="{EB6A92A2-3DC9-4E11-AF19-35F6B4AC9570}" destId="{A5566B4A-0AD9-40BD-B2D4-53CB653A6038}" srcOrd="0" destOrd="0" presId="urn:microsoft.com/office/officeart/2005/8/layout/vList2"/>
    <dgm:cxn modelId="{E83F18B5-96DD-4FAB-B05F-2249AADE6AAB}" srcId="{2554D359-7102-4DAF-9D44-DEA36BBBA223}" destId="{C236E9C6-E9EB-4E46-A13E-4B90B3761C12}" srcOrd="1" destOrd="0" parTransId="{65489A31-F4BF-43FB-A315-C76D7C0D7E3B}" sibTransId="{4801885A-5E5D-445C-9A21-262B402CABEB}"/>
    <dgm:cxn modelId="{AD88597B-74D9-4685-8E5F-31B00B9CDFF5}" type="presOf" srcId="{2BB54F33-779E-47D1-A139-6DE492E90A57}" destId="{A4A5969B-233F-40AD-8431-472C025C41C3}" srcOrd="0" destOrd="1" presId="urn:microsoft.com/office/officeart/2005/8/layout/vList2"/>
    <dgm:cxn modelId="{D44888FB-35E3-4240-8B21-92F3BBEFD21E}" srcId="{EB6A92A2-3DC9-4E11-AF19-35F6B4AC9570}" destId="{2BB54F33-779E-47D1-A139-6DE492E90A57}" srcOrd="1" destOrd="0" parTransId="{FCBC4DE7-A0A6-42FF-BA1B-FA0A3AC0E293}" sibTransId="{6387D791-67F5-4DDB-84BD-895EC8649504}"/>
    <dgm:cxn modelId="{F8C31095-E203-4B2F-A351-387B3E66985E}" type="presOf" srcId="{C236E9C6-E9EB-4E46-A13E-4B90B3761C12}" destId="{29C580AF-1CC7-4C51-8D87-533001F45971}" srcOrd="0" destOrd="0" presId="urn:microsoft.com/office/officeart/2005/8/layout/vList2"/>
    <dgm:cxn modelId="{261AE440-BCF4-4F42-AA37-C9FAED2B91B1}" srcId="{C236E9C6-E9EB-4E46-A13E-4B90B3761C12}" destId="{A4FD5464-0A9A-4F14-BD2B-759D76D103B0}" srcOrd="1" destOrd="0" parTransId="{223D2FA4-5B87-4200-8D02-15B90EB3AE28}" sibTransId="{98F5F154-183A-44AA-A710-F87C52D38055}"/>
    <dgm:cxn modelId="{95B8E2F4-947A-4E12-B030-2819E384E1F0}" type="presOf" srcId="{A4FD5464-0A9A-4F14-BD2B-759D76D103B0}" destId="{6A0EA02F-03F0-485D-8F29-41224F1AF57D}" srcOrd="0" destOrd="1" presId="urn:microsoft.com/office/officeart/2005/8/layout/vList2"/>
    <dgm:cxn modelId="{FAABA6A3-8365-4FA2-8945-AC9265960D3B}" type="presOf" srcId="{8FC48CDB-AEBD-427E-BECA-CC23BBDDA364}" destId="{6A0EA02F-03F0-485D-8F29-41224F1AF57D}" srcOrd="0" destOrd="3" presId="urn:microsoft.com/office/officeart/2005/8/layout/vList2"/>
    <dgm:cxn modelId="{50CDEB7E-CFED-4F4C-9933-2ADCE31B6677}" type="presParOf" srcId="{CC41BA88-2F0E-48D3-AB01-1DF6805B268B}" destId="{A5566B4A-0AD9-40BD-B2D4-53CB653A6038}" srcOrd="0" destOrd="0" presId="urn:microsoft.com/office/officeart/2005/8/layout/vList2"/>
    <dgm:cxn modelId="{C761BD56-271B-4C8F-8EB4-6BCDCCE257F0}" type="presParOf" srcId="{CC41BA88-2F0E-48D3-AB01-1DF6805B268B}" destId="{A4A5969B-233F-40AD-8431-472C025C41C3}" srcOrd="1" destOrd="0" presId="urn:microsoft.com/office/officeart/2005/8/layout/vList2"/>
    <dgm:cxn modelId="{3E40B1C2-5C1F-4040-BF0E-605D542C3C5C}" type="presParOf" srcId="{CC41BA88-2F0E-48D3-AB01-1DF6805B268B}" destId="{29C580AF-1CC7-4C51-8D87-533001F45971}" srcOrd="2" destOrd="0" presId="urn:microsoft.com/office/officeart/2005/8/layout/vList2"/>
    <dgm:cxn modelId="{2D1C4B6F-D1EF-446E-BF9A-DFE0D71A7685}" type="presParOf" srcId="{CC41BA88-2F0E-48D3-AB01-1DF6805B268B}" destId="{6A0EA02F-03F0-485D-8F29-41224F1AF57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4D359-7102-4DAF-9D44-DEA36BBBA2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92A2-3DC9-4E11-AF19-35F6B4AC9570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Всероссийские проверочные работы (ВПР)</a:t>
          </a:r>
          <a:endParaRPr lang="ru-RU" dirty="0">
            <a:latin typeface="Arial Narrow" panose="020B0606020202030204" pitchFamily="34" charset="0"/>
          </a:endParaRPr>
        </a:p>
      </dgm:t>
    </dgm:pt>
    <dgm:pt modelId="{AFBD8E89-80A7-4FE2-A29A-A9E72D615AD6}" type="parTrans" cxnId="{61AE2F7D-61A6-47CE-A66B-D05FA31AFAEA}">
      <dgm:prSet/>
      <dgm:spPr/>
      <dgm:t>
        <a:bodyPr/>
        <a:lstStyle/>
        <a:p>
          <a:endParaRPr lang="ru-RU"/>
        </a:p>
      </dgm:t>
    </dgm:pt>
    <dgm:pt modelId="{CC519B21-6EE8-4B66-8863-0F3001ECF25D}" type="sibTrans" cxnId="{61AE2F7D-61A6-47CE-A66B-D05FA31AFAEA}">
      <dgm:prSet/>
      <dgm:spPr/>
      <dgm:t>
        <a:bodyPr/>
        <a:lstStyle/>
        <a:p>
          <a:endParaRPr lang="ru-RU"/>
        </a:p>
      </dgm:t>
    </dgm:pt>
    <dgm:pt modelId="{1D7401EE-DBDA-4204-8D2B-FFD284638DF8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4, 5, 6, 7, </a:t>
          </a:r>
          <a:r>
            <a:rPr lang="en-US" sz="2800" dirty="0" smtClean="0">
              <a:latin typeface="Arial Narrow" panose="020B0606020202030204" pitchFamily="34" charset="0"/>
            </a:rPr>
            <a:t>8, </a:t>
          </a:r>
          <a:r>
            <a:rPr lang="ru-RU" sz="2800" dirty="0" smtClean="0">
              <a:latin typeface="Arial Narrow" panose="020B0606020202030204" pitchFamily="34" charset="0"/>
            </a:rPr>
            <a:t>10, 11 классы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09608AED-96C5-4561-B0E4-E6EDAA3CF4D0}" type="parTrans" cxnId="{D8C98242-25BD-4617-96C5-29FDC7ADDAFE}">
      <dgm:prSet/>
      <dgm:spPr/>
      <dgm:t>
        <a:bodyPr/>
        <a:lstStyle/>
        <a:p>
          <a:endParaRPr lang="ru-RU"/>
        </a:p>
      </dgm:t>
    </dgm:pt>
    <dgm:pt modelId="{F1B01A81-6392-44C4-9F5D-3DE731C5557B}" type="sibTrans" cxnId="{D8C98242-25BD-4617-96C5-29FDC7ADDAFE}">
      <dgm:prSet/>
      <dgm:spPr/>
      <dgm:t>
        <a:bodyPr/>
        <a:lstStyle/>
        <a:p>
          <a:endParaRPr lang="ru-RU"/>
        </a:p>
      </dgm:t>
    </dgm:pt>
    <dgm:pt modelId="{C236E9C6-E9EB-4E46-A13E-4B90B3761C12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Национальное исследование качества образования (НИКО)</a:t>
          </a:r>
          <a:endParaRPr lang="ru-RU" dirty="0">
            <a:latin typeface="Arial Narrow" panose="020B0606020202030204" pitchFamily="34" charset="0"/>
          </a:endParaRPr>
        </a:p>
      </dgm:t>
    </dgm:pt>
    <dgm:pt modelId="{65489A31-F4BF-43FB-A315-C76D7C0D7E3B}" type="parTrans" cxnId="{E83F18B5-96DD-4FAB-B05F-2249AADE6AAB}">
      <dgm:prSet/>
      <dgm:spPr/>
      <dgm:t>
        <a:bodyPr/>
        <a:lstStyle/>
        <a:p>
          <a:endParaRPr lang="ru-RU"/>
        </a:p>
      </dgm:t>
    </dgm:pt>
    <dgm:pt modelId="{4801885A-5E5D-445C-9A21-262B402CABEB}" type="sibTrans" cxnId="{E83F18B5-96DD-4FAB-B05F-2249AADE6AAB}">
      <dgm:prSet/>
      <dgm:spPr/>
      <dgm:t>
        <a:bodyPr/>
        <a:lstStyle/>
        <a:p>
          <a:endParaRPr lang="ru-RU"/>
        </a:p>
      </dgm:t>
    </dgm:pt>
    <dgm:pt modelId="{3A0F39E5-57EC-42BF-922A-83C023750EA2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Технология 5, 8 классы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D2012304-2EE1-4C94-AD3D-224D5D9B44A1}" type="parTrans" cxnId="{F5CC2381-6B87-4B67-A702-51AE2DE2C7AF}">
      <dgm:prSet/>
      <dgm:spPr/>
      <dgm:t>
        <a:bodyPr/>
        <a:lstStyle/>
        <a:p>
          <a:endParaRPr lang="ru-RU"/>
        </a:p>
      </dgm:t>
    </dgm:pt>
    <dgm:pt modelId="{6CE122F2-2B59-446D-9AC9-B85D1B234383}" type="sibTrans" cxnId="{F5CC2381-6B87-4B67-A702-51AE2DE2C7AF}">
      <dgm:prSet/>
      <dgm:spPr/>
      <dgm:t>
        <a:bodyPr/>
        <a:lstStyle/>
        <a:p>
          <a:endParaRPr lang="ru-RU"/>
        </a:p>
      </dgm:t>
    </dgm:pt>
    <dgm:pt modelId="{2BB54F33-779E-47D1-A139-6DE492E90A57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1</a:t>
          </a:r>
          <a:r>
            <a:rPr lang="en-US" sz="2800" dirty="0" smtClean="0">
              <a:latin typeface="Arial Narrow" panose="020B0606020202030204" pitchFamily="34" charset="0"/>
            </a:rPr>
            <a:t>0</a:t>
          </a:r>
          <a:r>
            <a:rPr lang="ru-RU" sz="2800" dirty="0" smtClean="0">
              <a:latin typeface="Arial Narrow" panose="020B0606020202030204" pitchFamily="34" charset="0"/>
            </a:rPr>
            <a:t> общеобразовательных предметов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FCBC4DE7-A0A6-42FF-BA1B-FA0A3AC0E293}" type="parTrans" cxnId="{D44888FB-35E3-4240-8B21-92F3BBEFD21E}">
      <dgm:prSet/>
      <dgm:spPr/>
      <dgm:t>
        <a:bodyPr/>
        <a:lstStyle/>
        <a:p>
          <a:endParaRPr lang="ru-RU"/>
        </a:p>
      </dgm:t>
    </dgm:pt>
    <dgm:pt modelId="{6387D791-67F5-4DDB-84BD-895EC8649504}" type="sibTrans" cxnId="{D44888FB-35E3-4240-8B21-92F3BBEFD21E}">
      <dgm:prSet/>
      <dgm:spPr/>
      <dgm:t>
        <a:bodyPr/>
        <a:lstStyle/>
        <a:p>
          <a:endParaRPr lang="ru-RU"/>
        </a:p>
      </dgm:t>
    </dgm:pt>
    <dgm:pt modelId="{A4FD5464-0A9A-4F14-BD2B-759D76D103B0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Физкультура 6,10 классы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223D2FA4-5B87-4200-8D02-15B90EB3AE28}" type="parTrans" cxnId="{261AE440-BCF4-4F42-AA37-C9FAED2B91B1}">
      <dgm:prSet/>
      <dgm:spPr/>
      <dgm:t>
        <a:bodyPr/>
        <a:lstStyle/>
        <a:p>
          <a:endParaRPr lang="ru-RU"/>
        </a:p>
      </dgm:t>
    </dgm:pt>
    <dgm:pt modelId="{98F5F154-183A-44AA-A710-F87C52D38055}" type="sibTrans" cxnId="{261AE440-BCF4-4F42-AA37-C9FAED2B91B1}">
      <dgm:prSet/>
      <dgm:spPr/>
      <dgm:t>
        <a:bodyPr/>
        <a:lstStyle/>
        <a:p>
          <a:endParaRPr lang="ru-RU"/>
        </a:p>
      </dgm:t>
    </dgm:pt>
    <dgm:pt modelId="{D946DAAF-F5F2-4390-8526-A65C3149A760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Процедуры ГИА</a:t>
          </a:r>
          <a:endParaRPr lang="ru-RU" dirty="0">
            <a:latin typeface="Arial Narrow" panose="020B0606020202030204" pitchFamily="34" charset="0"/>
          </a:endParaRPr>
        </a:p>
      </dgm:t>
    </dgm:pt>
    <dgm:pt modelId="{324B7FB4-3452-4AD6-A605-65A3D92677DE}" type="parTrans" cxnId="{29C1A332-50D7-427D-9044-25ADBF7D269C}">
      <dgm:prSet/>
      <dgm:spPr/>
      <dgm:t>
        <a:bodyPr/>
        <a:lstStyle/>
        <a:p>
          <a:endParaRPr lang="ru-RU"/>
        </a:p>
      </dgm:t>
    </dgm:pt>
    <dgm:pt modelId="{1B54FA10-B73D-40D5-BA37-EF4A1E0B6539}" type="sibTrans" cxnId="{29C1A332-50D7-427D-9044-25ADBF7D269C}">
      <dgm:prSet/>
      <dgm:spPr/>
      <dgm:t>
        <a:bodyPr/>
        <a:lstStyle/>
        <a:p>
          <a:endParaRPr lang="ru-RU"/>
        </a:p>
      </dgm:t>
    </dgm:pt>
    <dgm:pt modelId="{CC41BA88-2F0E-48D3-AB01-1DF6805B268B}" type="pres">
      <dgm:prSet presAssocID="{2554D359-7102-4DAF-9D44-DEA36BBBA2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6B4A-0AD9-40BD-B2D4-53CB653A6038}" type="pres">
      <dgm:prSet presAssocID="{EB6A92A2-3DC9-4E11-AF19-35F6B4AC95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969B-233F-40AD-8431-472C025C41C3}" type="pres">
      <dgm:prSet presAssocID="{EB6A92A2-3DC9-4E11-AF19-35F6B4AC95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580AF-1CC7-4C51-8D87-533001F45971}" type="pres">
      <dgm:prSet presAssocID="{C236E9C6-E9EB-4E46-A13E-4B90B3761C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EA02F-03F0-485D-8F29-41224F1AF57D}" type="pres">
      <dgm:prSet presAssocID="{C236E9C6-E9EB-4E46-A13E-4B90B3761C1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C7753-CB45-4E0C-AC73-BEC9FF042E32}" type="pres">
      <dgm:prSet presAssocID="{D946DAAF-F5F2-4390-8526-A65C3149A7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98242-25BD-4617-96C5-29FDC7ADDAFE}" srcId="{EB6A92A2-3DC9-4E11-AF19-35F6B4AC9570}" destId="{1D7401EE-DBDA-4204-8D2B-FFD284638DF8}" srcOrd="0" destOrd="0" parTransId="{09608AED-96C5-4561-B0E4-E6EDAA3CF4D0}" sibTransId="{F1B01A81-6392-44C4-9F5D-3DE731C5557B}"/>
    <dgm:cxn modelId="{53D08917-3B90-47D7-A925-2E3269076B30}" type="presOf" srcId="{D946DAAF-F5F2-4390-8526-A65C3149A760}" destId="{5EDC7753-CB45-4E0C-AC73-BEC9FF042E32}" srcOrd="0" destOrd="0" presId="urn:microsoft.com/office/officeart/2005/8/layout/vList2"/>
    <dgm:cxn modelId="{A3301A88-B013-462A-83E3-62A8E55D96F9}" type="presOf" srcId="{1D7401EE-DBDA-4204-8D2B-FFD284638DF8}" destId="{A4A5969B-233F-40AD-8431-472C025C41C3}" srcOrd="0" destOrd="0" presId="urn:microsoft.com/office/officeart/2005/8/layout/vList2"/>
    <dgm:cxn modelId="{AAEBB4B6-6C2E-4B55-B603-AC60B5DBDA4C}" type="presOf" srcId="{C236E9C6-E9EB-4E46-A13E-4B90B3761C12}" destId="{29C580AF-1CC7-4C51-8D87-533001F45971}" srcOrd="0" destOrd="0" presId="urn:microsoft.com/office/officeart/2005/8/layout/vList2"/>
    <dgm:cxn modelId="{01FA5559-97BD-4A51-BB95-86E0D5D112F3}" type="presOf" srcId="{2554D359-7102-4DAF-9D44-DEA36BBBA223}" destId="{CC41BA88-2F0E-48D3-AB01-1DF6805B268B}" srcOrd="0" destOrd="0" presId="urn:microsoft.com/office/officeart/2005/8/layout/vList2"/>
    <dgm:cxn modelId="{261AE440-BCF4-4F42-AA37-C9FAED2B91B1}" srcId="{C236E9C6-E9EB-4E46-A13E-4B90B3761C12}" destId="{A4FD5464-0A9A-4F14-BD2B-759D76D103B0}" srcOrd="1" destOrd="0" parTransId="{223D2FA4-5B87-4200-8D02-15B90EB3AE28}" sibTransId="{98F5F154-183A-44AA-A710-F87C52D38055}"/>
    <dgm:cxn modelId="{57380413-E269-4C60-8AF6-236DEB6551B8}" type="presOf" srcId="{EB6A92A2-3DC9-4E11-AF19-35F6B4AC9570}" destId="{A5566B4A-0AD9-40BD-B2D4-53CB653A6038}" srcOrd="0" destOrd="0" presId="urn:microsoft.com/office/officeart/2005/8/layout/vList2"/>
    <dgm:cxn modelId="{F5CC2381-6B87-4B67-A702-51AE2DE2C7AF}" srcId="{C236E9C6-E9EB-4E46-A13E-4B90B3761C12}" destId="{3A0F39E5-57EC-42BF-922A-83C023750EA2}" srcOrd="0" destOrd="0" parTransId="{D2012304-2EE1-4C94-AD3D-224D5D9B44A1}" sibTransId="{6CE122F2-2B59-446D-9AC9-B85D1B234383}"/>
    <dgm:cxn modelId="{CDC724AF-D742-49B7-A6BA-8873C12A3F8F}" type="presOf" srcId="{3A0F39E5-57EC-42BF-922A-83C023750EA2}" destId="{6A0EA02F-03F0-485D-8F29-41224F1AF57D}" srcOrd="0" destOrd="0" presId="urn:microsoft.com/office/officeart/2005/8/layout/vList2"/>
    <dgm:cxn modelId="{D44888FB-35E3-4240-8B21-92F3BBEFD21E}" srcId="{EB6A92A2-3DC9-4E11-AF19-35F6B4AC9570}" destId="{2BB54F33-779E-47D1-A139-6DE492E90A57}" srcOrd="1" destOrd="0" parTransId="{FCBC4DE7-A0A6-42FF-BA1B-FA0A3AC0E293}" sibTransId="{6387D791-67F5-4DDB-84BD-895EC8649504}"/>
    <dgm:cxn modelId="{E83F18B5-96DD-4FAB-B05F-2249AADE6AAB}" srcId="{2554D359-7102-4DAF-9D44-DEA36BBBA223}" destId="{C236E9C6-E9EB-4E46-A13E-4B90B3761C12}" srcOrd="1" destOrd="0" parTransId="{65489A31-F4BF-43FB-A315-C76D7C0D7E3B}" sibTransId="{4801885A-5E5D-445C-9A21-262B402CABEB}"/>
    <dgm:cxn modelId="{F48158E4-0169-40B3-85CE-BBC119DFA2A0}" type="presOf" srcId="{2BB54F33-779E-47D1-A139-6DE492E90A57}" destId="{A4A5969B-233F-40AD-8431-472C025C41C3}" srcOrd="0" destOrd="1" presId="urn:microsoft.com/office/officeart/2005/8/layout/vList2"/>
    <dgm:cxn modelId="{61AE2F7D-61A6-47CE-A66B-D05FA31AFAEA}" srcId="{2554D359-7102-4DAF-9D44-DEA36BBBA223}" destId="{EB6A92A2-3DC9-4E11-AF19-35F6B4AC9570}" srcOrd="0" destOrd="0" parTransId="{AFBD8E89-80A7-4FE2-A29A-A9E72D615AD6}" sibTransId="{CC519B21-6EE8-4B66-8863-0F3001ECF25D}"/>
    <dgm:cxn modelId="{29C1A332-50D7-427D-9044-25ADBF7D269C}" srcId="{2554D359-7102-4DAF-9D44-DEA36BBBA223}" destId="{D946DAAF-F5F2-4390-8526-A65C3149A760}" srcOrd="2" destOrd="0" parTransId="{324B7FB4-3452-4AD6-A605-65A3D92677DE}" sibTransId="{1B54FA10-B73D-40D5-BA37-EF4A1E0B6539}"/>
    <dgm:cxn modelId="{EBF9B5D5-79CE-4CFC-8E37-A29E3B4BF9BF}" type="presOf" srcId="{A4FD5464-0A9A-4F14-BD2B-759D76D103B0}" destId="{6A0EA02F-03F0-485D-8F29-41224F1AF57D}" srcOrd="0" destOrd="1" presId="urn:microsoft.com/office/officeart/2005/8/layout/vList2"/>
    <dgm:cxn modelId="{C85E5F0A-0C64-43D3-9621-7F13D9BA63A3}" type="presParOf" srcId="{CC41BA88-2F0E-48D3-AB01-1DF6805B268B}" destId="{A5566B4A-0AD9-40BD-B2D4-53CB653A6038}" srcOrd="0" destOrd="0" presId="urn:microsoft.com/office/officeart/2005/8/layout/vList2"/>
    <dgm:cxn modelId="{B4EB265E-CA59-48E3-A1D2-47C41281E0B6}" type="presParOf" srcId="{CC41BA88-2F0E-48D3-AB01-1DF6805B268B}" destId="{A4A5969B-233F-40AD-8431-472C025C41C3}" srcOrd="1" destOrd="0" presId="urn:microsoft.com/office/officeart/2005/8/layout/vList2"/>
    <dgm:cxn modelId="{53213F4B-074C-47A5-9AF5-F0113FA24394}" type="presParOf" srcId="{CC41BA88-2F0E-48D3-AB01-1DF6805B268B}" destId="{29C580AF-1CC7-4C51-8D87-533001F45971}" srcOrd="2" destOrd="0" presId="urn:microsoft.com/office/officeart/2005/8/layout/vList2"/>
    <dgm:cxn modelId="{7CE0E64F-2E3B-425D-8651-5AFCB87B5599}" type="presParOf" srcId="{CC41BA88-2F0E-48D3-AB01-1DF6805B268B}" destId="{6A0EA02F-03F0-485D-8F29-41224F1AF57D}" srcOrd="3" destOrd="0" presId="urn:microsoft.com/office/officeart/2005/8/layout/vList2"/>
    <dgm:cxn modelId="{2D0D5714-550C-48D4-BF56-F7835F25FF38}" type="presParOf" srcId="{CC41BA88-2F0E-48D3-AB01-1DF6805B268B}" destId="{5EDC7753-CB45-4E0C-AC73-BEC9FF042E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80AFCB-02DB-46E6-B141-93F1FB138F6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A98257E-E698-4A6F-A534-57576B5084F5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latin typeface="Arial Narrow" panose="020B0606020202030204" pitchFamily="34" charset="0"/>
            </a:rPr>
            <a:t>Trends in Mathematics and Science Study</a:t>
          </a:r>
          <a:br>
            <a:rPr lang="en-US" sz="2400" dirty="0" smtClean="0">
              <a:latin typeface="Arial Narrow" panose="020B0606020202030204" pitchFamily="34" charset="0"/>
            </a:rPr>
          </a:br>
          <a:r>
            <a:rPr lang="en-US" sz="2400" dirty="0" smtClean="0">
              <a:latin typeface="Arial Narrow" panose="020B0606020202030204" pitchFamily="34" charset="0"/>
            </a:rPr>
            <a:t>(</a:t>
          </a:r>
          <a:r>
            <a:rPr lang="ru-RU" sz="2400" dirty="0" smtClean="0">
              <a:latin typeface="Arial Narrow" panose="020B0606020202030204" pitchFamily="34" charset="0"/>
            </a:rPr>
            <a:t>каждые четыре года начиная с</a:t>
          </a:r>
          <a:r>
            <a:rPr lang="en-US" sz="2400" dirty="0" smtClean="0">
              <a:latin typeface="Arial Narrow" panose="020B0606020202030204" pitchFamily="34" charset="0"/>
            </a:rPr>
            <a:t> 1995)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081F1C49-209D-4069-A7FC-3BBE7B06FC83}" type="parTrans" cxnId="{FF8602A2-4C84-4D4C-8D30-8DB8F086F983}">
      <dgm:prSet/>
      <dgm:spPr/>
      <dgm:t>
        <a:bodyPr/>
        <a:lstStyle/>
        <a:p>
          <a:endParaRPr lang="ru-RU"/>
        </a:p>
      </dgm:t>
    </dgm:pt>
    <dgm:pt modelId="{8842E3B3-F9F9-43DA-9027-5C4CA96CEB55}" type="sibTrans" cxnId="{FF8602A2-4C84-4D4C-8D30-8DB8F086F983}">
      <dgm:prSet/>
      <dgm:spPr/>
      <dgm:t>
        <a:bodyPr/>
        <a:lstStyle/>
        <a:p>
          <a:endParaRPr lang="ru-RU"/>
        </a:p>
      </dgm:t>
    </dgm:pt>
    <dgm:pt modelId="{8FA1CB3D-6EE8-46E2-AA3D-59604975C2A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latin typeface="Arial Narrow" panose="020B0606020202030204" pitchFamily="34" charset="0"/>
            </a:rPr>
            <a:t>Progress in International Reading Literacy Study </a:t>
          </a:r>
          <a:br>
            <a:rPr lang="en-US" sz="2400" dirty="0" smtClean="0">
              <a:latin typeface="Arial Narrow" panose="020B0606020202030204" pitchFamily="34" charset="0"/>
            </a:rPr>
          </a:br>
          <a:r>
            <a:rPr lang="en-US" sz="2400" dirty="0" smtClean="0">
              <a:latin typeface="Arial Narrow" panose="020B0606020202030204" pitchFamily="34" charset="0"/>
            </a:rPr>
            <a:t>(</a:t>
          </a:r>
          <a:r>
            <a:rPr lang="ru-RU" sz="2400" dirty="0" smtClean="0">
              <a:latin typeface="Arial Narrow" panose="020B0606020202030204" pitchFamily="34" charset="0"/>
            </a:rPr>
            <a:t>каждые</a:t>
          </a:r>
          <a:r>
            <a:rPr lang="en-US" sz="2400" dirty="0" smtClean="0">
              <a:latin typeface="Arial Narrow" panose="020B0606020202030204" pitchFamily="34" charset="0"/>
            </a:rPr>
            <a:t> 5 </a:t>
          </a:r>
          <a:r>
            <a:rPr lang="ru-RU" sz="2400" dirty="0" smtClean="0">
              <a:latin typeface="Arial Narrow" panose="020B0606020202030204" pitchFamily="34" charset="0"/>
            </a:rPr>
            <a:t>лет начиная с</a:t>
          </a:r>
          <a:r>
            <a:rPr lang="en-US" sz="2400" dirty="0" smtClean="0">
              <a:latin typeface="Arial Narrow" panose="020B0606020202030204" pitchFamily="34" charset="0"/>
            </a:rPr>
            <a:t> 2001)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4C73D2E0-76A5-4F68-98EA-BCD861425A8C}" type="parTrans" cxnId="{F5FFA91E-A0AE-4637-9CB2-FDAE5F88C35E}">
      <dgm:prSet/>
      <dgm:spPr/>
      <dgm:t>
        <a:bodyPr/>
        <a:lstStyle/>
        <a:p>
          <a:endParaRPr lang="ru-RU"/>
        </a:p>
      </dgm:t>
    </dgm:pt>
    <dgm:pt modelId="{3B67FEBA-3928-4E9D-A65E-8E17A4500B8E}" type="sibTrans" cxnId="{F5FFA91E-A0AE-4637-9CB2-FDAE5F88C35E}">
      <dgm:prSet/>
      <dgm:spPr/>
      <dgm:t>
        <a:bodyPr/>
        <a:lstStyle/>
        <a:p>
          <a:endParaRPr lang="ru-RU"/>
        </a:p>
      </dgm:t>
    </dgm:pt>
    <dgm:pt modelId="{656FDE90-8C5D-4ADF-95A0-C99341879D0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err="1" smtClean="0">
              <a:latin typeface="Arial Narrow" panose="020B0606020202030204" pitchFamily="34" charset="0"/>
            </a:rPr>
            <a:t>Programme</a:t>
          </a:r>
          <a:r>
            <a:rPr lang="en-US" sz="2400" dirty="0" smtClean="0">
              <a:latin typeface="Arial Narrow" panose="020B0606020202030204" pitchFamily="34" charset="0"/>
            </a:rPr>
            <a:t> for International Student Assessment (</a:t>
          </a:r>
          <a:r>
            <a:rPr lang="ru-RU" sz="2400" dirty="0" smtClean="0">
              <a:latin typeface="Arial Narrow" panose="020B0606020202030204" pitchFamily="34" charset="0"/>
            </a:rPr>
            <a:t>каждые три года начиная с</a:t>
          </a:r>
          <a:r>
            <a:rPr lang="en-US" sz="2400" dirty="0" smtClean="0">
              <a:latin typeface="Arial Narrow" panose="020B0606020202030204" pitchFamily="34" charset="0"/>
            </a:rPr>
            <a:t> 2000) 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C74773B0-BBFB-4903-9E09-A9009F42A1BB}" type="parTrans" cxnId="{1AC81F5B-3810-43FE-AFD0-91797C68C0FE}">
      <dgm:prSet/>
      <dgm:spPr/>
      <dgm:t>
        <a:bodyPr/>
        <a:lstStyle/>
        <a:p>
          <a:endParaRPr lang="ru-RU"/>
        </a:p>
      </dgm:t>
    </dgm:pt>
    <dgm:pt modelId="{DF50E07A-7F24-4211-BDED-A8081DA74BB4}" type="sibTrans" cxnId="{1AC81F5B-3810-43FE-AFD0-91797C68C0FE}">
      <dgm:prSet/>
      <dgm:spPr/>
      <dgm:t>
        <a:bodyPr/>
        <a:lstStyle/>
        <a:p>
          <a:endParaRPr lang="ru-RU"/>
        </a:p>
      </dgm:t>
    </dgm:pt>
    <dgm:pt modelId="{0EE3A29E-C92B-4457-914C-6DC436A3AAA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  <a:t>CIVIC-2000, ICCS-2008, SITES 2001-2006, </a:t>
          </a:r>
          <a:b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  <a:t>TEDS-2008, ICILS-2013 …</a:t>
          </a:r>
          <a:endParaRPr lang="ru-RU" sz="2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4491020-2383-468A-84FF-CA8A5F3136D9}" type="parTrans" cxnId="{081E9A1E-2065-4FAD-BFCD-A35CB4CE1DCF}">
      <dgm:prSet/>
      <dgm:spPr/>
      <dgm:t>
        <a:bodyPr/>
        <a:lstStyle/>
        <a:p>
          <a:endParaRPr lang="ru-RU"/>
        </a:p>
      </dgm:t>
    </dgm:pt>
    <dgm:pt modelId="{ECC9FE57-9AF6-4D69-8274-10EBA004FB93}" type="sibTrans" cxnId="{081E9A1E-2065-4FAD-BFCD-A35CB4CE1DCF}">
      <dgm:prSet/>
      <dgm:spPr/>
      <dgm:t>
        <a:bodyPr/>
        <a:lstStyle/>
        <a:p>
          <a:endParaRPr lang="ru-RU"/>
        </a:p>
      </dgm:t>
    </dgm:pt>
    <dgm:pt modelId="{A45CB008-37D8-452C-B6FB-3A46EA00B06D}" type="pres">
      <dgm:prSet presAssocID="{D380AFCB-02DB-46E6-B141-93F1FB138F67}" presName="linearFlow" presStyleCnt="0">
        <dgm:presLayoutVars>
          <dgm:dir/>
          <dgm:resizeHandles val="exact"/>
        </dgm:presLayoutVars>
      </dgm:prSet>
      <dgm:spPr/>
    </dgm:pt>
    <dgm:pt modelId="{224AF075-B115-4568-9E3F-A70BEAC41C10}" type="pres">
      <dgm:prSet presAssocID="{FA98257E-E698-4A6F-A534-57576B5084F5}" presName="composite" presStyleCnt="0"/>
      <dgm:spPr/>
    </dgm:pt>
    <dgm:pt modelId="{6A42C8A2-143E-421F-8836-6465AD496BCF}" type="pres">
      <dgm:prSet presAssocID="{FA98257E-E698-4A6F-A534-57576B5084F5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FE2900-604D-4A6F-BE6E-9280EDAF293D}" type="pres">
      <dgm:prSet presAssocID="{FA98257E-E698-4A6F-A534-57576B5084F5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97B28-375B-4DA1-83E2-9209517644AD}" type="pres">
      <dgm:prSet presAssocID="{8842E3B3-F9F9-43DA-9027-5C4CA96CEB55}" presName="spacing" presStyleCnt="0"/>
      <dgm:spPr/>
    </dgm:pt>
    <dgm:pt modelId="{B832BA47-D2A3-4726-9BDF-34998521DEC5}" type="pres">
      <dgm:prSet presAssocID="{8FA1CB3D-6EE8-46E2-AA3D-59604975C2A2}" presName="composite" presStyleCnt="0"/>
      <dgm:spPr/>
    </dgm:pt>
    <dgm:pt modelId="{F64906B2-666B-4072-B8ED-3BE2A355EACB}" type="pres">
      <dgm:prSet presAssocID="{8FA1CB3D-6EE8-46E2-AA3D-59604975C2A2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D011656-97A4-4EF7-AC01-A4C8388824F8}" type="pres">
      <dgm:prSet presAssocID="{8FA1CB3D-6EE8-46E2-AA3D-59604975C2A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2590F-ADA5-4BB0-B7DB-6D19862A1F81}" type="pres">
      <dgm:prSet presAssocID="{3B67FEBA-3928-4E9D-A65E-8E17A4500B8E}" presName="spacing" presStyleCnt="0"/>
      <dgm:spPr/>
    </dgm:pt>
    <dgm:pt modelId="{0F722168-F459-4A66-A03D-9DDEA5AA55C9}" type="pres">
      <dgm:prSet presAssocID="{656FDE90-8C5D-4ADF-95A0-C99341879D04}" presName="composite" presStyleCnt="0"/>
      <dgm:spPr/>
    </dgm:pt>
    <dgm:pt modelId="{B04F1808-CB33-4326-B69B-3E441BF51489}" type="pres">
      <dgm:prSet presAssocID="{656FDE90-8C5D-4ADF-95A0-C99341879D04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9C6B3858-BAD9-45A3-B493-5C6839B8B606}" type="pres">
      <dgm:prSet presAssocID="{656FDE90-8C5D-4ADF-95A0-C99341879D0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262E8-5920-4F49-9897-8D9C1BE8413B}" type="pres">
      <dgm:prSet presAssocID="{DF50E07A-7F24-4211-BDED-A8081DA74BB4}" presName="spacing" presStyleCnt="0"/>
      <dgm:spPr/>
    </dgm:pt>
    <dgm:pt modelId="{1F0F347E-413B-4964-A7FB-E3D537C4BAAE}" type="pres">
      <dgm:prSet presAssocID="{0EE3A29E-C92B-4457-914C-6DC436A3AAAA}" presName="composite" presStyleCnt="0"/>
      <dgm:spPr/>
    </dgm:pt>
    <dgm:pt modelId="{F856CAA8-6F44-47A7-AF13-21CFCDD33FF4}" type="pres">
      <dgm:prSet presAssocID="{0EE3A29E-C92B-4457-914C-6DC436A3AAAA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3ABE9A-7681-474A-8563-3961FD500E5D}" type="pres">
      <dgm:prSet presAssocID="{0EE3A29E-C92B-4457-914C-6DC436A3AAA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78C13A-BBCB-45C6-95DA-BD3611FA1742}" type="presOf" srcId="{D380AFCB-02DB-46E6-B141-93F1FB138F67}" destId="{A45CB008-37D8-452C-B6FB-3A46EA00B06D}" srcOrd="0" destOrd="0" presId="urn:microsoft.com/office/officeart/2005/8/layout/vList3"/>
    <dgm:cxn modelId="{5E1D06BA-2CA2-4FD9-AD80-B7FD76750810}" type="presOf" srcId="{8FA1CB3D-6EE8-46E2-AA3D-59604975C2A2}" destId="{DD011656-97A4-4EF7-AC01-A4C8388824F8}" srcOrd="0" destOrd="0" presId="urn:microsoft.com/office/officeart/2005/8/layout/vList3"/>
    <dgm:cxn modelId="{EEB68DB5-03D0-4DF0-A9DD-56D7A4E118AF}" type="presOf" srcId="{656FDE90-8C5D-4ADF-95A0-C99341879D04}" destId="{9C6B3858-BAD9-45A3-B493-5C6839B8B606}" srcOrd="0" destOrd="0" presId="urn:microsoft.com/office/officeart/2005/8/layout/vList3"/>
    <dgm:cxn modelId="{1AC81F5B-3810-43FE-AFD0-91797C68C0FE}" srcId="{D380AFCB-02DB-46E6-B141-93F1FB138F67}" destId="{656FDE90-8C5D-4ADF-95A0-C99341879D04}" srcOrd="2" destOrd="0" parTransId="{C74773B0-BBFB-4903-9E09-A9009F42A1BB}" sibTransId="{DF50E07A-7F24-4211-BDED-A8081DA74BB4}"/>
    <dgm:cxn modelId="{10405112-D7E5-47B7-BC49-B8275A0B2C32}" type="presOf" srcId="{0EE3A29E-C92B-4457-914C-6DC436A3AAAA}" destId="{F93ABE9A-7681-474A-8563-3961FD500E5D}" srcOrd="0" destOrd="0" presId="urn:microsoft.com/office/officeart/2005/8/layout/vList3"/>
    <dgm:cxn modelId="{FF8602A2-4C84-4D4C-8D30-8DB8F086F983}" srcId="{D380AFCB-02DB-46E6-B141-93F1FB138F67}" destId="{FA98257E-E698-4A6F-A534-57576B5084F5}" srcOrd="0" destOrd="0" parTransId="{081F1C49-209D-4069-A7FC-3BBE7B06FC83}" sibTransId="{8842E3B3-F9F9-43DA-9027-5C4CA96CEB55}"/>
    <dgm:cxn modelId="{5A1614EA-16E2-4CA5-94CA-DDAACE9AFC22}" type="presOf" srcId="{FA98257E-E698-4A6F-A534-57576B5084F5}" destId="{DAFE2900-604D-4A6F-BE6E-9280EDAF293D}" srcOrd="0" destOrd="0" presId="urn:microsoft.com/office/officeart/2005/8/layout/vList3"/>
    <dgm:cxn modelId="{081E9A1E-2065-4FAD-BFCD-A35CB4CE1DCF}" srcId="{D380AFCB-02DB-46E6-B141-93F1FB138F67}" destId="{0EE3A29E-C92B-4457-914C-6DC436A3AAAA}" srcOrd="3" destOrd="0" parTransId="{34491020-2383-468A-84FF-CA8A5F3136D9}" sibTransId="{ECC9FE57-9AF6-4D69-8274-10EBA004FB93}"/>
    <dgm:cxn modelId="{F5FFA91E-A0AE-4637-9CB2-FDAE5F88C35E}" srcId="{D380AFCB-02DB-46E6-B141-93F1FB138F67}" destId="{8FA1CB3D-6EE8-46E2-AA3D-59604975C2A2}" srcOrd="1" destOrd="0" parTransId="{4C73D2E0-76A5-4F68-98EA-BCD861425A8C}" sibTransId="{3B67FEBA-3928-4E9D-A65E-8E17A4500B8E}"/>
    <dgm:cxn modelId="{EF3198C8-B622-4719-99B3-D5D4E2B73B95}" type="presParOf" srcId="{A45CB008-37D8-452C-B6FB-3A46EA00B06D}" destId="{224AF075-B115-4568-9E3F-A70BEAC41C10}" srcOrd="0" destOrd="0" presId="urn:microsoft.com/office/officeart/2005/8/layout/vList3"/>
    <dgm:cxn modelId="{EEDDC513-2D8D-426D-A0BB-74B45A762544}" type="presParOf" srcId="{224AF075-B115-4568-9E3F-A70BEAC41C10}" destId="{6A42C8A2-143E-421F-8836-6465AD496BCF}" srcOrd="0" destOrd="0" presId="urn:microsoft.com/office/officeart/2005/8/layout/vList3"/>
    <dgm:cxn modelId="{68244BEC-73FF-4878-8AD9-C11B4931BE70}" type="presParOf" srcId="{224AF075-B115-4568-9E3F-A70BEAC41C10}" destId="{DAFE2900-604D-4A6F-BE6E-9280EDAF293D}" srcOrd="1" destOrd="0" presId="urn:microsoft.com/office/officeart/2005/8/layout/vList3"/>
    <dgm:cxn modelId="{B223BDC9-D01E-48B4-A316-E04BF9D87233}" type="presParOf" srcId="{A45CB008-37D8-452C-B6FB-3A46EA00B06D}" destId="{23D97B28-375B-4DA1-83E2-9209517644AD}" srcOrd="1" destOrd="0" presId="urn:microsoft.com/office/officeart/2005/8/layout/vList3"/>
    <dgm:cxn modelId="{9E97B086-DA4D-499D-ABDF-8677C7EAD9F2}" type="presParOf" srcId="{A45CB008-37D8-452C-B6FB-3A46EA00B06D}" destId="{B832BA47-D2A3-4726-9BDF-34998521DEC5}" srcOrd="2" destOrd="0" presId="urn:microsoft.com/office/officeart/2005/8/layout/vList3"/>
    <dgm:cxn modelId="{7B443D35-4FD6-4AF0-9E31-5ECA9FBA3E71}" type="presParOf" srcId="{B832BA47-D2A3-4726-9BDF-34998521DEC5}" destId="{F64906B2-666B-4072-B8ED-3BE2A355EACB}" srcOrd="0" destOrd="0" presId="urn:microsoft.com/office/officeart/2005/8/layout/vList3"/>
    <dgm:cxn modelId="{A9FE0D9D-D571-4E6B-9E60-FCE294F24C65}" type="presParOf" srcId="{B832BA47-D2A3-4726-9BDF-34998521DEC5}" destId="{DD011656-97A4-4EF7-AC01-A4C8388824F8}" srcOrd="1" destOrd="0" presId="urn:microsoft.com/office/officeart/2005/8/layout/vList3"/>
    <dgm:cxn modelId="{D1566A68-2437-4EA5-9A97-7B3ACE517FA8}" type="presParOf" srcId="{A45CB008-37D8-452C-B6FB-3A46EA00B06D}" destId="{42B2590F-ADA5-4BB0-B7DB-6D19862A1F81}" srcOrd="3" destOrd="0" presId="urn:microsoft.com/office/officeart/2005/8/layout/vList3"/>
    <dgm:cxn modelId="{84D6A29D-CC51-4955-A553-5A9F5BD63BCA}" type="presParOf" srcId="{A45CB008-37D8-452C-B6FB-3A46EA00B06D}" destId="{0F722168-F459-4A66-A03D-9DDEA5AA55C9}" srcOrd="4" destOrd="0" presId="urn:microsoft.com/office/officeart/2005/8/layout/vList3"/>
    <dgm:cxn modelId="{34C277EF-AB12-408D-9DCB-0F17A0C81F8E}" type="presParOf" srcId="{0F722168-F459-4A66-A03D-9DDEA5AA55C9}" destId="{B04F1808-CB33-4326-B69B-3E441BF51489}" srcOrd="0" destOrd="0" presId="urn:microsoft.com/office/officeart/2005/8/layout/vList3"/>
    <dgm:cxn modelId="{780B1A62-C84B-4ED5-8B07-EA8BE1140540}" type="presParOf" srcId="{0F722168-F459-4A66-A03D-9DDEA5AA55C9}" destId="{9C6B3858-BAD9-45A3-B493-5C6839B8B606}" srcOrd="1" destOrd="0" presId="urn:microsoft.com/office/officeart/2005/8/layout/vList3"/>
    <dgm:cxn modelId="{B9A0F91F-E5A7-4602-966C-A18D99F926F1}" type="presParOf" srcId="{A45CB008-37D8-452C-B6FB-3A46EA00B06D}" destId="{D4F262E8-5920-4F49-9897-8D9C1BE8413B}" srcOrd="5" destOrd="0" presId="urn:microsoft.com/office/officeart/2005/8/layout/vList3"/>
    <dgm:cxn modelId="{31C11E58-D63D-421F-8AC4-7A3633900B6E}" type="presParOf" srcId="{A45CB008-37D8-452C-B6FB-3A46EA00B06D}" destId="{1F0F347E-413B-4964-A7FB-E3D537C4BAAE}" srcOrd="6" destOrd="0" presId="urn:microsoft.com/office/officeart/2005/8/layout/vList3"/>
    <dgm:cxn modelId="{8F1FE1B8-CDED-47AA-A5B3-66D344731DCC}" type="presParOf" srcId="{1F0F347E-413B-4964-A7FB-E3D537C4BAAE}" destId="{F856CAA8-6F44-47A7-AF13-21CFCDD33FF4}" srcOrd="0" destOrd="0" presId="urn:microsoft.com/office/officeart/2005/8/layout/vList3"/>
    <dgm:cxn modelId="{9CEF74B6-0F3A-4BBA-8FAF-0FA614B5F93C}" type="presParOf" srcId="{1F0F347E-413B-4964-A7FB-E3D537C4BAAE}" destId="{F93ABE9A-7681-474A-8563-3961FD500E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80AFCB-02DB-46E6-B141-93F1FB138F6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A98257E-E698-4A6F-A534-57576B5084F5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latin typeface="Arial Narrow" panose="020B0606020202030204" pitchFamily="34" charset="0"/>
            </a:rPr>
            <a:t>Trends in Mathematics and Science Study</a:t>
          </a:r>
          <a:br>
            <a:rPr lang="en-US" sz="2400" dirty="0" smtClean="0">
              <a:latin typeface="Arial Narrow" panose="020B0606020202030204" pitchFamily="34" charset="0"/>
            </a:rPr>
          </a:br>
          <a:r>
            <a:rPr lang="en-US" sz="2400" dirty="0" smtClean="0">
              <a:latin typeface="Arial Narrow" panose="020B0606020202030204" pitchFamily="34" charset="0"/>
            </a:rPr>
            <a:t>(</a:t>
          </a:r>
          <a:r>
            <a:rPr lang="ru-RU" sz="2400" dirty="0" smtClean="0">
              <a:latin typeface="Arial Narrow" panose="020B0606020202030204" pitchFamily="34" charset="0"/>
            </a:rPr>
            <a:t>каждые четыре года начиная с</a:t>
          </a:r>
          <a:r>
            <a:rPr lang="en-US" sz="2400" dirty="0" smtClean="0">
              <a:latin typeface="Arial Narrow" panose="020B0606020202030204" pitchFamily="34" charset="0"/>
            </a:rPr>
            <a:t> 1995)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081F1C49-209D-4069-A7FC-3BBE7B06FC83}" type="parTrans" cxnId="{FF8602A2-4C84-4D4C-8D30-8DB8F086F983}">
      <dgm:prSet/>
      <dgm:spPr/>
      <dgm:t>
        <a:bodyPr/>
        <a:lstStyle/>
        <a:p>
          <a:endParaRPr lang="ru-RU"/>
        </a:p>
      </dgm:t>
    </dgm:pt>
    <dgm:pt modelId="{8842E3B3-F9F9-43DA-9027-5C4CA96CEB55}" type="sibTrans" cxnId="{FF8602A2-4C84-4D4C-8D30-8DB8F086F983}">
      <dgm:prSet/>
      <dgm:spPr/>
      <dgm:t>
        <a:bodyPr/>
        <a:lstStyle/>
        <a:p>
          <a:endParaRPr lang="ru-RU"/>
        </a:p>
      </dgm:t>
    </dgm:pt>
    <dgm:pt modelId="{8FA1CB3D-6EE8-46E2-AA3D-59604975C2A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latin typeface="Arial Narrow" panose="020B0606020202030204" pitchFamily="34" charset="0"/>
            </a:rPr>
            <a:t>Progress in International Reading Literacy Study </a:t>
          </a:r>
          <a:br>
            <a:rPr lang="en-US" sz="2400" dirty="0" smtClean="0">
              <a:latin typeface="Arial Narrow" panose="020B0606020202030204" pitchFamily="34" charset="0"/>
            </a:rPr>
          </a:br>
          <a:r>
            <a:rPr lang="en-US" sz="2400" dirty="0" smtClean="0">
              <a:latin typeface="Arial Narrow" panose="020B0606020202030204" pitchFamily="34" charset="0"/>
            </a:rPr>
            <a:t>(</a:t>
          </a:r>
          <a:r>
            <a:rPr lang="ru-RU" sz="2400" dirty="0" smtClean="0">
              <a:latin typeface="Arial Narrow" panose="020B0606020202030204" pitchFamily="34" charset="0"/>
            </a:rPr>
            <a:t>каждые</a:t>
          </a:r>
          <a:r>
            <a:rPr lang="en-US" sz="2400" dirty="0" smtClean="0">
              <a:latin typeface="Arial Narrow" panose="020B0606020202030204" pitchFamily="34" charset="0"/>
            </a:rPr>
            <a:t> 5 </a:t>
          </a:r>
          <a:r>
            <a:rPr lang="ru-RU" sz="2400" dirty="0" smtClean="0">
              <a:latin typeface="Arial Narrow" panose="020B0606020202030204" pitchFamily="34" charset="0"/>
            </a:rPr>
            <a:t>лет начиная с</a:t>
          </a:r>
          <a:r>
            <a:rPr lang="en-US" sz="2400" dirty="0" smtClean="0">
              <a:latin typeface="Arial Narrow" panose="020B0606020202030204" pitchFamily="34" charset="0"/>
            </a:rPr>
            <a:t> 2001)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4C73D2E0-76A5-4F68-98EA-BCD861425A8C}" type="parTrans" cxnId="{F5FFA91E-A0AE-4637-9CB2-FDAE5F88C35E}">
      <dgm:prSet/>
      <dgm:spPr/>
      <dgm:t>
        <a:bodyPr/>
        <a:lstStyle/>
        <a:p>
          <a:endParaRPr lang="ru-RU"/>
        </a:p>
      </dgm:t>
    </dgm:pt>
    <dgm:pt modelId="{3B67FEBA-3928-4E9D-A65E-8E17A4500B8E}" type="sibTrans" cxnId="{F5FFA91E-A0AE-4637-9CB2-FDAE5F88C35E}">
      <dgm:prSet/>
      <dgm:spPr/>
      <dgm:t>
        <a:bodyPr/>
        <a:lstStyle/>
        <a:p>
          <a:endParaRPr lang="ru-RU"/>
        </a:p>
      </dgm:t>
    </dgm:pt>
    <dgm:pt modelId="{656FDE90-8C5D-4ADF-95A0-C99341879D0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err="1" smtClean="0">
              <a:latin typeface="Arial Narrow" panose="020B0606020202030204" pitchFamily="34" charset="0"/>
            </a:rPr>
            <a:t>Programme</a:t>
          </a:r>
          <a:r>
            <a:rPr lang="en-US" sz="2400" dirty="0" smtClean="0">
              <a:latin typeface="Arial Narrow" panose="020B0606020202030204" pitchFamily="34" charset="0"/>
            </a:rPr>
            <a:t> for International Student Assessment (</a:t>
          </a:r>
          <a:r>
            <a:rPr lang="ru-RU" sz="2400" dirty="0" smtClean="0">
              <a:latin typeface="Arial Narrow" panose="020B0606020202030204" pitchFamily="34" charset="0"/>
            </a:rPr>
            <a:t>каждые три года начиная с</a:t>
          </a:r>
          <a:r>
            <a:rPr lang="en-US" sz="2400" dirty="0" smtClean="0">
              <a:latin typeface="Arial Narrow" panose="020B0606020202030204" pitchFamily="34" charset="0"/>
            </a:rPr>
            <a:t> 2000) 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C74773B0-BBFB-4903-9E09-A9009F42A1BB}" type="parTrans" cxnId="{1AC81F5B-3810-43FE-AFD0-91797C68C0FE}">
      <dgm:prSet/>
      <dgm:spPr/>
      <dgm:t>
        <a:bodyPr/>
        <a:lstStyle/>
        <a:p>
          <a:endParaRPr lang="ru-RU"/>
        </a:p>
      </dgm:t>
    </dgm:pt>
    <dgm:pt modelId="{DF50E07A-7F24-4211-BDED-A8081DA74BB4}" type="sibTrans" cxnId="{1AC81F5B-3810-43FE-AFD0-91797C68C0FE}">
      <dgm:prSet/>
      <dgm:spPr/>
      <dgm:t>
        <a:bodyPr/>
        <a:lstStyle/>
        <a:p>
          <a:endParaRPr lang="ru-RU"/>
        </a:p>
      </dgm:t>
    </dgm:pt>
    <dgm:pt modelId="{0EE3A29E-C92B-4457-914C-6DC436A3AAAA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  <a:t>CIVIC-2000, ICCS-2008, SITES 2001-2006, </a:t>
          </a:r>
          <a:b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2400" dirty="0" smtClean="0">
              <a:solidFill>
                <a:schemeClr val="bg1"/>
              </a:solidFill>
              <a:latin typeface="Arial Narrow" panose="020B0606020202030204" pitchFamily="34" charset="0"/>
            </a:rPr>
            <a:t>TEDS-2008, ICILS-2013 …</a:t>
          </a:r>
          <a:endParaRPr lang="ru-RU" sz="24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4491020-2383-468A-84FF-CA8A5F3136D9}" type="parTrans" cxnId="{081E9A1E-2065-4FAD-BFCD-A35CB4CE1DCF}">
      <dgm:prSet/>
      <dgm:spPr/>
      <dgm:t>
        <a:bodyPr/>
        <a:lstStyle/>
        <a:p>
          <a:endParaRPr lang="ru-RU"/>
        </a:p>
      </dgm:t>
    </dgm:pt>
    <dgm:pt modelId="{ECC9FE57-9AF6-4D69-8274-10EBA004FB93}" type="sibTrans" cxnId="{081E9A1E-2065-4FAD-BFCD-A35CB4CE1DCF}">
      <dgm:prSet/>
      <dgm:spPr/>
      <dgm:t>
        <a:bodyPr/>
        <a:lstStyle/>
        <a:p>
          <a:endParaRPr lang="ru-RU"/>
        </a:p>
      </dgm:t>
    </dgm:pt>
    <dgm:pt modelId="{A45CB008-37D8-452C-B6FB-3A46EA00B06D}" type="pres">
      <dgm:prSet presAssocID="{D380AFCB-02DB-46E6-B141-93F1FB138F67}" presName="linearFlow" presStyleCnt="0">
        <dgm:presLayoutVars>
          <dgm:dir/>
          <dgm:resizeHandles val="exact"/>
        </dgm:presLayoutVars>
      </dgm:prSet>
      <dgm:spPr/>
    </dgm:pt>
    <dgm:pt modelId="{224AF075-B115-4568-9E3F-A70BEAC41C10}" type="pres">
      <dgm:prSet presAssocID="{FA98257E-E698-4A6F-A534-57576B5084F5}" presName="composite" presStyleCnt="0"/>
      <dgm:spPr/>
    </dgm:pt>
    <dgm:pt modelId="{6A42C8A2-143E-421F-8836-6465AD496BCF}" type="pres">
      <dgm:prSet presAssocID="{FA98257E-E698-4A6F-A534-57576B5084F5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AFE2900-604D-4A6F-BE6E-9280EDAF293D}" type="pres">
      <dgm:prSet presAssocID="{FA98257E-E698-4A6F-A534-57576B5084F5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97B28-375B-4DA1-83E2-9209517644AD}" type="pres">
      <dgm:prSet presAssocID="{8842E3B3-F9F9-43DA-9027-5C4CA96CEB55}" presName="spacing" presStyleCnt="0"/>
      <dgm:spPr/>
    </dgm:pt>
    <dgm:pt modelId="{B832BA47-D2A3-4726-9BDF-34998521DEC5}" type="pres">
      <dgm:prSet presAssocID="{8FA1CB3D-6EE8-46E2-AA3D-59604975C2A2}" presName="composite" presStyleCnt="0"/>
      <dgm:spPr/>
    </dgm:pt>
    <dgm:pt modelId="{F64906B2-666B-4072-B8ED-3BE2A355EACB}" type="pres">
      <dgm:prSet presAssocID="{8FA1CB3D-6EE8-46E2-AA3D-59604975C2A2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D011656-97A4-4EF7-AC01-A4C8388824F8}" type="pres">
      <dgm:prSet presAssocID="{8FA1CB3D-6EE8-46E2-AA3D-59604975C2A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2590F-ADA5-4BB0-B7DB-6D19862A1F81}" type="pres">
      <dgm:prSet presAssocID="{3B67FEBA-3928-4E9D-A65E-8E17A4500B8E}" presName="spacing" presStyleCnt="0"/>
      <dgm:spPr/>
    </dgm:pt>
    <dgm:pt modelId="{0F722168-F459-4A66-A03D-9DDEA5AA55C9}" type="pres">
      <dgm:prSet presAssocID="{656FDE90-8C5D-4ADF-95A0-C99341879D04}" presName="composite" presStyleCnt="0"/>
      <dgm:spPr/>
    </dgm:pt>
    <dgm:pt modelId="{B04F1808-CB33-4326-B69B-3E441BF51489}" type="pres">
      <dgm:prSet presAssocID="{656FDE90-8C5D-4ADF-95A0-C99341879D04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9C6B3858-BAD9-45A3-B493-5C6839B8B606}" type="pres">
      <dgm:prSet presAssocID="{656FDE90-8C5D-4ADF-95A0-C99341879D0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262E8-5920-4F49-9897-8D9C1BE8413B}" type="pres">
      <dgm:prSet presAssocID="{DF50E07A-7F24-4211-BDED-A8081DA74BB4}" presName="spacing" presStyleCnt="0"/>
      <dgm:spPr/>
    </dgm:pt>
    <dgm:pt modelId="{1F0F347E-413B-4964-A7FB-E3D537C4BAAE}" type="pres">
      <dgm:prSet presAssocID="{0EE3A29E-C92B-4457-914C-6DC436A3AAAA}" presName="composite" presStyleCnt="0"/>
      <dgm:spPr/>
    </dgm:pt>
    <dgm:pt modelId="{F856CAA8-6F44-47A7-AF13-21CFCDD33FF4}" type="pres">
      <dgm:prSet presAssocID="{0EE3A29E-C92B-4457-914C-6DC436A3AAAA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93ABE9A-7681-474A-8563-3961FD500E5D}" type="pres">
      <dgm:prSet presAssocID="{0EE3A29E-C92B-4457-914C-6DC436A3AAAA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EE83E-558C-4B14-BF4B-EDF5B86FB45F}" type="presOf" srcId="{8FA1CB3D-6EE8-46E2-AA3D-59604975C2A2}" destId="{DD011656-97A4-4EF7-AC01-A4C8388824F8}" srcOrd="0" destOrd="0" presId="urn:microsoft.com/office/officeart/2005/8/layout/vList3"/>
    <dgm:cxn modelId="{1AC81F5B-3810-43FE-AFD0-91797C68C0FE}" srcId="{D380AFCB-02DB-46E6-B141-93F1FB138F67}" destId="{656FDE90-8C5D-4ADF-95A0-C99341879D04}" srcOrd="2" destOrd="0" parTransId="{C74773B0-BBFB-4903-9E09-A9009F42A1BB}" sibTransId="{DF50E07A-7F24-4211-BDED-A8081DA74BB4}"/>
    <dgm:cxn modelId="{029183E9-EA4F-49E7-9415-B1E5D78264BE}" type="presOf" srcId="{656FDE90-8C5D-4ADF-95A0-C99341879D04}" destId="{9C6B3858-BAD9-45A3-B493-5C6839B8B606}" srcOrd="0" destOrd="0" presId="urn:microsoft.com/office/officeart/2005/8/layout/vList3"/>
    <dgm:cxn modelId="{345D9597-788E-4C00-A386-C4F5CA841685}" type="presOf" srcId="{0EE3A29E-C92B-4457-914C-6DC436A3AAAA}" destId="{F93ABE9A-7681-474A-8563-3961FD500E5D}" srcOrd="0" destOrd="0" presId="urn:microsoft.com/office/officeart/2005/8/layout/vList3"/>
    <dgm:cxn modelId="{1943E74B-9E25-4F23-BD11-D13300CEBD0E}" type="presOf" srcId="{D380AFCB-02DB-46E6-B141-93F1FB138F67}" destId="{A45CB008-37D8-452C-B6FB-3A46EA00B06D}" srcOrd="0" destOrd="0" presId="urn:microsoft.com/office/officeart/2005/8/layout/vList3"/>
    <dgm:cxn modelId="{FF8602A2-4C84-4D4C-8D30-8DB8F086F983}" srcId="{D380AFCB-02DB-46E6-B141-93F1FB138F67}" destId="{FA98257E-E698-4A6F-A534-57576B5084F5}" srcOrd="0" destOrd="0" parTransId="{081F1C49-209D-4069-A7FC-3BBE7B06FC83}" sibTransId="{8842E3B3-F9F9-43DA-9027-5C4CA96CEB55}"/>
    <dgm:cxn modelId="{5E99244C-25E6-4B6D-A73B-CF5D2829FBBF}" type="presOf" srcId="{FA98257E-E698-4A6F-A534-57576B5084F5}" destId="{DAFE2900-604D-4A6F-BE6E-9280EDAF293D}" srcOrd="0" destOrd="0" presId="urn:microsoft.com/office/officeart/2005/8/layout/vList3"/>
    <dgm:cxn modelId="{081E9A1E-2065-4FAD-BFCD-A35CB4CE1DCF}" srcId="{D380AFCB-02DB-46E6-B141-93F1FB138F67}" destId="{0EE3A29E-C92B-4457-914C-6DC436A3AAAA}" srcOrd="3" destOrd="0" parTransId="{34491020-2383-468A-84FF-CA8A5F3136D9}" sibTransId="{ECC9FE57-9AF6-4D69-8274-10EBA004FB93}"/>
    <dgm:cxn modelId="{F5FFA91E-A0AE-4637-9CB2-FDAE5F88C35E}" srcId="{D380AFCB-02DB-46E6-B141-93F1FB138F67}" destId="{8FA1CB3D-6EE8-46E2-AA3D-59604975C2A2}" srcOrd="1" destOrd="0" parTransId="{4C73D2E0-76A5-4F68-98EA-BCD861425A8C}" sibTransId="{3B67FEBA-3928-4E9D-A65E-8E17A4500B8E}"/>
    <dgm:cxn modelId="{2D137BCE-CC5A-4E59-85F2-F891EC9EC22A}" type="presParOf" srcId="{A45CB008-37D8-452C-B6FB-3A46EA00B06D}" destId="{224AF075-B115-4568-9E3F-A70BEAC41C10}" srcOrd="0" destOrd="0" presId="urn:microsoft.com/office/officeart/2005/8/layout/vList3"/>
    <dgm:cxn modelId="{BF1C0B51-3747-43A3-9C91-2AE624ADB622}" type="presParOf" srcId="{224AF075-B115-4568-9E3F-A70BEAC41C10}" destId="{6A42C8A2-143E-421F-8836-6465AD496BCF}" srcOrd="0" destOrd="0" presId="urn:microsoft.com/office/officeart/2005/8/layout/vList3"/>
    <dgm:cxn modelId="{37FF9D10-5F1C-4F58-8386-88D35A7F37E8}" type="presParOf" srcId="{224AF075-B115-4568-9E3F-A70BEAC41C10}" destId="{DAFE2900-604D-4A6F-BE6E-9280EDAF293D}" srcOrd="1" destOrd="0" presId="urn:microsoft.com/office/officeart/2005/8/layout/vList3"/>
    <dgm:cxn modelId="{3E8E2853-3013-4EA6-8FFF-4A3D864988F9}" type="presParOf" srcId="{A45CB008-37D8-452C-B6FB-3A46EA00B06D}" destId="{23D97B28-375B-4DA1-83E2-9209517644AD}" srcOrd="1" destOrd="0" presId="urn:microsoft.com/office/officeart/2005/8/layout/vList3"/>
    <dgm:cxn modelId="{36060F40-3224-4E57-94BA-3FA4BF864CC3}" type="presParOf" srcId="{A45CB008-37D8-452C-B6FB-3A46EA00B06D}" destId="{B832BA47-D2A3-4726-9BDF-34998521DEC5}" srcOrd="2" destOrd="0" presId="urn:microsoft.com/office/officeart/2005/8/layout/vList3"/>
    <dgm:cxn modelId="{66683071-7178-4E69-8FD9-22B2A5CEF325}" type="presParOf" srcId="{B832BA47-D2A3-4726-9BDF-34998521DEC5}" destId="{F64906B2-666B-4072-B8ED-3BE2A355EACB}" srcOrd="0" destOrd="0" presId="urn:microsoft.com/office/officeart/2005/8/layout/vList3"/>
    <dgm:cxn modelId="{6B3C9F46-FB12-4252-82CF-82CE6A2B5ED8}" type="presParOf" srcId="{B832BA47-D2A3-4726-9BDF-34998521DEC5}" destId="{DD011656-97A4-4EF7-AC01-A4C8388824F8}" srcOrd="1" destOrd="0" presId="urn:microsoft.com/office/officeart/2005/8/layout/vList3"/>
    <dgm:cxn modelId="{FB0A01BE-B70B-4FBA-A9ED-F75F5C3D01BD}" type="presParOf" srcId="{A45CB008-37D8-452C-B6FB-3A46EA00B06D}" destId="{42B2590F-ADA5-4BB0-B7DB-6D19862A1F81}" srcOrd="3" destOrd="0" presId="urn:microsoft.com/office/officeart/2005/8/layout/vList3"/>
    <dgm:cxn modelId="{E0F0D5C0-B1AA-470C-A4E9-19348BA77672}" type="presParOf" srcId="{A45CB008-37D8-452C-B6FB-3A46EA00B06D}" destId="{0F722168-F459-4A66-A03D-9DDEA5AA55C9}" srcOrd="4" destOrd="0" presId="urn:microsoft.com/office/officeart/2005/8/layout/vList3"/>
    <dgm:cxn modelId="{8B1651AE-BFB7-40BF-AFB8-530668A1920D}" type="presParOf" srcId="{0F722168-F459-4A66-A03D-9DDEA5AA55C9}" destId="{B04F1808-CB33-4326-B69B-3E441BF51489}" srcOrd="0" destOrd="0" presId="urn:microsoft.com/office/officeart/2005/8/layout/vList3"/>
    <dgm:cxn modelId="{405F90DA-0E76-4A96-A97B-079276305AE3}" type="presParOf" srcId="{0F722168-F459-4A66-A03D-9DDEA5AA55C9}" destId="{9C6B3858-BAD9-45A3-B493-5C6839B8B606}" srcOrd="1" destOrd="0" presId="urn:microsoft.com/office/officeart/2005/8/layout/vList3"/>
    <dgm:cxn modelId="{7C5B424A-70B5-4EC8-89C6-64945ED2D382}" type="presParOf" srcId="{A45CB008-37D8-452C-B6FB-3A46EA00B06D}" destId="{D4F262E8-5920-4F49-9897-8D9C1BE8413B}" srcOrd="5" destOrd="0" presId="urn:microsoft.com/office/officeart/2005/8/layout/vList3"/>
    <dgm:cxn modelId="{AB91BB12-8D65-4509-BF9A-E63A7B25C052}" type="presParOf" srcId="{A45CB008-37D8-452C-B6FB-3A46EA00B06D}" destId="{1F0F347E-413B-4964-A7FB-E3D537C4BAAE}" srcOrd="6" destOrd="0" presId="urn:microsoft.com/office/officeart/2005/8/layout/vList3"/>
    <dgm:cxn modelId="{917506E8-81F9-4824-BE71-B43EF66A4CB5}" type="presParOf" srcId="{1F0F347E-413B-4964-A7FB-E3D537C4BAAE}" destId="{F856CAA8-6F44-47A7-AF13-21CFCDD33FF4}" srcOrd="0" destOrd="0" presId="urn:microsoft.com/office/officeart/2005/8/layout/vList3"/>
    <dgm:cxn modelId="{10E2FC9F-409E-453C-BEEA-0652C52B1CBE}" type="presParOf" srcId="{1F0F347E-413B-4964-A7FB-E3D537C4BAAE}" destId="{F93ABE9A-7681-474A-8563-3961FD500E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7B538F-6145-498A-B61B-C25AF8049CF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CB57F6-19CD-4612-9B4D-533501AC9A08}" type="pres">
      <dgm:prSet presAssocID="{3A7B538F-6145-498A-B61B-C25AF8049CF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B1A59-7E19-46D9-9342-346C2A902946}" type="presOf" srcId="{3A7B538F-6145-498A-B61B-C25AF8049CFF}" destId="{C1CB57F6-19CD-4612-9B4D-533501AC9A08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7B538F-6145-498A-B61B-C25AF8049CF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1C15E-99DF-4579-A145-63F62B6E9B7E}">
      <dgm:prSet phldrT="[Текст]"/>
      <dgm:spPr>
        <a:solidFill>
          <a:schemeClr val="accent2"/>
        </a:solidFill>
      </dgm:spPr>
      <dgm:t>
        <a:bodyPr/>
        <a:lstStyle/>
        <a:p>
          <a:pPr>
            <a:spcAft>
              <a:spcPts val="600"/>
            </a:spcAft>
          </a:pPr>
          <a:r>
            <a:rPr lang="ru-RU" sz="2700" dirty="0" smtClean="0">
              <a:latin typeface="Arial Narrow" panose="020B0606020202030204" pitchFamily="34" charset="0"/>
            </a:rPr>
            <a:t>2019 – 2024 ежегодно</a:t>
          </a:r>
          <a:endParaRPr lang="ru-RU" sz="2700" dirty="0">
            <a:latin typeface="Arial Narrow" panose="020B0606020202030204" pitchFamily="34" charset="0"/>
          </a:endParaRPr>
        </a:p>
      </dgm:t>
    </dgm:pt>
    <dgm:pt modelId="{630A0658-17CC-4D56-89A2-E5936A1727EF}" type="parTrans" cxnId="{88480B49-C93F-4DA0-B916-DDCB36B554B7}">
      <dgm:prSet/>
      <dgm:spPr/>
      <dgm:t>
        <a:bodyPr/>
        <a:lstStyle/>
        <a:p>
          <a:endParaRPr lang="ru-RU"/>
        </a:p>
      </dgm:t>
    </dgm:pt>
    <dgm:pt modelId="{C7746A11-6F31-457F-B073-E0E1B971FC11}" type="sibTrans" cxnId="{88480B49-C93F-4DA0-B916-DDCB36B554B7}">
      <dgm:prSet/>
      <dgm:spPr/>
      <dgm:t>
        <a:bodyPr/>
        <a:lstStyle/>
        <a:p>
          <a:endParaRPr lang="ru-RU"/>
        </a:p>
      </dgm:t>
    </dgm:pt>
    <dgm:pt modelId="{85F71D01-DD41-47FE-A8AC-AB09CAEDBB92}">
      <dgm:prSet phldrT="[Текст]" custT="1"/>
      <dgm:spPr>
        <a:solidFill>
          <a:schemeClr val="accent2"/>
        </a:solidFill>
      </dgm:spPr>
      <dgm:t>
        <a:bodyPr/>
        <a:lstStyle/>
        <a:p>
          <a:pPr>
            <a:spcAft>
              <a:spcPct val="15000"/>
            </a:spcAft>
          </a:pPr>
          <a:r>
            <a:rPr lang="ru-RU" sz="2800" dirty="0" smtClean="0">
              <a:latin typeface="Arial Narrow" panose="020B0606020202030204" pitchFamily="34" charset="0"/>
            </a:rPr>
            <a:t>по общероссийской выборке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3D7B9F4F-3AF0-49E4-B63D-12446D041618}" type="parTrans" cxnId="{CB471458-BE89-497A-A52F-078D5EDFC261}">
      <dgm:prSet/>
      <dgm:spPr/>
      <dgm:t>
        <a:bodyPr/>
        <a:lstStyle/>
        <a:p>
          <a:endParaRPr lang="ru-RU"/>
        </a:p>
      </dgm:t>
    </dgm:pt>
    <dgm:pt modelId="{B221569A-577D-41DA-9FD9-C3651BCF9D77}" type="sibTrans" cxnId="{CB471458-BE89-497A-A52F-078D5EDFC261}">
      <dgm:prSet/>
      <dgm:spPr/>
      <dgm:t>
        <a:bodyPr/>
        <a:lstStyle/>
        <a:p>
          <a:endParaRPr lang="ru-RU"/>
        </a:p>
      </dgm:t>
    </dgm:pt>
    <dgm:pt modelId="{43BBB3C6-476F-47DC-B30B-C6FAB5804C73}">
      <dgm:prSet phldrT="[Текст]" custT="1"/>
      <dgm:spPr>
        <a:solidFill>
          <a:schemeClr val="accent2"/>
        </a:solidFill>
      </dgm:spPr>
      <dgm:t>
        <a:bodyPr/>
        <a:lstStyle/>
        <a:p>
          <a:pPr>
            <a:spcAft>
              <a:spcPct val="15000"/>
            </a:spcAft>
          </a:pPr>
          <a:r>
            <a:rPr lang="ru-RU" sz="2800" dirty="0" smtClean="0">
              <a:latin typeface="Arial Narrow" panose="020B0606020202030204" pitchFamily="34" charset="0"/>
            </a:rPr>
            <a:t>выборочно по региональным выборкам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D9E1031D-3AE9-4339-A2AA-A9D79EDE7172}" type="parTrans" cxnId="{EDE022C6-E11E-4E1C-8182-8468088E58D8}">
      <dgm:prSet/>
      <dgm:spPr/>
      <dgm:t>
        <a:bodyPr/>
        <a:lstStyle/>
        <a:p>
          <a:endParaRPr lang="ru-RU"/>
        </a:p>
      </dgm:t>
    </dgm:pt>
    <dgm:pt modelId="{EADF934C-64D9-40A6-83B1-2CE28FB7C3E0}" type="sibTrans" cxnId="{EDE022C6-E11E-4E1C-8182-8468088E58D8}">
      <dgm:prSet/>
      <dgm:spPr/>
      <dgm:t>
        <a:bodyPr/>
        <a:lstStyle/>
        <a:p>
          <a:endParaRPr lang="ru-RU"/>
        </a:p>
      </dgm:t>
    </dgm:pt>
    <dgm:pt modelId="{C1CB57F6-19CD-4612-9B4D-533501AC9A08}" type="pres">
      <dgm:prSet presAssocID="{3A7B538F-6145-498A-B61B-C25AF8049CF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E274E0-F936-4D0C-8CB8-E5E7566C8223}" type="pres">
      <dgm:prSet presAssocID="{1571C15E-99DF-4579-A145-63F62B6E9B7E}" presName="comp" presStyleCnt="0"/>
      <dgm:spPr/>
    </dgm:pt>
    <dgm:pt modelId="{20F3A504-487F-4818-B8E5-DFCEFBA4EF64}" type="pres">
      <dgm:prSet presAssocID="{1571C15E-99DF-4579-A145-63F62B6E9B7E}" presName="box" presStyleLbl="node1" presStyleIdx="0" presStyleCnt="1"/>
      <dgm:spPr/>
      <dgm:t>
        <a:bodyPr/>
        <a:lstStyle/>
        <a:p>
          <a:endParaRPr lang="ru-RU"/>
        </a:p>
      </dgm:t>
    </dgm:pt>
    <dgm:pt modelId="{CA6CBBC5-089A-420D-8C0B-2B4D68FFBDE0}" type="pres">
      <dgm:prSet presAssocID="{1571C15E-99DF-4579-A145-63F62B6E9B7E}" presName="img" presStyleLbl="fgImgPlace1" presStyleIdx="0" presStyleCnt="1"/>
      <dgm:spPr>
        <a:blipFill dpi="0" rotWithShape="1">
          <a:blip xmlns:r="http://schemas.openxmlformats.org/officeDocument/2006/relationships" r:embed="rId1"/>
          <a:srcRect/>
          <a:stretch>
            <a:fillRect t="-48000" b="-57000"/>
          </a:stretch>
        </a:blipFill>
      </dgm:spPr>
    </dgm:pt>
    <dgm:pt modelId="{8DB7C1E4-8289-4F9D-875F-2B1467B87746}" type="pres">
      <dgm:prSet presAssocID="{1571C15E-99DF-4579-A145-63F62B6E9B7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A68463-9902-448F-83A1-27C809BCBDD9}" type="presOf" srcId="{85F71D01-DD41-47FE-A8AC-AB09CAEDBB92}" destId="{20F3A504-487F-4818-B8E5-DFCEFBA4EF64}" srcOrd="0" destOrd="1" presId="urn:microsoft.com/office/officeart/2005/8/layout/vList4"/>
    <dgm:cxn modelId="{F68B7DCD-16E6-40D7-A004-E70BB26D4FFC}" type="presOf" srcId="{1571C15E-99DF-4579-A145-63F62B6E9B7E}" destId="{20F3A504-487F-4818-B8E5-DFCEFBA4EF64}" srcOrd="0" destOrd="0" presId="urn:microsoft.com/office/officeart/2005/8/layout/vList4"/>
    <dgm:cxn modelId="{BAA76761-7ED2-42BD-839F-26F2CD6868FB}" type="presOf" srcId="{3A7B538F-6145-498A-B61B-C25AF8049CFF}" destId="{C1CB57F6-19CD-4612-9B4D-533501AC9A08}" srcOrd="0" destOrd="0" presId="urn:microsoft.com/office/officeart/2005/8/layout/vList4"/>
    <dgm:cxn modelId="{B060EF8F-81A4-4FC8-865E-97C57F683F7B}" type="presOf" srcId="{43BBB3C6-476F-47DC-B30B-C6FAB5804C73}" destId="{8DB7C1E4-8289-4F9D-875F-2B1467B87746}" srcOrd="1" destOrd="2" presId="urn:microsoft.com/office/officeart/2005/8/layout/vList4"/>
    <dgm:cxn modelId="{88480B49-C93F-4DA0-B916-DDCB36B554B7}" srcId="{3A7B538F-6145-498A-B61B-C25AF8049CFF}" destId="{1571C15E-99DF-4579-A145-63F62B6E9B7E}" srcOrd="0" destOrd="0" parTransId="{630A0658-17CC-4D56-89A2-E5936A1727EF}" sibTransId="{C7746A11-6F31-457F-B073-E0E1B971FC11}"/>
    <dgm:cxn modelId="{CBB8D88F-210B-492D-86BD-2B11B72BFC02}" type="presOf" srcId="{43BBB3C6-476F-47DC-B30B-C6FAB5804C73}" destId="{20F3A504-487F-4818-B8E5-DFCEFBA4EF64}" srcOrd="0" destOrd="2" presId="urn:microsoft.com/office/officeart/2005/8/layout/vList4"/>
    <dgm:cxn modelId="{EDE022C6-E11E-4E1C-8182-8468088E58D8}" srcId="{1571C15E-99DF-4579-A145-63F62B6E9B7E}" destId="{43BBB3C6-476F-47DC-B30B-C6FAB5804C73}" srcOrd="1" destOrd="0" parTransId="{D9E1031D-3AE9-4339-A2AA-A9D79EDE7172}" sibTransId="{EADF934C-64D9-40A6-83B1-2CE28FB7C3E0}"/>
    <dgm:cxn modelId="{81C7C00A-1F28-4BF6-A231-CFC5164BEF5F}" type="presOf" srcId="{1571C15E-99DF-4579-A145-63F62B6E9B7E}" destId="{8DB7C1E4-8289-4F9D-875F-2B1467B87746}" srcOrd="1" destOrd="0" presId="urn:microsoft.com/office/officeart/2005/8/layout/vList4"/>
    <dgm:cxn modelId="{5F446C63-926A-4601-87A5-A9492A95821A}" type="presOf" srcId="{85F71D01-DD41-47FE-A8AC-AB09CAEDBB92}" destId="{8DB7C1E4-8289-4F9D-875F-2B1467B87746}" srcOrd="1" destOrd="1" presId="urn:microsoft.com/office/officeart/2005/8/layout/vList4"/>
    <dgm:cxn modelId="{CB471458-BE89-497A-A52F-078D5EDFC261}" srcId="{1571C15E-99DF-4579-A145-63F62B6E9B7E}" destId="{85F71D01-DD41-47FE-A8AC-AB09CAEDBB92}" srcOrd="0" destOrd="0" parTransId="{3D7B9F4F-3AF0-49E4-B63D-12446D041618}" sibTransId="{B221569A-577D-41DA-9FD9-C3651BCF9D77}"/>
    <dgm:cxn modelId="{0BB62557-4BCB-4783-BDFA-5945CBA585D5}" type="presParOf" srcId="{C1CB57F6-19CD-4612-9B4D-533501AC9A08}" destId="{A7E274E0-F936-4D0C-8CB8-E5E7566C8223}" srcOrd="0" destOrd="0" presId="urn:microsoft.com/office/officeart/2005/8/layout/vList4"/>
    <dgm:cxn modelId="{11CC7129-1DA3-4195-9E24-90791A567FF1}" type="presParOf" srcId="{A7E274E0-F936-4D0C-8CB8-E5E7566C8223}" destId="{20F3A504-487F-4818-B8E5-DFCEFBA4EF64}" srcOrd="0" destOrd="0" presId="urn:microsoft.com/office/officeart/2005/8/layout/vList4"/>
    <dgm:cxn modelId="{60B97C06-DB8F-4B52-AC43-72A418694D03}" type="presParOf" srcId="{A7E274E0-F936-4D0C-8CB8-E5E7566C8223}" destId="{CA6CBBC5-089A-420D-8C0B-2B4D68FFBDE0}" srcOrd="1" destOrd="0" presId="urn:microsoft.com/office/officeart/2005/8/layout/vList4"/>
    <dgm:cxn modelId="{2E3AFCBD-E5F3-45A8-A672-1F0097FE49AE}" type="presParOf" srcId="{A7E274E0-F936-4D0C-8CB8-E5E7566C8223}" destId="{8DB7C1E4-8289-4F9D-875F-2B1467B8774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54D359-7102-4DAF-9D44-DEA36BBBA2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92A2-3DC9-4E11-AF19-35F6B4AC957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>
              <a:latin typeface="Arial Narrow" panose="020B0606020202030204" pitchFamily="34" charset="0"/>
            </a:rPr>
            <a:t>Региональные инструменты оценки функциональной грамотности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AFBD8E89-80A7-4FE2-A29A-A9E72D615AD6}" type="parTrans" cxnId="{61AE2F7D-61A6-47CE-A66B-D05FA31AFAEA}">
      <dgm:prSet/>
      <dgm:spPr/>
      <dgm:t>
        <a:bodyPr/>
        <a:lstStyle/>
        <a:p>
          <a:endParaRPr lang="ru-RU"/>
        </a:p>
      </dgm:t>
    </dgm:pt>
    <dgm:pt modelId="{CC519B21-6EE8-4B66-8863-0F3001ECF25D}" type="sibTrans" cxnId="{61AE2F7D-61A6-47CE-A66B-D05FA31AFAEA}">
      <dgm:prSet/>
      <dgm:spPr/>
      <dgm:t>
        <a:bodyPr/>
        <a:lstStyle/>
        <a:p>
          <a:endParaRPr lang="ru-RU"/>
        </a:p>
      </dgm:t>
    </dgm:pt>
    <dgm:pt modelId="{1D7401EE-DBDA-4204-8D2B-FFD284638DF8}">
      <dgm:prSet phldrT="[Текст]" custT="1"/>
      <dgm:spPr/>
      <dgm:t>
        <a:bodyPr/>
        <a:lstStyle/>
        <a:p>
          <a:pPr>
            <a:spcBef>
              <a:spcPts val="60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2020</a:t>
          </a:r>
          <a:r>
            <a:rPr lang="ru-RU" sz="2400" dirty="0" smtClean="0">
              <a:latin typeface="Arial Narrow" panose="020B0606020202030204" pitchFamily="34" charset="0"/>
            </a:rPr>
            <a:t> - читательская грамотность (основная школа)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09608AED-96C5-4561-B0E4-E6EDAA3CF4D0}" type="parTrans" cxnId="{D8C98242-25BD-4617-96C5-29FDC7ADDAFE}">
      <dgm:prSet/>
      <dgm:spPr/>
      <dgm:t>
        <a:bodyPr/>
        <a:lstStyle/>
        <a:p>
          <a:endParaRPr lang="ru-RU"/>
        </a:p>
      </dgm:t>
    </dgm:pt>
    <dgm:pt modelId="{F1B01A81-6392-44C4-9F5D-3DE731C5557B}" type="sibTrans" cxnId="{D8C98242-25BD-4617-96C5-29FDC7ADDAFE}">
      <dgm:prSet/>
      <dgm:spPr/>
      <dgm:t>
        <a:bodyPr/>
        <a:lstStyle/>
        <a:p>
          <a:endParaRPr lang="ru-RU"/>
        </a:p>
      </dgm:t>
    </dgm:pt>
    <dgm:pt modelId="{3A0F39E5-57EC-42BF-922A-83C023750EA2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dirty="0" smtClean="0">
              <a:latin typeface="Arial Narrow" panose="020B0606020202030204" pitchFamily="34" charset="0"/>
            </a:rPr>
            <a:t>2019 - 2020 год</a:t>
          </a:r>
          <a:endParaRPr lang="ru-RU" sz="2000" dirty="0">
            <a:latin typeface="Arial Narrow" panose="020B0606020202030204" pitchFamily="34" charset="0"/>
          </a:endParaRPr>
        </a:p>
      </dgm:t>
    </dgm:pt>
    <dgm:pt modelId="{D2012304-2EE1-4C94-AD3D-224D5D9B44A1}" type="parTrans" cxnId="{F5CC2381-6B87-4B67-A702-51AE2DE2C7AF}">
      <dgm:prSet/>
      <dgm:spPr/>
      <dgm:t>
        <a:bodyPr/>
        <a:lstStyle/>
        <a:p>
          <a:endParaRPr lang="ru-RU"/>
        </a:p>
      </dgm:t>
    </dgm:pt>
    <dgm:pt modelId="{6CE122F2-2B59-446D-9AC9-B85D1B234383}" type="sibTrans" cxnId="{F5CC2381-6B87-4B67-A702-51AE2DE2C7AF}">
      <dgm:prSet/>
      <dgm:spPr/>
      <dgm:t>
        <a:bodyPr/>
        <a:lstStyle/>
        <a:p>
          <a:endParaRPr lang="ru-RU"/>
        </a:p>
      </dgm:t>
    </dgm:pt>
    <dgm:pt modelId="{A4FD5464-0A9A-4F14-BD2B-759D76D103B0}">
      <dgm:prSet phldrT="[Текст]" custT="1"/>
      <dgm:spPr/>
      <dgm:t>
        <a:bodyPr/>
        <a:lstStyle/>
        <a:p>
          <a:r>
            <a:rPr lang="ru-RU" sz="2800" dirty="0" smtClean="0">
              <a:latin typeface="Arial Narrow" panose="020B0606020202030204" pitchFamily="34" charset="0"/>
            </a:rPr>
            <a:t>Функциональная грамотность: «ликвидация безграмотности» (ЦОКО и ИПК)</a:t>
          </a:r>
          <a:endParaRPr lang="ru-RU" sz="2800" dirty="0">
            <a:latin typeface="Arial Narrow" panose="020B0606020202030204" pitchFamily="34" charset="0"/>
          </a:endParaRPr>
        </a:p>
      </dgm:t>
    </dgm:pt>
    <dgm:pt modelId="{223D2FA4-5B87-4200-8D02-15B90EB3AE28}" type="parTrans" cxnId="{261AE440-BCF4-4F42-AA37-C9FAED2B91B1}">
      <dgm:prSet/>
      <dgm:spPr/>
      <dgm:t>
        <a:bodyPr/>
        <a:lstStyle/>
        <a:p>
          <a:endParaRPr lang="ru-RU"/>
        </a:p>
      </dgm:t>
    </dgm:pt>
    <dgm:pt modelId="{98F5F154-183A-44AA-A710-F87C52D38055}" type="sibTrans" cxnId="{261AE440-BCF4-4F42-AA37-C9FAED2B91B1}">
      <dgm:prSet/>
      <dgm:spPr/>
      <dgm:t>
        <a:bodyPr/>
        <a:lstStyle/>
        <a:p>
          <a:endParaRPr lang="ru-RU"/>
        </a:p>
      </dgm:t>
    </dgm:pt>
    <dgm:pt modelId="{73C16F66-D614-4903-B240-CE42DD8DD39E}">
      <dgm:prSet phldrT="[Текст]" custT="1"/>
      <dgm:spPr/>
      <dgm:t>
        <a:bodyPr/>
        <a:lstStyle/>
        <a:p>
          <a:pPr>
            <a:spcBef>
              <a:spcPct val="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2021</a:t>
          </a:r>
          <a:r>
            <a:rPr lang="ru-RU" sz="2400" dirty="0" smtClean="0">
              <a:latin typeface="Arial Narrow" panose="020B0606020202030204" pitchFamily="34" charset="0"/>
            </a:rPr>
            <a:t> - естественнонаучная и математическая грамотность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D9B4560C-FF8B-4068-B1E8-4ECEF125E39B}" type="parTrans" cxnId="{342E3049-E22D-474B-AA4B-C361375AA59D}">
      <dgm:prSet/>
      <dgm:spPr/>
      <dgm:t>
        <a:bodyPr/>
        <a:lstStyle/>
        <a:p>
          <a:endParaRPr lang="ru-RU"/>
        </a:p>
      </dgm:t>
    </dgm:pt>
    <dgm:pt modelId="{01EC507B-B157-43A3-8EC5-8AB6BEC8E0C7}" type="sibTrans" cxnId="{342E3049-E22D-474B-AA4B-C361375AA59D}">
      <dgm:prSet/>
      <dgm:spPr/>
      <dgm:t>
        <a:bodyPr/>
        <a:lstStyle/>
        <a:p>
          <a:endParaRPr lang="ru-RU"/>
        </a:p>
      </dgm:t>
    </dgm:pt>
    <dgm:pt modelId="{7C349991-226B-4AFF-A622-D580B7B73C50}">
      <dgm:prSet phldrT="[Текст]" custT="1"/>
      <dgm:spPr/>
      <dgm:t>
        <a:bodyPr/>
        <a:lstStyle/>
        <a:p>
          <a:pPr>
            <a:spcBef>
              <a:spcPct val="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2022</a:t>
          </a:r>
          <a:r>
            <a:rPr lang="ru-RU" sz="2400" dirty="0" smtClean="0">
              <a:latin typeface="Arial Narrow" panose="020B0606020202030204" pitchFamily="34" charset="0"/>
            </a:rPr>
            <a:t> - глобальные компетенции и финансовая грамотность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A62172EF-9BA3-4A69-9E04-E87E45B6A5F5}" type="parTrans" cxnId="{EE1D7131-7381-4DDE-A372-CCDF12882352}">
      <dgm:prSet/>
      <dgm:spPr/>
      <dgm:t>
        <a:bodyPr/>
        <a:lstStyle/>
        <a:p>
          <a:endParaRPr lang="ru-RU"/>
        </a:p>
      </dgm:t>
    </dgm:pt>
    <dgm:pt modelId="{9DFC1B41-BF6A-4092-AED9-B1DE303FFF3C}" type="sibTrans" cxnId="{EE1D7131-7381-4DDE-A372-CCDF12882352}">
      <dgm:prSet/>
      <dgm:spPr/>
      <dgm:t>
        <a:bodyPr/>
        <a:lstStyle/>
        <a:p>
          <a:endParaRPr lang="ru-RU"/>
        </a:p>
      </dgm:t>
    </dgm:pt>
    <dgm:pt modelId="{FAF759FE-EF1B-4FE9-8DD5-5622F5861BFA}">
      <dgm:prSet phldrT="[Текст]" custT="1"/>
      <dgm:spPr/>
      <dgm:t>
        <a:bodyPr/>
        <a:lstStyle/>
        <a:p>
          <a:pPr>
            <a:spcBef>
              <a:spcPct val="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2023</a:t>
          </a:r>
          <a:r>
            <a:rPr lang="ru-RU" sz="2400" dirty="0" smtClean="0">
              <a:latin typeface="Arial Narrow" panose="020B0606020202030204" pitchFamily="34" charset="0"/>
            </a:rPr>
            <a:t> - креативное мышление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4D4DB1C6-85C8-4F30-AA17-38ADC28276BE}" type="parTrans" cxnId="{8CFB9065-B0FB-4AB2-A181-6959C90533A3}">
      <dgm:prSet/>
      <dgm:spPr/>
      <dgm:t>
        <a:bodyPr/>
        <a:lstStyle/>
        <a:p>
          <a:endParaRPr lang="ru-RU"/>
        </a:p>
      </dgm:t>
    </dgm:pt>
    <dgm:pt modelId="{4AB8077C-6125-48DB-BFB6-85E4A3A04EF8}" type="sibTrans" cxnId="{8CFB9065-B0FB-4AB2-A181-6959C90533A3}">
      <dgm:prSet/>
      <dgm:spPr/>
      <dgm:t>
        <a:bodyPr/>
        <a:lstStyle/>
        <a:p>
          <a:endParaRPr lang="ru-RU"/>
        </a:p>
      </dgm:t>
    </dgm:pt>
    <dgm:pt modelId="{327E21F7-10BF-4EEE-8E8E-73263CB05226}">
      <dgm:prSet phldrT="[Текст]" custT="1"/>
      <dgm:spPr/>
      <dgm:t>
        <a:bodyPr/>
        <a:lstStyle/>
        <a:p>
          <a:pPr>
            <a:spcBef>
              <a:spcPct val="0"/>
            </a:spcBef>
          </a:pPr>
          <a:endParaRPr lang="ru-RU" sz="2000" dirty="0">
            <a:latin typeface="Arial Narrow" panose="020B0606020202030204" pitchFamily="34" charset="0"/>
          </a:endParaRPr>
        </a:p>
      </dgm:t>
    </dgm:pt>
    <dgm:pt modelId="{F5E67849-755D-45DD-9140-285136C47704}" type="parTrans" cxnId="{DE36B8C3-C9A8-46C7-9141-B0A07E9C670D}">
      <dgm:prSet/>
      <dgm:spPr/>
      <dgm:t>
        <a:bodyPr/>
        <a:lstStyle/>
        <a:p>
          <a:endParaRPr lang="ru-RU"/>
        </a:p>
      </dgm:t>
    </dgm:pt>
    <dgm:pt modelId="{694DFAE9-0E23-43C6-A44C-4B00DAB77719}" type="sibTrans" cxnId="{DE36B8C3-C9A8-46C7-9141-B0A07E9C670D}">
      <dgm:prSet/>
      <dgm:spPr/>
      <dgm:t>
        <a:bodyPr/>
        <a:lstStyle/>
        <a:p>
          <a:endParaRPr lang="ru-RU"/>
        </a:p>
      </dgm:t>
    </dgm:pt>
    <dgm:pt modelId="{2899F81B-B8B3-4C5C-9123-AD815E908287}">
      <dgm:prSet phldrT="[Текст]" custT="1"/>
      <dgm:spPr/>
      <dgm:t>
        <a:bodyPr/>
        <a:lstStyle/>
        <a:p>
          <a:pPr>
            <a:spcBef>
              <a:spcPts val="600"/>
            </a:spcBef>
          </a:pPr>
          <a:endParaRPr lang="ru-RU" sz="2000" dirty="0">
            <a:latin typeface="Arial Narrow" panose="020B0606020202030204" pitchFamily="34" charset="0"/>
          </a:endParaRPr>
        </a:p>
      </dgm:t>
    </dgm:pt>
    <dgm:pt modelId="{484008A3-2086-4AAC-9797-D11AE54B4BC3}" type="parTrans" cxnId="{0029FE9F-604F-46D5-BEB4-50BD84577C8C}">
      <dgm:prSet/>
      <dgm:spPr/>
      <dgm:t>
        <a:bodyPr/>
        <a:lstStyle/>
        <a:p>
          <a:endParaRPr lang="ru-RU"/>
        </a:p>
      </dgm:t>
    </dgm:pt>
    <dgm:pt modelId="{FFD34B13-8E4D-4C00-B3FB-8AC3035EF3A6}" type="sibTrans" cxnId="{0029FE9F-604F-46D5-BEB4-50BD84577C8C}">
      <dgm:prSet/>
      <dgm:spPr/>
      <dgm:t>
        <a:bodyPr/>
        <a:lstStyle/>
        <a:p>
          <a:endParaRPr lang="ru-RU"/>
        </a:p>
      </dgm:t>
    </dgm:pt>
    <dgm:pt modelId="{CC41BA88-2F0E-48D3-AB01-1DF6805B268B}" type="pres">
      <dgm:prSet presAssocID="{2554D359-7102-4DAF-9D44-DEA36BBBA2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6B4A-0AD9-40BD-B2D4-53CB653A6038}" type="pres">
      <dgm:prSet presAssocID="{EB6A92A2-3DC9-4E11-AF19-35F6B4AC9570}" presName="parentText" presStyleLbl="node1" presStyleIdx="0" presStyleCnt="2" custScaleY="87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969B-233F-40AD-8431-472C025C41C3}" type="pres">
      <dgm:prSet presAssocID="{EB6A92A2-3DC9-4E11-AF19-35F6B4AC95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6385C-4C37-4CEB-9FA2-7D7613DD2118}" type="pres">
      <dgm:prSet presAssocID="{3A0F39E5-57EC-42BF-922A-83C023750EA2}" presName="parentText" presStyleLbl="node1" presStyleIdx="1" presStyleCnt="2" custScaleY="593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413F9-F9C1-4E7D-948E-4A9A9907CBF3}" type="pres">
      <dgm:prSet presAssocID="{3A0F39E5-57EC-42BF-922A-83C023750EA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98242-25BD-4617-96C5-29FDC7ADDAFE}" srcId="{EB6A92A2-3DC9-4E11-AF19-35F6B4AC9570}" destId="{1D7401EE-DBDA-4204-8D2B-FFD284638DF8}" srcOrd="1" destOrd="0" parTransId="{09608AED-96C5-4561-B0E4-E6EDAA3CF4D0}" sibTransId="{F1B01A81-6392-44C4-9F5D-3DE731C5557B}"/>
    <dgm:cxn modelId="{9C4FB6E0-A61C-4179-A321-E3C74506B56F}" type="presOf" srcId="{2899F81B-B8B3-4C5C-9123-AD815E908287}" destId="{A4A5969B-233F-40AD-8431-472C025C41C3}" srcOrd="0" destOrd="0" presId="urn:microsoft.com/office/officeart/2005/8/layout/vList2"/>
    <dgm:cxn modelId="{342E3049-E22D-474B-AA4B-C361375AA59D}" srcId="{EB6A92A2-3DC9-4E11-AF19-35F6B4AC9570}" destId="{73C16F66-D614-4903-B240-CE42DD8DD39E}" srcOrd="2" destOrd="0" parTransId="{D9B4560C-FF8B-4068-B1E8-4ECEF125E39B}" sibTransId="{01EC507B-B157-43A3-8EC5-8AB6BEC8E0C7}"/>
    <dgm:cxn modelId="{2AE2DB30-B04E-4755-BF87-2D5710E9DB15}" type="presOf" srcId="{2554D359-7102-4DAF-9D44-DEA36BBBA223}" destId="{CC41BA88-2F0E-48D3-AB01-1DF6805B268B}" srcOrd="0" destOrd="0" presId="urn:microsoft.com/office/officeart/2005/8/layout/vList2"/>
    <dgm:cxn modelId="{A60E3A14-9F2E-4A5D-AD18-DB660FBABC53}" type="presOf" srcId="{327E21F7-10BF-4EEE-8E8E-73263CB05226}" destId="{A4A5969B-233F-40AD-8431-472C025C41C3}" srcOrd="0" destOrd="5" presId="urn:microsoft.com/office/officeart/2005/8/layout/vList2"/>
    <dgm:cxn modelId="{8C3D39B6-80AA-4FE5-9A74-E45B668AAF3B}" type="presOf" srcId="{7C349991-226B-4AFF-A622-D580B7B73C50}" destId="{A4A5969B-233F-40AD-8431-472C025C41C3}" srcOrd="0" destOrd="3" presId="urn:microsoft.com/office/officeart/2005/8/layout/vList2"/>
    <dgm:cxn modelId="{261AE440-BCF4-4F42-AA37-C9FAED2B91B1}" srcId="{3A0F39E5-57EC-42BF-922A-83C023750EA2}" destId="{A4FD5464-0A9A-4F14-BD2B-759D76D103B0}" srcOrd="0" destOrd="0" parTransId="{223D2FA4-5B87-4200-8D02-15B90EB3AE28}" sibTransId="{98F5F154-183A-44AA-A710-F87C52D38055}"/>
    <dgm:cxn modelId="{5B3C6639-03A6-48F2-84F4-2178DC398492}" type="presOf" srcId="{EB6A92A2-3DC9-4E11-AF19-35F6B4AC9570}" destId="{A5566B4A-0AD9-40BD-B2D4-53CB653A6038}" srcOrd="0" destOrd="0" presId="urn:microsoft.com/office/officeart/2005/8/layout/vList2"/>
    <dgm:cxn modelId="{EE1D7131-7381-4DDE-A372-CCDF12882352}" srcId="{EB6A92A2-3DC9-4E11-AF19-35F6B4AC9570}" destId="{7C349991-226B-4AFF-A622-D580B7B73C50}" srcOrd="3" destOrd="0" parTransId="{A62172EF-9BA3-4A69-9E04-E87E45B6A5F5}" sibTransId="{9DFC1B41-BF6A-4092-AED9-B1DE303FFF3C}"/>
    <dgm:cxn modelId="{0029FE9F-604F-46D5-BEB4-50BD84577C8C}" srcId="{EB6A92A2-3DC9-4E11-AF19-35F6B4AC9570}" destId="{2899F81B-B8B3-4C5C-9123-AD815E908287}" srcOrd="0" destOrd="0" parTransId="{484008A3-2086-4AAC-9797-D11AE54B4BC3}" sibTransId="{FFD34B13-8E4D-4C00-B3FB-8AC3035EF3A6}"/>
    <dgm:cxn modelId="{DE36B8C3-C9A8-46C7-9141-B0A07E9C670D}" srcId="{EB6A92A2-3DC9-4E11-AF19-35F6B4AC9570}" destId="{327E21F7-10BF-4EEE-8E8E-73263CB05226}" srcOrd="5" destOrd="0" parTransId="{F5E67849-755D-45DD-9140-285136C47704}" sibTransId="{694DFAE9-0E23-43C6-A44C-4B00DAB77719}"/>
    <dgm:cxn modelId="{CEB7F76D-90D2-4494-86DB-4ED6CE74B938}" type="presOf" srcId="{73C16F66-D614-4903-B240-CE42DD8DD39E}" destId="{A4A5969B-233F-40AD-8431-472C025C41C3}" srcOrd="0" destOrd="2" presId="urn:microsoft.com/office/officeart/2005/8/layout/vList2"/>
    <dgm:cxn modelId="{F5CC2381-6B87-4B67-A702-51AE2DE2C7AF}" srcId="{2554D359-7102-4DAF-9D44-DEA36BBBA223}" destId="{3A0F39E5-57EC-42BF-922A-83C023750EA2}" srcOrd="1" destOrd="0" parTransId="{D2012304-2EE1-4C94-AD3D-224D5D9B44A1}" sibTransId="{6CE122F2-2B59-446D-9AC9-B85D1B234383}"/>
    <dgm:cxn modelId="{33643742-15E7-4BBA-9524-71825244DA57}" type="presOf" srcId="{A4FD5464-0A9A-4F14-BD2B-759D76D103B0}" destId="{5DA413F9-F9C1-4E7D-948E-4A9A9907CBF3}" srcOrd="0" destOrd="0" presId="urn:microsoft.com/office/officeart/2005/8/layout/vList2"/>
    <dgm:cxn modelId="{2B6F7C0C-CB0F-4626-B87C-D1F7FD381CC6}" type="presOf" srcId="{FAF759FE-EF1B-4FE9-8DD5-5622F5861BFA}" destId="{A4A5969B-233F-40AD-8431-472C025C41C3}" srcOrd="0" destOrd="4" presId="urn:microsoft.com/office/officeart/2005/8/layout/vList2"/>
    <dgm:cxn modelId="{61AE2F7D-61A6-47CE-A66B-D05FA31AFAEA}" srcId="{2554D359-7102-4DAF-9D44-DEA36BBBA223}" destId="{EB6A92A2-3DC9-4E11-AF19-35F6B4AC9570}" srcOrd="0" destOrd="0" parTransId="{AFBD8E89-80A7-4FE2-A29A-A9E72D615AD6}" sibTransId="{CC519B21-6EE8-4B66-8863-0F3001ECF25D}"/>
    <dgm:cxn modelId="{14ABFB91-A2B6-4216-B0D2-1413C627B167}" type="presOf" srcId="{1D7401EE-DBDA-4204-8D2B-FFD284638DF8}" destId="{A4A5969B-233F-40AD-8431-472C025C41C3}" srcOrd="0" destOrd="1" presId="urn:microsoft.com/office/officeart/2005/8/layout/vList2"/>
    <dgm:cxn modelId="{0EAB989F-7D91-4114-9C25-69500A5DA37D}" type="presOf" srcId="{3A0F39E5-57EC-42BF-922A-83C023750EA2}" destId="{0BC6385C-4C37-4CEB-9FA2-7D7613DD2118}" srcOrd="0" destOrd="0" presId="urn:microsoft.com/office/officeart/2005/8/layout/vList2"/>
    <dgm:cxn modelId="{8CFB9065-B0FB-4AB2-A181-6959C90533A3}" srcId="{EB6A92A2-3DC9-4E11-AF19-35F6B4AC9570}" destId="{FAF759FE-EF1B-4FE9-8DD5-5622F5861BFA}" srcOrd="4" destOrd="0" parTransId="{4D4DB1C6-85C8-4F30-AA17-38ADC28276BE}" sibTransId="{4AB8077C-6125-48DB-BFB6-85E4A3A04EF8}"/>
    <dgm:cxn modelId="{54AB34E4-AE20-4832-9078-E7081621BB0D}" type="presParOf" srcId="{CC41BA88-2F0E-48D3-AB01-1DF6805B268B}" destId="{A5566B4A-0AD9-40BD-B2D4-53CB653A6038}" srcOrd="0" destOrd="0" presId="urn:microsoft.com/office/officeart/2005/8/layout/vList2"/>
    <dgm:cxn modelId="{9D96CF55-D91C-44EA-B03A-E43581862657}" type="presParOf" srcId="{CC41BA88-2F0E-48D3-AB01-1DF6805B268B}" destId="{A4A5969B-233F-40AD-8431-472C025C41C3}" srcOrd="1" destOrd="0" presId="urn:microsoft.com/office/officeart/2005/8/layout/vList2"/>
    <dgm:cxn modelId="{632E8992-6779-4FF3-B3A6-A3C53F7056AA}" type="presParOf" srcId="{CC41BA88-2F0E-48D3-AB01-1DF6805B268B}" destId="{0BC6385C-4C37-4CEB-9FA2-7D7613DD2118}" srcOrd="2" destOrd="0" presId="urn:microsoft.com/office/officeart/2005/8/layout/vList2"/>
    <dgm:cxn modelId="{96E234E4-5520-41CC-B1BD-A26651B7E7C1}" type="presParOf" srcId="{CC41BA88-2F0E-48D3-AB01-1DF6805B268B}" destId="{5DA413F9-F9C1-4E7D-948E-4A9A9907CBF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54D359-7102-4DAF-9D44-DEA36BBBA2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6A92A2-3DC9-4E11-AF19-35F6B4AC957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>
              <a:latin typeface="Arial Narrow" panose="020B0606020202030204" pitchFamily="34" charset="0"/>
            </a:rPr>
            <a:t>Читательская грамотность для детей с ОВЗ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AFBD8E89-80A7-4FE2-A29A-A9E72D615AD6}" type="parTrans" cxnId="{61AE2F7D-61A6-47CE-A66B-D05FA31AFAEA}">
      <dgm:prSet/>
      <dgm:spPr/>
      <dgm:t>
        <a:bodyPr/>
        <a:lstStyle/>
        <a:p>
          <a:endParaRPr lang="ru-RU"/>
        </a:p>
      </dgm:t>
    </dgm:pt>
    <dgm:pt modelId="{CC519B21-6EE8-4B66-8863-0F3001ECF25D}" type="sibTrans" cxnId="{61AE2F7D-61A6-47CE-A66B-D05FA31AFAEA}">
      <dgm:prSet/>
      <dgm:spPr/>
      <dgm:t>
        <a:bodyPr/>
        <a:lstStyle/>
        <a:p>
          <a:endParaRPr lang="ru-RU"/>
        </a:p>
      </dgm:t>
    </dgm:pt>
    <dgm:pt modelId="{1D7401EE-DBDA-4204-8D2B-FFD284638DF8}">
      <dgm:prSet phldrT="[Текст]" custT="1"/>
      <dgm:spPr/>
      <dgm:t>
        <a:bodyPr/>
        <a:lstStyle/>
        <a:p>
          <a:pPr>
            <a:spcBef>
              <a:spcPts val="600"/>
            </a:spcBef>
          </a:pPr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1: </a:t>
          </a:r>
          <a:r>
            <a:rPr lang="ru-RU" sz="2400" dirty="0" smtClean="0">
              <a:latin typeface="Arial Narrow" panose="020B0606020202030204" pitchFamily="34" charset="0"/>
            </a:rPr>
            <a:t>дети с задержкой психического развития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(7.2.)</a:t>
          </a:r>
          <a:endParaRPr lang="ru-RU" sz="24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</dgm:t>
    </dgm:pt>
    <dgm:pt modelId="{09608AED-96C5-4561-B0E4-E6EDAA3CF4D0}" type="parTrans" cxnId="{D8C98242-25BD-4617-96C5-29FDC7ADDAFE}">
      <dgm:prSet/>
      <dgm:spPr/>
      <dgm:t>
        <a:bodyPr/>
        <a:lstStyle/>
        <a:p>
          <a:endParaRPr lang="ru-RU"/>
        </a:p>
      </dgm:t>
    </dgm:pt>
    <dgm:pt modelId="{F1B01A81-6392-44C4-9F5D-3DE731C5557B}" type="sibTrans" cxnId="{D8C98242-25BD-4617-96C5-29FDC7ADDAFE}">
      <dgm:prSet/>
      <dgm:spPr/>
      <dgm:t>
        <a:bodyPr/>
        <a:lstStyle/>
        <a:p>
          <a:endParaRPr lang="ru-RU"/>
        </a:p>
      </dgm:t>
    </dgm:pt>
    <dgm:pt modelId="{2899F81B-B8B3-4C5C-9123-AD815E908287}">
      <dgm:prSet phldrT="[Текст]" custT="1"/>
      <dgm:spPr/>
      <dgm:t>
        <a:bodyPr/>
        <a:lstStyle/>
        <a:p>
          <a:pPr>
            <a:spcBef>
              <a:spcPts val="600"/>
            </a:spcBef>
          </a:pPr>
          <a:r>
            <a:rPr lang="ru-RU" sz="3200" dirty="0" err="1" smtClean="0">
              <a:solidFill>
                <a:schemeClr val="bg1"/>
              </a:solidFill>
              <a:latin typeface="Arial Narrow" panose="020B0606020202030204" pitchFamily="34" charset="0"/>
            </a:rPr>
            <a:t>О</a:t>
          </a:r>
          <a:r>
            <a:rPr lang="ru-RU" sz="3200" dirty="0" err="1" smtClean="0">
              <a:solidFill>
                <a:schemeClr val="accent1"/>
              </a:solidFill>
              <a:latin typeface="Arial Narrow" panose="020B0606020202030204" pitchFamily="34" charset="0"/>
            </a:rPr>
            <a:t>Оценка</a:t>
          </a:r>
          <a:r>
            <a:rPr lang="ru-RU" sz="3200" dirty="0" smtClean="0">
              <a:solidFill>
                <a:schemeClr val="accent1"/>
              </a:solidFill>
              <a:latin typeface="Arial Narrow" panose="020B0606020202030204" pitchFamily="34" charset="0"/>
            </a:rPr>
            <a:t> по </a:t>
          </a:r>
          <a:r>
            <a:rPr lang="ru-RU" sz="3200" dirty="0" smtClean="0">
              <a:solidFill>
                <a:schemeClr val="accent1"/>
              </a:solidFill>
              <a:latin typeface="Arial Narrow" panose="020B0606020202030204" pitchFamily="34" charset="0"/>
            </a:rPr>
            <a:t>окончании </a:t>
          </a:r>
          <a:r>
            <a:rPr lang="ru-RU" sz="3200" dirty="0" smtClean="0">
              <a:solidFill>
                <a:schemeClr val="accent1"/>
              </a:solidFill>
              <a:latin typeface="Arial Narrow" panose="020B0606020202030204" pitchFamily="34" charset="0"/>
            </a:rPr>
            <a:t>начальной школы</a:t>
          </a:r>
          <a:endParaRPr lang="ru-RU" sz="3200" dirty="0">
            <a:solidFill>
              <a:schemeClr val="accent1"/>
            </a:solidFill>
            <a:latin typeface="Arial Narrow" panose="020B0606020202030204" pitchFamily="34" charset="0"/>
          </a:endParaRPr>
        </a:p>
      </dgm:t>
    </dgm:pt>
    <dgm:pt modelId="{484008A3-2086-4AAC-9797-D11AE54B4BC3}" type="parTrans" cxnId="{0029FE9F-604F-46D5-BEB4-50BD84577C8C}">
      <dgm:prSet/>
      <dgm:spPr/>
      <dgm:t>
        <a:bodyPr/>
        <a:lstStyle/>
        <a:p>
          <a:endParaRPr lang="ru-RU"/>
        </a:p>
      </dgm:t>
    </dgm:pt>
    <dgm:pt modelId="{FFD34B13-8E4D-4C00-B3FB-8AC3035EF3A6}" type="sibTrans" cxnId="{0029FE9F-604F-46D5-BEB4-50BD84577C8C}">
      <dgm:prSet/>
      <dgm:spPr/>
      <dgm:t>
        <a:bodyPr/>
        <a:lstStyle/>
        <a:p>
          <a:endParaRPr lang="ru-RU"/>
        </a:p>
      </dgm:t>
    </dgm:pt>
    <dgm:pt modelId="{30785E98-CD47-4E5C-AA73-C1404D43B34B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2: </a:t>
          </a:r>
          <a:r>
            <a:rPr lang="ru-RU" sz="2400" dirty="0" smtClean="0">
              <a:latin typeface="Arial Narrow" panose="020B0606020202030204" pitchFamily="34" charset="0"/>
            </a:rPr>
            <a:t>глухие дети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(1.2)</a:t>
          </a:r>
          <a:r>
            <a:rPr lang="ru-RU" sz="2400" dirty="0" smtClean="0">
              <a:latin typeface="Arial Narrow" panose="020B0606020202030204" pitchFamily="34" charset="0"/>
            </a:rPr>
            <a:t>, слабослышащие дети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(2.2.)</a:t>
          </a:r>
          <a:r>
            <a:rPr lang="ru-RU" sz="2400" dirty="0" smtClean="0">
              <a:latin typeface="Arial Narrow" panose="020B0606020202030204" pitchFamily="34" charset="0"/>
            </a:rPr>
            <a:t>, слабослышащие дети с задержкой психического развития, дети, имеющие тяжелые нарушения речи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(5.2.)</a:t>
          </a:r>
          <a:endParaRPr lang="ru-RU" sz="2400" dirty="0">
            <a:latin typeface="Arial Narrow" panose="020B0606020202030204" pitchFamily="34" charset="0"/>
          </a:endParaRPr>
        </a:p>
      </dgm:t>
    </dgm:pt>
    <dgm:pt modelId="{BF00EAAD-2BD4-47DF-AD86-D8C2AF814C3A}" type="parTrans" cxnId="{B4F24F8B-1B5B-40D4-9725-6A3405E0F533}">
      <dgm:prSet/>
      <dgm:spPr/>
      <dgm:t>
        <a:bodyPr/>
        <a:lstStyle/>
        <a:p>
          <a:endParaRPr lang="ru-RU"/>
        </a:p>
      </dgm:t>
    </dgm:pt>
    <dgm:pt modelId="{CA7CBCF3-89A4-4EFE-A4BA-1EECFD2D7EE3}" type="sibTrans" cxnId="{B4F24F8B-1B5B-40D4-9725-6A3405E0F533}">
      <dgm:prSet/>
      <dgm:spPr/>
      <dgm:t>
        <a:bodyPr/>
        <a:lstStyle/>
        <a:p>
          <a:endParaRPr lang="ru-RU"/>
        </a:p>
      </dgm:t>
    </dgm:pt>
    <dgm:pt modelId="{1A88534B-3EA3-4F98-AB72-0CB2ED8D4A53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3: </a:t>
          </a:r>
          <a:r>
            <a:rPr lang="ru-RU" sz="2400" dirty="0" smtClean="0">
              <a:latin typeface="Arial Narrow" panose="020B0606020202030204" pitchFamily="34" charset="0"/>
            </a:rPr>
            <a:t>слабовидящие дети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(4.2.)</a:t>
          </a:r>
          <a:endParaRPr lang="ru-RU" sz="24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</dgm:t>
    </dgm:pt>
    <dgm:pt modelId="{E2E88EA6-7290-440B-8190-0F97CBF88991}" type="parTrans" cxnId="{3A3CE566-DC8A-4C29-AEAF-38841FC940F9}">
      <dgm:prSet/>
      <dgm:spPr/>
      <dgm:t>
        <a:bodyPr/>
        <a:lstStyle/>
        <a:p>
          <a:endParaRPr lang="ru-RU"/>
        </a:p>
      </dgm:t>
    </dgm:pt>
    <dgm:pt modelId="{2D600B9F-1A5A-4A5D-A2EC-D6041046FF93}" type="sibTrans" cxnId="{3A3CE566-DC8A-4C29-AEAF-38841FC940F9}">
      <dgm:prSet/>
      <dgm:spPr/>
      <dgm:t>
        <a:bodyPr/>
        <a:lstStyle/>
        <a:p>
          <a:endParaRPr lang="ru-RU"/>
        </a:p>
      </dgm:t>
    </dgm:pt>
    <dgm:pt modelId="{47B697CB-4436-4006-84A4-263FB556EF4D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4: </a:t>
          </a:r>
          <a:r>
            <a:rPr lang="ru-RU" sz="2400" dirty="0" smtClean="0">
              <a:latin typeface="Arial Narrow" panose="020B0606020202030204" pitchFamily="34" charset="0"/>
            </a:rPr>
            <a:t>слепые дети (вариант подготовлен для перевода в алфавит Брайля)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(3.2)</a:t>
          </a:r>
          <a:endParaRPr lang="ru-RU" sz="24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</dgm:t>
    </dgm:pt>
    <dgm:pt modelId="{27DA3A81-8F81-43C6-AB3B-5D06638D0FC5}" type="parTrans" cxnId="{06B67533-8EB6-46EB-AE50-1A376F93C39E}">
      <dgm:prSet/>
      <dgm:spPr/>
      <dgm:t>
        <a:bodyPr/>
        <a:lstStyle/>
        <a:p>
          <a:endParaRPr lang="ru-RU"/>
        </a:p>
      </dgm:t>
    </dgm:pt>
    <dgm:pt modelId="{74D0F42B-221A-4C50-9E63-1A15F55B3E48}" type="sibTrans" cxnId="{06B67533-8EB6-46EB-AE50-1A376F93C39E}">
      <dgm:prSet/>
      <dgm:spPr/>
      <dgm:t>
        <a:bodyPr/>
        <a:lstStyle/>
        <a:p>
          <a:endParaRPr lang="ru-RU"/>
        </a:p>
      </dgm:t>
    </dgm:pt>
    <dgm:pt modelId="{10F5E015-E6BB-43E0-9EBC-8F7EE41C46F5}">
      <dgm:prSet custT="1"/>
      <dgm:spPr/>
      <dgm:t>
        <a:bodyPr/>
        <a:lstStyle/>
        <a:p>
          <a:r>
            <a:rPr lang="ru-RU" sz="24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5: </a:t>
          </a:r>
          <a:r>
            <a:rPr lang="ru-RU" sz="2400" dirty="0" smtClean="0">
              <a:latin typeface="Arial Narrow" panose="020B0606020202030204" pitchFamily="34" charset="0"/>
            </a:rPr>
            <a:t>дети с расстройствами аутистического спектра </a:t>
          </a:r>
          <a:r>
            <a: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(8.2.)</a:t>
          </a:r>
          <a:endParaRPr lang="ru-RU" sz="24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</dgm:t>
    </dgm:pt>
    <dgm:pt modelId="{1F12E37B-8906-49C4-A7F4-E94518EEBE7A}" type="parTrans" cxnId="{E07CBCD7-B31B-4626-A84C-7135B54867B5}">
      <dgm:prSet/>
      <dgm:spPr/>
      <dgm:t>
        <a:bodyPr/>
        <a:lstStyle/>
        <a:p>
          <a:endParaRPr lang="ru-RU"/>
        </a:p>
      </dgm:t>
    </dgm:pt>
    <dgm:pt modelId="{C0C22968-25C0-4E94-A20E-BDDA52DB494E}" type="sibTrans" cxnId="{E07CBCD7-B31B-4626-A84C-7135B54867B5}">
      <dgm:prSet/>
      <dgm:spPr/>
      <dgm:t>
        <a:bodyPr/>
        <a:lstStyle/>
        <a:p>
          <a:endParaRPr lang="ru-RU"/>
        </a:p>
      </dgm:t>
    </dgm:pt>
    <dgm:pt modelId="{CC41BA88-2F0E-48D3-AB01-1DF6805B268B}" type="pres">
      <dgm:prSet presAssocID="{2554D359-7102-4DAF-9D44-DEA36BBBA2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6B4A-0AD9-40BD-B2D4-53CB653A6038}" type="pres">
      <dgm:prSet presAssocID="{EB6A92A2-3DC9-4E11-AF19-35F6B4AC9570}" presName="parentText" presStyleLbl="node1" presStyleIdx="0" presStyleCnt="1" custScaleY="53424" custLinFactNeighborX="94" custLinFactNeighborY="-178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5969B-233F-40AD-8431-472C025C41C3}" type="pres">
      <dgm:prSet presAssocID="{EB6A92A2-3DC9-4E11-AF19-35F6B4AC9570}" presName="childText" presStyleLbl="revTx" presStyleIdx="0" presStyleCnt="1" custLinFactNeighborX="94" custLinFactNeighborY="-10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58DAD8-7C4A-419E-88FD-E6BB5F3B03E9}" type="presOf" srcId="{2899F81B-B8B3-4C5C-9123-AD815E908287}" destId="{A4A5969B-233F-40AD-8431-472C025C41C3}" srcOrd="0" destOrd="0" presId="urn:microsoft.com/office/officeart/2005/8/layout/vList2"/>
    <dgm:cxn modelId="{0029FE9F-604F-46D5-BEB4-50BD84577C8C}" srcId="{EB6A92A2-3DC9-4E11-AF19-35F6B4AC9570}" destId="{2899F81B-B8B3-4C5C-9123-AD815E908287}" srcOrd="0" destOrd="0" parTransId="{484008A3-2086-4AAC-9797-D11AE54B4BC3}" sibTransId="{FFD34B13-8E4D-4C00-B3FB-8AC3035EF3A6}"/>
    <dgm:cxn modelId="{D8C98242-25BD-4617-96C5-29FDC7ADDAFE}" srcId="{EB6A92A2-3DC9-4E11-AF19-35F6B4AC9570}" destId="{1D7401EE-DBDA-4204-8D2B-FFD284638DF8}" srcOrd="1" destOrd="0" parTransId="{09608AED-96C5-4561-B0E4-E6EDAA3CF4D0}" sibTransId="{F1B01A81-6392-44C4-9F5D-3DE731C5557B}"/>
    <dgm:cxn modelId="{BD540506-8B51-457A-BBEB-F50EB790F4EF}" type="presOf" srcId="{1D7401EE-DBDA-4204-8D2B-FFD284638DF8}" destId="{A4A5969B-233F-40AD-8431-472C025C41C3}" srcOrd="0" destOrd="1" presId="urn:microsoft.com/office/officeart/2005/8/layout/vList2"/>
    <dgm:cxn modelId="{61AE2F7D-61A6-47CE-A66B-D05FA31AFAEA}" srcId="{2554D359-7102-4DAF-9D44-DEA36BBBA223}" destId="{EB6A92A2-3DC9-4E11-AF19-35F6B4AC9570}" srcOrd="0" destOrd="0" parTransId="{AFBD8E89-80A7-4FE2-A29A-A9E72D615AD6}" sibTransId="{CC519B21-6EE8-4B66-8863-0F3001ECF25D}"/>
    <dgm:cxn modelId="{594105FA-D2C3-4BAF-9501-E7FB18FD7D6B}" type="presOf" srcId="{10F5E015-E6BB-43E0-9EBC-8F7EE41C46F5}" destId="{A4A5969B-233F-40AD-8431-472C025C41C3}" srcOrd="0" destOrd="5" presId="urn:microsoft.com/office/officeart/2005/8/layout/vList2"/>
    <dgm:cxn modelId="{2936A3A1-6306-45BC-96D6-5CD090C694C4}" type="presOf" srcId="{1A88534B-3EA3-4F98-AB72-0CB2ED8D4A53}" destId="{A4A5969B-233F-40AD-8431-472C025C41C3}" srcOrd="0" destOrd="3" presId="urn:microsoft.com/office/officeart/2005/8/layout/vList2"/>
    <dgm:cxn modelId="{E07CBCD7-B31B-4626-A84C-7135B54867B5}" srcId="{EB6A92A2-3DC9-4E11-AF19-35F6B4AC9570}" destId="{10F5E015-E6BB-43E0-9EBC-8F7EE41C46F5}" srcOrd="5" destOrd="0" parTransId="{1F12E37B-8906-49C4-A7F4-E94518EEBE7A}" sibTransId="{C0C22968-25C0-4E94-A20E-BDDA52DB494E}"/>
    <dgm:cxn modelId="{27285EB5-3024-4C09-BE33-547C40AE23F7}" type="presOf" srcId="{EB6A92A2-3DC9-4E11-AF19-35F6B4AC9570}" destId="{A5566B4A-0AD9-40BD-B2D4-53CB653A6038}" srcOrd="0" destOrd="0" presId="urn:microsoft.com/office/officeart/2005/8/layout/vList2"/>
    <dgm:cxn modelId="{2CF9C686-6433-4DF3-BE5F-AA152586FD34}" type="presOf" srcId="{47B697CB-4436-4006-84A4-263FB556EF4D}" destId="{A4A5969B-233F-40AD-8431-472C025C41C3}" srcOrd="0" destOrd="4" presId="urn:microsoft.com/office/officeart/2005/8/layout/vList2"/>
    <dgm:cxn modelId="{3C0230E0-56B8-486A-9BCC-9D06566E819D}" type="presOf" srcId="{2554D359-7102-4DAF-9D44-DEA36BBBA223}" destId="{CC41BA88-2F0E-48D3-AB01-1DF6805B268B}" srcOrd="0" destOrd="0" presId="urn:microsoft.com/office/officeart/2005/8/layout/vList2"/>
    <dgm:cxn modelId="{06B67533-8EB6-46EB-AE50-1A376F93C39E}" srcId="{EB6A92A2-3DC9-4E11-AF19-35F6B4AC9570}" destId="{47B697CB-4436-4006-84A4-263FB556EF4D}" srcOrd="4" destOrd="0" parTransId="{27DA3A81-8F81-43C6-AB3B-5D06638D0FC5}" sibTransId="{74D0F42B-221A-4C50-9E63-1A15F55B3E48}"/>
    <dgm:cxn modelId="{3A3CE566-DC8A-4C29-AEAF-38841FC940F9}" srcId="{EB6A92A2-3DC9-4E11-AF19-35F6B4AC9570}" destId="{1A88534B-3EA3-4F98-AB72-0CB2ED8D4A53}" srcOrd="3" destOrd="0" parTransId="{E2E88EA6-7290-440B-8190-0F97CBF88991}" sibTransId="{2D600B9F-1A5A-4A5D-A2EC-D6041046FF93}"/>
    <dgm:cxn modelId="{67CB5CFC-2066-4AB7-9A77-F9999A6761AE}" type="presOf" srcId="{30785E98-CD47-4E5C-AA73-C1404D43B34B}" destId="{A4A5969B-233F-40AD-8431-472C025C41C3}" srcOrd="0" destOrd="2" presId="urn:microsoft.com/office/officeart/2005/8/layout/vList2"/>
    <dgm:cxn modelId="{B4F24F8B-1B5B-40D4-9725-6A3405E0F533}" srcId="{EB6A92A2-3DC9-4E11-AF19-35F6B4AC9570}" destId="{30785E98-CD47-4E5C-AA73-C1404D43B34B}" srcOrd="2" destOrd="0" parTransId="{BF00EAAD-2BD4-47DF-AD86-D8C2AF814C3A}" sibTransId="{CA7CBCF3-89A4-4EFE-A4BA-1EECFD2D7EE3}"/>
    <dgm:cxn modelId="{DB6E3990-FEAD-46F3-ADC7-CF75F5A69F0F}" type="presParOf" srcId="{CC41BA88-2F0E-48D3-AB01-1DF6805B268B}" destId="{A5566B4A-0AD9-40BD-B2D4-53CB653A6038}" srcOrd="0" destOrd="0" presId="urn:microsoft.com/office/officeart/2005/8/layout/vList2"/>
    <dgm:cxn modelId="{97619AE1-B90E-4184-AEF4-4DBBACB2CC34}" type="presParOf" srcId="{CC41BA88-2F0E-48D3-AB01-1DF6805B268B}" destId="{A4A5969B-233F-40AD-8431-472C025C41C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7FC51-97E5-4980-B9CE-F0AEE75DBC81}">
      <dsp:nvSpPr>
        <dsp:cNvPr id="0" name=""/>
        <dsp:cNvSpPr/>
      </dsp:nvSpPr>
      <dsp:spPr>
        <a:xfrm>
          <a:off x="0" y="0"/>
          <a:ext cx="99394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F268E-4BE2-4F19-AC22-0E8450D35029}">
      <dsp:nvSpPr>
        <dsp:cNvPr id="0" name=""/>
        <dsp:cNvSpPr/>
      </dsp:nvSpPr>
      <dsp:spPr>
        <a:xfrm>
          <a:off x="0" y="0"/>
          <a:ext cx="1537508" cy="3044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0" y="0"/>
        <a:ext cx="1537508" cy="3044714"/>
      </dsp:txXfrm>
    </dsp:sp>
    <dsp:sp modelId="{71C01F44-2727-4446-9E3A-92F3DB096A2D}">
      <dsp:nvSpPr>
        <dsp:cNvPr id="0" name=""/>
        <dsp:cNvSpPr/>
      </dsp:nvSpPr>
      <dsp:spPr>
        <a:xfrm>
          <a:off x="1652821" y="7572"/>
          <a:ext cx="8278006" cy="3029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 Narrow" panose="020B0606020202030204" pitchFamily="34" charset="0"/>
            </a:rPr>
            <a:t>Концепция региональной системы оценки качества начального общего образования в Красноярском крае</a:t>
          </a:r>
          <a:endParaRPr lang="ru-RU" sz="3600" kern="1200" dirty="0">
            <a:latin typeface="Arial Narrow" panose="020B0606020202030204" pitchFamily="34" charset="0"/>
          </a:endParaRPr>
        </a:p>
      </dsp:txBody>
      <dsp:txXfrm>
        <a:off x="1652821" y="7572"/>
        <a:ext cx="8278006" cy="3029103"/>
      </dsp:txXfrm>
    </dsp:sp>
    <dsp:sp modelId="{4C7D5E41-A83A-4A9E-8C20-7091E4A16E0F}">
      <dsp:nvSpPr>
        <dsp:cNvPr id="0" name=""/>
        <dsp:cNvSpPr/>
      </dsp:nvSpPr>
      <dsp:spPr>
        <a:xfrm>
          <a:off x="1614998" y="3044714"/>
          <a:ext cx="61500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6B4A-0AD9-40BD-B2D4-53CB653A6038}">
      <dsp:nvSpPr>
        <dsp:cNvPr id="0" name=""/>
        <dsp:cNvSpPr/>
      </dsp:nvSpPr>
      <dsp:spPr>
        <a:xfrm>
          <a:off x="0" y="0"/>
          <a:ext cx="9992040" cy="50319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Narrow" panose="020B0606020202030204" pitchFamily="34" charset="0"/>
            </a:rPr>
            <a:t>Оценка личностных результатов</a:t>
          </a:r>
          <a:endParaRPr lang="ru-RU" sz="2400" kern="1200" dirty="0">
            <a:latin typeface="Arial Narrow" panose="020B0606020202030204" pitchFamily="34" charset="0"/>
          </a:endParaRPr>
        </a:p>
      </dsp:txBody>
      <dsp:txXfrm>
        <a:off x="24564" y="24564"/>
        <a:ext cx="9942912" cy="454062"/>
      </dsp:txXfrm>
    </dsp:sp>
    <dsp:sp modelId="{A4A5969B-233F-40AD-8431-472C025C41C3}">
      <dsp:nvSpPr>
        <dsp:cNvPr id="0" name=""/>
        <dsp:cNvSpPr/>
      </dsp:nvSpPr>
      <dsp:spPr>
        <a:xfrm>
          <a:off x="0" y="455613"/>
          <a:ext cx="9992040" cy="2060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11430" rIns="64008" bIns="1143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900" kern="1200" dirty="0">
            <a:solidFill>
              <a:schemeClr val="accent1"/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Мотивы учения (мотивация)</a:t>
          </a:r>
          <a:endParaRPr lang="ru-RU" sz="2400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Личностное самоопределение (самооценка)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Ценностные ориентиры, гражданская идентичность (эмоциональный компонент)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Профессиональное самоопределение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 smtClean="0">
            <a:solidFill>
              <a:schemeClr val="accent1"/>
            </a:solidFill>
            <a:latin typeface="Arial Narrow" panose="020B0606020202030204" pitchFamily="34" charset="0"/>
          </a:endParaRPr>
        </a:p>
      </dsp:txBody>
      <dsp:txXfrm>
        <a:off x="0" y="455613"/>
        <a:ext cx="9992040" cy="20605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80D28-1CB0-4F20-B32D-F91123FB4B59}">
      <dsp:nvSpPr>
        <dsp:cNvPr id="0" name=""/>
        <dsp:cNvSpPr/>
      </dsp:nvSpPr>
      <dsp:spPr>
        <a:xfrm rot="5400000">
          <a:off x="-192997" y="194869"/>
          <a:ext cx="1286653" cy="900657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выявление признаков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 rot="-5400000">
        <a:off x="2" y="452200"/>
        <a:ext cx="900657" cy="385996"/>
      </dsp:txXfrm>
    </dsp:sp>
    <dsp:sp modelId="{9B939CC4-AEF1-4432-8BF9-79F266EDFF1E}">
      <dsp:nvSpPr>
        <dsp:cNvPr id="0" name=""/>
        <dsp:cNvSpPr/>
      </dsp:nvSpPr>
      <dsp:spPr>
        <a:xfrm rot="5400000">
          <a:off x="4545238" y="-3630416"/>
          <a:ext cx="836324" cy="8125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федеральные оценки</a:t>
          </a:r>
          <a:endParaRPr lang="ru-RU" sz="2200" kern="1200" dirty="0"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региональные оценки</a:t>
          </a:r>
          <a:endParaRPr lang="ru-RU" sz="2200" kern="1200" dirty="0">
            <a:latin typeface="Arial Narrow" panose="020B0606020202030204" pitchFamily="34" charset="0"/>
          </a:endParaRPr>
        </a:p>
      </dsp:txBody>
      <dsp:txXfrm rot="-5400000">
        <a:off x="900657" y="54991"/>
        <a:ext cx="8084661" cy="754672"/>
      </dsp:txXfrm>
    </dsp:sp>
    <dsp:sp modelId="{8ABCA856-8EF2-4323-B374-D672892C1A40}">
      <dsp:nvSpPr>
        <dsp:cNvPr id="0" name=""/>
        <dsp:cNvSpPr/>
      </dsp:nvSpPr>
      <dsp:spPr>
        <a:xfrm rot="5400000">
          <a:off x="-192997" y="1404940"/>
          <a:ext cx="1286653" cy="900657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выяснение причин 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 rot="-5400000">
        <a:off x="2" y="1662271"/>
        <a:ext cx="900657" cy="385996"/>
      </dsp:txXfrm>
    </dsp:sp>
    <dsp:sp modelId="{558E6759-0729-4139-A657-F28E2DF0B31C}">
      <dsp:nvSpPr>
        <dsp:cNvPr id="0" name=""/>
        <dsp:cNvSpPr/>
      </dsp:nvSpPr>
      <dsp:spPr>
        <a:xfrm rot="5400000">
          <a:off x="4437076" y="-2465214"/>
          <a:ext cx="1052648" cy="8125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низкая квалификация экспертов</a:t>
          </a:r>
          <a:endParaRPr lang="ru-RU" sz="2200" kern="1200" dirty="0"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нарушение процедуры проведения</a:t>
          </a:r>
          <a:endParaRPr lang="ru-RU" sz="2200" kern="1200" dirty="0"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сознательное искажение результатов</a:t>
          </a:r>
          <a:endParaRPr lang="ru-RU" sz="2200" kern="1200" dirty="0">
            <a:latin typeface="Arial Narrow" panose="020B0606020202030204" pitchFamily="34" charset="0"/>
          </a:endParaRPr>
        </a:p>
      </dsp:txBody>
      <dsp:txXfrm rot="-5400000">
        <a:off x="900657" y="1122591"/>
        <a:ext cx="8074101" cy="949876"/>
      </dsp:txXfrm>
    </dsp:sp>
    <dsp:sp modelId="{0DD8A274-AEF6-4BCA-B794-16C5D3DCAC23}">
      <dsp:nvSpPr>
        <dsp:cNvPr id="0" name=""/>
        <dsp:cNvSpPr/>
      </dsp:nvSpPr>
      <dsp:spPr>
        <a:xfrm rot="5400000">
          <a:off x="-192997" y="2637096"/>
          <a:ext cx="1286653" cy="900657"/>
        </a:xfrm>
        <a:prstGeom prst="chevron">
          <a:avLst/>
        </a:prstGeom>
        <a:solidFill>
          <a:schemeClr val="accent2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меры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 rot="-5400000">
        <a:off x="2" y="2894427"/>
        <a:ext cx="900657" cy="385996"/>
      </dsp:txXfrm>
    </dsp:sp>
    <dsp:sp modelId="{02B18626-CDB7-4BDF-B529-EDFC864AAD88}">
      <dsp:nvSpPr>
        <dsp:cNvPr id="0" name=""/>
        <dsp:cNvSpPr/>
      </dsp:nvSpPr>
      <dsp:spPr>
        <a:xfrm rot="5400000">
          <a:off x="4416863" y="-1202354"/>
          <a:ext cx="1093076" cy="8125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курсы повышения квалификации</a:t>
          </a:r>
          <a:endParaRPr lang="ru-RU" sz="2200" kern="1200" dirty="0"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контроль над процедурой</a:t>
          </a:r>
          <a:endParaRPr lang="ru-RU" sz="2200" kern="1200" dirty="0">
            <a:latin typeface="Arial Narrow" panose="020B0606020202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Arial Narrow" panose="020B0606020202030204" pitchFamily="34" charset="0"/>
            </a:rPr>
            <a:t>«строго спросить зачем»</a:t>
          </a:r>
          <a:endParaRPr lang="ru-RU" sz="2200" kern="1200" dirty="0"/>
        </a:p>
      </dsp:txBody>
      <dsp:txXfrm rot="-5400000">
        <a:off x="900658" y="2367211"/>
        <a:ext cx="8072127" cy="986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6B4A-0AD9-40BD-B2D4-53CB653A6038}">
      <dsp:nvSpPr>
        <dsp:cNvPr id="0" name=""/>
        <dsp:cNvSpPr/>
      </dsp:nvSpPr>
      <dsp:spPr>
        <a:xfrm>
          <a:off x="0" y="2203"/>
          <a:ext cx="9992040" cy="5148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 Narrow" panose="020B0606020202030204" pitchFamily="34" charset="0"/>
            </a:rPr>
            <a:t>Начальная школа</a:t>
          </a:r>
          <a:endParaRPr lang="ru-RU" sz="2200" kern="1200" dirty="0">
            <a:latin typeface="Arial Narrow" panose="020B0606020202030204" pitchFamily="34" charset="0"/>
          </a:endParaRPr>
        </a:p>
      </dsp:txBody>
      <dsp:txXfrm>
        <a:off x="25130" y="27333"/>
        <a:ext cx="9941780" cy="464540"/>
      </dsp:txXfrm>
    </dsp:sp>
    <dsp:sp modelId="{A4A5969B-233F-40AD-8431-472C025C41C3}">
      <dsp:nvSpPr>
        <dsp:cNvPr id="0" name=""/>
        <dsp:cNvSpPr/>
      </dsp:nvSpPr>
      <dsp:spPr>
        <a:xfrm>
          <a:off x="0" y="517003"/>
          <a:ext cx="999204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Стартовая диагностика (СД)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Итоговая диагностика 1, 2, 3 классы (ИД-1, 2, 3)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0" y="517003"/>
        <a:ext cx="9992040" cy="888030"/>
      </dsp:txXfrm>
    </dsp:sp>
    <dsp:sp modelId="{29C580AF-1CC7-4C51-8D87-533001F45971}">
      <dsp:nvSpPr>
        <dsp:cNvPr id="0" name=""/>
        <dsp:cNvSpPr/>
      </dsp:nvSpPr>
      <dsp:spPr>
        <a:xfrm>
          <a:off x="0" y="1405033"/>
          <a:ext cx="9992040" cy="5148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Arial Narrow" panose="020B0606020202030204" pitchFamily="34" charset="0"/>
            </a:rPr>
            <a:t>Краевые диагностические работы (КДР)</a:t>
          </a:r>
          <a:endParaRPr lang="ru-RU" sz="2200" kern="1200" dirty="0">
            <a:latin typeface="Arial Narrow" panose="020B0606020202030204" pitchFamily="34" charset="0"/>
          </a:endParaRPr>
        </a:p>
      </dsp:txBody>
      <dsp:txXfrm>
        <a:off x="25130" y="1430163"/>
        <a:ext cx="9941780" cy="464540"/>
      </dsp:txXfrm>
    </dsp:sp>
    <dsp:sp modelId="{6A0EA02F-03F0-485D-8F29-41224F1AF57D}">
      <dsp:nvSpPr>
        <dsp:cNvPr id="0" name=""/>
        <dsp:cNvSpPr/>
      </dsp:nvSpPr>
      <dsp:spPr>
        <a:xfrm>
          <a:off x="0" y="1919833"/>
          <a:ext cx="999204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Читательская грамотность 4 класс (ЧГ-4)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Групповой проект 4 класс (ГП-4)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Читательская грамотность 6 класс (ЧГ-6)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Естественно-научная грамотность 8 класс (ЕН-8</a:t>
          </a:r>
          <a:r>
            <a:rPr lang="ru-RU" sz="2300" kern="1200" dirty="0" smtClean="0">
              <a:latin typeface="Arial Narrow" panose="020B0606020202030204" pitchFamily="34" charset="0"/>
            </a:rPr>
            <a:t>)</a:t>
          </a:r>
          <a:endParaRPr lang="ru-RU" sz="2300" kern="1200" dirty="0">
            <a:latin typeface="Arial Narrow" panose="020B0606020202030204" pitchFamily="34" charset="0"/>
          </a:endParaRPr>
        </a:p>
      </dsp:txBody>
      <dsp:txXfrm>
        <a:off x="0" y="1919833"/>
        <a:ext cx="9992040" cy="182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6B4A-0AD9-40BD-B2D4-53CB653A6038}">
      <dsp:nvSpPr>
        <dsp:cNvPr id="0" name=""/>
        <dsp:cNvSpPr/>
      </dsp:nvSpPr>
      <dsp:spPr>
        <a:xfrm>
          <a:off x="0" y="29878"/>
          <a:ext cx="9992040" cy="6318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Всероссийские проверочные работы (ВПР)</a:t>
          </a:r>
          <a:endParaRPr lang="ru-RU" sz="2700" kern="1200" dirty="0">
            <a:latin typeface="Arial Narrow" panose="020B0606020202030204" pitchFamily="34" charset="0"/>
          </a:endParaRPr>
        </a:p>
      </dsp:txBody>
      <dsp:txXfrm>
        <a:off x="30842" y="60720"/>
        <a:ext cx="9930356" cy="570116"/>
      </dsp:txXfrm>
    </dsp:sp>
    <dsp:sp modelId="{A4A5969B-233F-40AD-8431-472C025C41C3}">
      <dsp:nvSpPr>
        <dsp:cNvPr id="0" name=""/>
        <dsp:cNvSpPr/>
      </dsp:nvSpPr>
      <dsp:spPr>
        <a:xfrm>
          <a:off x="0" y="661678"/>
          <a:ext cx="999204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4, 5, 6, 7, </a:t>
          </a:r>
          <a:r>
            <a:rPr lang="en-US" sz="2800" kern="1200" dirty="0" smtClean="0">
              <a:latin typeface="Arial Narrow" panose="020B0606020202030204" pitchFamily="34" charset="0"/>
            </a:rPr>
            <a:t>8, </a:t>
          </a:r>
          <a:r>
            <a:rPr lang="ru-RU" sz="2800" kern="1200" dirty="0" smtClean="0">
              <a:latin typeface="Arial Narrow" panose="020B0606020202030204" pitchFamily="34" charset="0"/>
            </a:rPr>
            <a:t>10, 11 классы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1</a:t>
          </a:r>
          <a:r>
            <a:rPr lang="en-US" sz="2800" kern="1200" dirty="0" smtClean="0">
              <a:latin typeface="Arial Narrow" panose="020B0606020202030204" pitchFamily="34" charset="0"/>
            </a:rPr>
            <a:t>0</a:t>
          </a:r>
          <a:r>
            <a:rPr lang="ru-RU" sz="2800" kern="1200" dirty="0" smtClean="0">
              <a:latin typeface="Arial Narrow" panose="020B0606020202030204" pitchFamily="34" charset="0"/>
            </a:rPr>
            <a:t> общеобразовательных предметов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0" y="661678"/>
        <a:ext cx="9992040" cy="894240"/>
      </dsp:txXfrm>
    </dsp:sp>
    <dsp:sp modelId="{29C580AF-1CC7-4C51-8D87-533001F45971}">
      <dsp:nvSpPr>
        <dsp:cNvPr id="0" name=""/>
        <dsp:cNvSpPr/>
      </dsp:nvSpPr>
      <dsp:spPr>
        <a:xfrm>
          <a:off x="0" y="1555918"/>
          <a:ext cx="9992040" cy="63180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Национальное исследование качества образования (НИКО)</a:t>
          </a:r>
          <a:endParaRPr lang="ru-RU" sz="2700" kern="1200" dirty="0">
            <a:latin typeface="Arial Narrow" panose="020B0606020202030204" pitchFamily="34" charset="0"/>
          </a:endParaRPr>
        </a:p>
      </dsp:txBody>
      <dsp:txXfrm>
        <a:off x="30842" y="1586760"/>
        <a:ext cx="9930356" cy="570116"/>
      </dsp:txXfrm>
    </dsp:sp>
    <dsp:sp modelId="{6A0EA02F-03F0-485D-8F29-41224F1AF57D}">
      <dsp:nvSpPr>
        <dsp:cNvPr id="0" name=""/>
        <dsp:cNvSpPr/>
      </dsp:nvSpPr>
      <dsp:spPr>
        <a:xfrm>
          <a:off x="0" y="2187718"/>
          <a:ext cx="9992040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Технология 5, 8 классы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Физкультура 6,10 классы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0" y="2187718"/>
        <a:ext cx="9992040" cy="894240"/>
      </dsp:txXfrm>
    </dsp:sp>
    <dsp:sp modelId="{5EDC7753-CB45-4E0C-AC73-BEC9FF042E32}">
      <dsp:nvSpPr>
        <dsp:cNvPr id="0" name=""/>
        <dsp:cNvSpPr/>
      </dsp:nvSpPr>
      <dsp:spPr>
        <a:xfrm>
          <a:off x="0" y="3081958"/>
          <a:ext cx="9992040" cy="63180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Процедуры ГИА</a:t>
          </a:r>
          <a:endParaRPr lang="ru-RU" sz="2700" kern="1200" dirty="0">
            <a:latin typeface="Arial Narrow" panose="020B0606020202030204" pitchFamily="34" charset="0"/>
          </a:endParaRPr>
        </a:p>
      </dsp:txBody>
      <dsp:txXfrm>
        <a:off x="30842" y="3112800"/>
        <a:ext cx="9930356" cy="570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E2900-604D-4A6F-BE6E-9280EDAF293D}">
      <dsp:nvSpPr>
        <dsp:cNvPr id="0" name=""/>
        <dsp:cNvSpPr/>
      </dsp:nvSpPr>
      <dsp:spPr>
        <a:xfrm rot="10800000">
          <a:off x="1866381" y="145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anose="020B0606020202030204" pitchFamily="34" charset="0"/>
            </a:rPr>
            <a:t>Trends in Mathematics and Science Study</a:t>
          </a:r>
          <a:br>
            <a:rPr lang="en-US" sz="2400" kern="1200" dirty="0" smtClean="0">
              <a:latin typeface="Arial Narrow" panose="020B0606020202030204" pitchFamily="34" charset="0"/>
            </a:rPr>
          </a:br>
          <a:r>
            <a:rPr lang="en-US" sz="2400" kern="1200" dirty="0" smtClean="0">
              <a:latin typeface="Arial Narrow" panose="020B0606020202030204" pitchFamily="34" charset="0"/>
            </a:rPr>
            <a:t>(</a:t>
          </a:r>
          <a:r>
            <a:rPr lang="ru-RU" sz="2400" kern="1200" dirty="0" smtClean="0">
              <a:latin typeface="Arial Narrow" panose="020B0606020202030204" pitchFamily="34" charset="0"/>
            </a:rPr>
            <a:t>каждые четыре года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1995)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1455"/>
        <a:ext cx="6507237" cy="726397"/>
      </dsp:txXfrm>
    </dsp:sp>
    <dsp:sp modelId="{6A42C8A2-143E-421F-8836-6465AD496BCF}">
      <dsp:nvSpPr>
        <dsp:cNvPr id="0" name=""/>
        <dsp:cNvSpPr/>
      </dsp:nvSpPr>
      <dsp:spPr>
        <a:xfrm>
          <a:off x="1503182" y="1455"/>
          <a:ext cx="726397" cy="726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11656-97A4-4EF7-AC01-A4C8388824F8}">
      <dsp:nvSpPr>
        <dsp:cNvPr id="0" name=""/>
        <dsp:cNvSpPr/>
      </dsp:nvSpPr>
      <dsp:spPr>
        <a:xfrm rot="10800000">
          <a:off x="1866381" y="91483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anose="020B0606020202030204" pitchFamily="34" charset="0"/>
            </a:rPr>
            <a:t>Progress in International Reading Literacy Study </a:t>
          </a:r>
          <a:br>
            <a:rPr lang="en-US" sz="2400" kern="1200" dirty="0" smtClean="0">
              <a:latin typeface="Arial Narrow" panose="020B0606020202030204" pitchFamily="34" charset="0"/>
            </a:rPr>
          </a:br>
          <a:r>
            <a:rPr lang="en-US" sz="2400" kern="1200" dirty="0" smtClean="0">
              <a:latin typeface="Arial Narrow" panose="020B0606020202030204" pitchFamily="34" charset="0"/>
            </a:rPr>
            <a:t>(</a:t>
          </a:r>
          <a:r>
            <a:rPr lang="ru-RU" sz="2400" kern="1200" dirty="0" smtClean="0">
              <a:latin typeface="Arial Narrow" panose="020B0606020202030204" pitchFamily="34" charset="0"/>
            </a:rPr>
            <a:t>каждые</a:t>
          </a:r>
          <a:r>
            <a:rPr lang="en-US" sz="2400" kern="1200" dirty="0" smtClean="0">
              <a:latin typeface="Arial Narrow" panose="020B0606020202030204" pitchFamily="34" charset="0"/>
            </a:rPr>
            <a:t> 5 </a:t>
          </a:r>
          <a:r>
            <a:rPr lang="ru-RU" sz="2400" kern="1200" dirty="0" smtClean="0">
              <a:latin typeface="Arial Narrow" panose="020B0606020202030204" pitchFamily="34" charset="0"/>
            </a:rPr>
            <a:t>лет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2001)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914835"/>
        <a:ext cx="6507237" cy="726397"/>
      </dsp:txXfrm>
    </dsp:sp>
    <dsp:sp modelId="{F64906B2-666B-4072-B8ED-3BE2A355EACB}">
      <dsp:nvSpPr>
        <dsp:cNvPr id="0" name=""/>
        <dsp:cNvSpPr/>
      </dsp:nvSpPr>
      <dsp:spPr>
        <a:xfrm>
          <a:off x="1503182" y="914835"/>
          <a:ext cx="726397" cy="7263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B3858-BAD9-45A3-B493-5C6839B8B606}">
      <dsp:nvSpPr>
        <dsp:cNvPr id="0" name=""/>
        <dsp:cNvSpPr/>
      </dsp:nvSpPr>
      <dsp:spPr>
        <a:xfrm rot="10800000">
          <a:off x="1866381" y="182821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anose="020B0606020202030204" pitchFamily="34" charset="0"/>
            </a:rPr>
            <a:t>Programme</a:t>
          </a:r>
          <a:r>
            <a:rPr lang="en-US" sz="2400" kern="1200" dirty="0" smtClean="0">
              <a:latin typeface="Arial Narrow" panose="020B0606020202030204" pitchFamily="34" charset="0"/>
            </a:rPr>
            <a:t> for International Student Assessment (</a:t>
          </a:r>
          <a:r>
            <a:rPr lang="ru-RU" sz="2400" kern="1200" dirty="0" smtClean="0">
              <a:latin typeface="Arial Narrow" panose="020B0606020202030204" pitchFamily="34" charset="0"/>
            </a:rPr>
            <a:t>каждые три года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2000) 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1828215"/>
        <a:ext cx="6507237" cy="726397"/>
      </dsp:txXfrm>
    </dsp:sp>
    <dsp:sp modelId="{B04F1808-CB33-4326-B69B-3E441BF51489}">
      <dsp:nvSpPr>
        <dsp:cNvPr id="0" name=""/>
        <dsp:cNvSpPr/>
      </dsp:nvSpPr>
      <dsp:spPr>
        <a:xfrm>
          <a:off x="1503182" y="1828215"/>
          <a:ext cx="726397" cy="7263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ABE9A-7681-474A-8563-3961FD500E5D}">
      <dsp:nvSpPr>
        <dsp:cNvPr id="0" name=""/>
        <dsp:cNvSpPr/>
      </dsp:nvSpPr>
      <dsp:spPr>
        <a:xfrm rot="10800000">
          <a:off x="1866381" y="2741596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CIVIC-2000, ICCS-2008, SITES 2001-2006, </a:t>
          </a:r>
          <a:b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TEDS-2008, ICILS-2013 …</a:t>
          </a:r>
          <a:endParaRPr lang="ru-RU" sz="2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 rot="10800000">
        <a:off x="2047980" y="2741596"/>
        <a:ext cx="6507237" cy="726397"/>
      </dsp:txXfrm>
    </dsp:sp>
    <dsp:sp modelId="{F856CAA8-6F44-47A7-AF13-21CFCDD33FF4}">
      <dsp:nvSpPr>
        <dsp:cNvPr id="0" name=""/>
        <dsp:cNvSpPr/>
      </dsp:nvSpPr>
      <dsp:spPr>
        <a:xfrm>
          <a:off x="1503182" y="2741596"/>
          <a:ext cx="726397" cy="7263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E2900-604D-4A6F-BE6E-9280EDAF293D}">
      <dsp:nvSpPr>
        <dsp:cNvPr id="0" name=""/>
        <dsp:cNvSpPr/>
      </dsp:nvSpPr>
      <dsp:spPr>
        <a:xfrm rot="10800000">
          <a:off x="1866381" y="145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anose="020B0606020202030204" pitchFamily="34" charset="0"/>
            </a:rPr>
            <a:t>Trends in Mathematics and Science Study</a:t>
          </a:r>
          <a:br>
            <a:rPr lang="en-US" sz="2400" kern="1200" dirty="0" smtClean="0">
              <a:latin typeface="Arial Narrow" panose="020B0606020202030204" pitchFamily="34" charset="0"/>
            </a:rPr>
          </a:br>
          <a:r>
            <a:rPr lang="en-US" sz="2400" kern="1200" dirty="0" smtClean="0">
              <a:latin typeface="Arial Narrow" panose="020B0606020202030204" pitchFamily="34" charset="0"/>
            </a:rPr>
            <a:t>(</a:t>
          </a:r>
          <a:r>
            <a:rPr lang="ru-RU" sz="2400" kern="1200" dirty="0" smtClean="0">
              <a:latin typeface="Arial Narrow" panose="020B0606020202030204" pitchFamily="34" charset="0"/>
            </a:rPr>
            <a:t>каждые четыре года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1995)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1455"/>
        <a:ext cx="6507237" cy="726397"/>
      </dsp:txXfrm>
    </dsp:sp>
    <dsp:sp modelId="{6A42C8A2-143E-421F-8836-6465AD496BCF}">
      <dsp:nvSpPr>
        <dsp:cNvPr id="0" name=""/>
        <dsp:cNvSpPr/>
      </dsp:nvSpPr>
      <dsp:spPr>
        <a:xfrm>
          <a:off x="1503182" y="1455"/>
          <a:ext cx="726397" cy="726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11656-97A4-4EF7-AC01-A4C8388824F8}">
      <dsp:nvSpPr>
        <dsp:cNvPr id="0" name=""/>
        <dsp:cNvSpPr/>
      </dsp:nvSpPr>
      <dsp:spPr>
        <a:xfrm rot="10800000">
          <a:off x="1866381" y="91483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Narrow" panose="020B0606020202030204" pitchFamily="34" charset="0"/>
            </a:rPr>
            <a:t>Progress in International Reading Literacy Study </a:t>
          </a:r>
          <a:br>
            <a:rPr lang="en-US" sz="2400" kern="1200" dirty="0" smtClean="0">
              <a:latin typeface="Arial Narrow" panose="020B0606020202030204" pitchFamily="34" charset="0"/>
            </a:rPr>
          </a:br>
          <a:r>
            <a:rPr lang="en-US" sz="2400" kern="1200" dirty="0" smtClean="0">
              <a:latin typeface="Arial Narrow" panose="020B0606020202030204" pitchFamily="34" charset="0"/>
            </a:rPr>
            <a:t>(</a:t>
          </a:r>
          <a:r>
            <a:rPr lang="ru-RU" sz="2400" kern="1200" dirty="0" smtClean="0">
              <a:latin typeface="Arial Narrow" panose="020B0606020202030204" pitchFamily="34" charset="0"/>
            </a:rPr>
            <a:t>каждые</a:t>
          </a:r>
          <a:r>
            <a:rPr lang="en-US" sz="2400" kern="1200" dirty="0" smtClean="0">
              <a:latin typeface="Arial Narrow" panose="020B0606020202030204" pitchFamily="34" charset="0"/>
            </a:rPr>
            <a:t> 5 </a:t>
          </a:r>
          <a:r>
            <a:rPr lang="ru-RU" sz="2400" kern="1200" dirty="0" smtClean="0">
              <a:latin typeface="Arial Narrow" panose="020B0606020202030204" pitchFamily="34" charset="0"/>
            </a:rPr>
            <a:t>лет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2001)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914835"/>
        <a:ext cx="6507237" cy="726397"/>
      </dsp:txXfrm>
    </dsp:sp>
    <dsp:sp modelId="{F64906B2-666B-4072-B8ED-3BE2A355EACB}">
      <dsp:nvSpPr>
        <dsp:cNvPr id="0" name=""/>
        <dsp:cNvSpPr/>
      </dsp:nvSpPr>
      <dsp:spPr>
        <a:xfrm>
          <a:off x="1503182" y="914835"/>
          <a:ext cx="726397" cy="72639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B3858-BAD9-45A3-B493-5C6839B8B606}">
      <dsp:nvSpPr>
        <dsp:cNvPr id="0" name=""/>
        <dsp:cNvSpPr/>
      </dsp:nvSpPr>
      <dsp:spPr>
        <a:xfrm rot="10800000">
          <a:off x="1866381" y="1828215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ial Narrow" panose="020B0606020202030204" pitchFamily="34" charset="0"/>
            </a:rPr>
            <a:t>Programme</a:t>
          </a:r>
          <a:r>
            <a:rPr lang="en-US" sz="2400" kern="1200" dirty="0" smtClean="0">
              <a:latin typeface="Arial Narrow" panose="020B0606020202030204" pitchFamily="34" charset="0"/>
            </a:rPr>
            <a:t> for International Student Assessment (</a:t>
          </a:r>
          <a:r>
            <a:rPr lang="ru-RU" sz="2400" kern="1200" dirty="0" smtClean="0">
              <a:latin typeface="Arial Narrow" panose="020B0606020202030204" pitchFamily="34" charset="0"/>
            </a:rPr>
            <a:t>каждые три года начиная с</a:t>
          </a:r>
          <a:r>
            <a:rPr lang="en-US" sz="2400" kern="1200" dirty="0" smtClean="0">
              <a:latin typeface="Arial Narrow" panose="020B0606020202030204" pitchFamily="34" charset="0"/>
            </a:rPr>
            <a:t> 2000) </a:t>
          </a:r>
          <a:endParaRPr lang="ru-RU" sz="2400" kern="1200" dirty="0">
            <a:latin typeface="Arial Narrow" panose="020B0606020202030204" pitchFamily="34" charset="0"/>
          </a:endParaRPr>
        </a:p>
      </dsp:txBody>
      <dsp:txXfrm rot="10800000">
        <a:off x="2047980" y="1828215"/>
        <a:ext cx="6507237" cy="726397"/>
      </dsp:txXfrm>
    </dsp:sp>
    <dsp:sp modelId="{B04F1808-CB33-4326-B69B-3E441BF51489}">
      <dsp:nvSpPr>
        <dsp:cNvPr id="0" name=""/>
        <dsp:cNvSpPr/>
      </dsp:nvSpPr>
      <dsp:spPr>
        <a:xfrm>
          <a:off x="1503182" y="1828215"/>
          <a:ext cx="726397" cy="7263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ABE9A-7681-474A-8563-3961FD500E5D}">
      <dsp:nvSpPr>
        <dsp:cNvPr id="0" name=""/>
        <dsp:cNvSpPr/>
      </dsp:nvSpPr>
      <dsp:spPr>
        <a:xfrm rot="10800000">
          <a:off x="1866381" y="2741596"/>
          <a:ext cx="6688836" cy="726397"/>
        </a:xfrm>
        <a:prstGeom prst="homePlate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32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CIVIC-2000, ICCS-2008, SITES 2001-2006, </a:t>
          </a:r>
          <a:b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en-US" sz="2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TEDS-2008, ICILS-2013 …</a:t>
          </a:r>
          <a:endParaRPr lang="ru-RU" sz="2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 rot="10800000">
        <a:off x="2047980" y="2741596"/>
        <a:ext cx="6507237" cy="726397"/>
      </dsp:txXfrm>
    </dsp:sp>
    <dsp:sp modelId="{F856CAA8-6F44-47A7-AF13-21CFCDD33FF4}">
      <dsp:nvSpPr>
        <dsp:cNvPr id="0" name=""/>
        <dsp:cNvSpPr/>
      </dsp:nvSpPr>
      <dsp:spPr>
        <a:xfrm>
          <a:off x="1503182" y="2741596"/>
          <a:ext cx="726397" cy="72639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3A504-487F-4818-B8E5-DFCEFBA4EF64}">
      <dsp:nvSpPr>
        <dsp:cNvPr id="0" name=""/>
        <dsp:cNvSpPr/>
      </dsp:nvSpPr>
      <dsp:spPr>
        <a:xfrm>
          <a:off x="0" y="0"/>
          <a:ext cx="9999768" cy="1430150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700" kern="1200" dirty="0" smtClean="0">
              <a:latin typeface="Arial Narrow" panose="020B0606020202030204" pitchFamily="34" charset="0"/>
            </a:rPr>
            <a:t>2019 – 2024 ежегодно</a:t>
          </a:r>
          <a:endParaRPr lang="ru-RU" sz="27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по общероссийской выборке</a:t>
          </a:r>
          <a:endParaRPr lang="ru-RU" sz="2800" kern="1200" dirty="0">
            <a:latin typeface="Arial Narrow" panose="020B060602020203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выборочно по региональным выборкам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2142968" y="0"/>
        <a:ext cx="7856799" cy="1430150"/>
      </dsp:txXfrm>
    </dsp:sp>
    <dsp:sp modelId="{CA6CBBC5-089A-420D-8C0B-2B4D68FFBDE0}">
      <dsp:nvSpPr>
        <dsp:cNvPr id="0" name=""/>
        <dsp:cNvSpPr/>
      </dsp:nvSpPr>
      <dsp:spPr>
        <a:xfrm>
          <a:off x="143015" y="143015"/>
          <a:ext cx="1999953" cy="11441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t="-48000" b="-5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6B4A-0AD9-40BD-B2D4-53CB653A6038}">
      <dsp:nvSpPr>
        <dsp:cNvPr id="0" name=""/>
        <dsp:cNvSpPr/>
      </dsp:nvSpPr>
      <dsp:spPr>
        <a:xfrm>
          <a:off x="0" y="1898"/>
          <a:ext cx="9992040" cy="70576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Narrow" panose="020B0606020202030204" pitchFamily="34" charset="0"/>
            </a:rPr>
            <a:t>Региональные инструменты оценки функциональной грамотности</a:t>
          </a:r>
          <a:endParaRPr lang="ru-RU" sz="2400" kern="1200" dirty="0">
            <a:latin typeface="Arial Narrow" panose="020B0606020202030204" pitchFamily="34" charset="0"/>
          </a:endParaRPr>
        </a:p>
      </dsp:txBody>
      <dsp:txXfrm>
        <a:off x="34452" y="36350"/>
        <a:ext cx="9923136" cy="636856"/>
      </dsp:txXfrm>
    </dsp:sp>
    <dsp:sp modelId="{A4A5969B-233F-40AD-8431-472C025C41C3}">
      <dsp:nvSpPr>
        <dsp:cNvPr id="0" name=""/>
        <dsp:cNvSpPr/>
      </dsp:nvSpPr>
      <dsp:spPr>
        <a:xfrm>
          <a:off x="0" y="707658"/>
          <a:ext cx="9992040" cy="186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2020</a:t>
          </a:r>
          <a:r>
            <a:rPr lang="ru-RU" sz="2400" kern="1200" dirty="0" smtClean="0">
              <a:latin typeface="Arial Narrow" panose="020B0606020202030204" pitchFamily="34" charset="0"/>
            </a:rPr>
            <a:t> - читательская грамотность (основная школа)</a:t>
          </a:r>
          <a:endParaRPr lang="ru-RU" sz="2400" kern="1200" dirty="0"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2021</a:t>
          </a:r>
          <a:r>
            <a:rPr lang="ru-RU" sz="2400" kern="1200" dirty="0" smtClean="0">
              <a:latin typeface="Arial Narrow" panose="020B0606020202030204" pitchFamily="34" charset="0"/>
            </a:rPr>
            <a:t> - естественнонаучная и математическая грамотность</a:t>
          </a:r>
          <a:endParaRPr lang="ru-RU" sz="2400" kern="1200" dirty="0"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2022</a:t>
          </a:r>
          <a:r>
            <a:rPr lang="ru-RU" sz="2400" kern="1200" dirty="0" smtClean="0">
              <a:latin typeface="Arial Narrow" panose="020B0606020202030204" pitchFamily="34" charset="0"/>
            </a:rPr>
            <a:t> - глобальные компетенции и финансовая грамотность</a:t>
          </a:r>
          <a:endParaRPr lang="ru-RU" sz="2400" kern="1200" dirty="0"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2023</a:t>
          </a:r>
          <a:r>
            <a:rPr lang="ru-RU" sz="2400" kern="1200" dirty="0" smtClean="0">
              <a:latin typeface="Arial Narrow" panose="020B0606020202030204" pitchFamily="34" charset="0"/>
            </a:rPr>
            <a:t> - креативное мышление</a:t>
          </a:r>
          <a:endParaRPr lang="ru-RU" sz="2400" kern="1200" dirty="0">
            <a:latin typeface="Arial Narrow" panose="020B0606020202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latin typeface="Arial Narrow" panose="020B0606020202030204" pitchFamily="34" charset="0"/>
          </a:endParaRPr>
        </a:p>
      </dsp:txBody>
      <dsp:txXfrm>
        <a:off x="0" y="707658"/>
        <a:ext cx="9992040" cy="1868423"/>
      </dsp:txXfrm>
    </dsp:sp>
    <dsp:sp modelId="{0BC6385C-4C37-4CEB-9FA2-7D7613DD2118}">
      <dsp:nvSpPr>
        <dsp:cNvPr id="0" name=""/>
        <dsp:cNvSpPr/>
      </dsp:nvSpPr>
      <dsp:spPr>
        <a:xfrm>
          <a:off x="0" y="2576082"/>
          <a:ext cx="9992040" cy="478218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anose="020B0606020202030204" pitchFamily="34" charset="0"/>
            </a:rPr>
            <a:t>2019 - 2020 год</a:t>
          </a:r>
          <a:endParaRPr lang="ru-RU" sz="2000" kern="1200" dirty="0">
            <a:latin typeface="Arial Narrow" panose="020B0606020202030204" pitchFamily="34" charset="0"/>
          </a:endParaRPr>
        </a:p>
      </dsp:txBody>
      <dsp:txXfrm>
        <a:off x="23345" y="2599427"/>
        <a:ext cx="9945350" cy="431528"/>
      </dsp:txXfrm>
    </dsp:sp>
    <dsp:sp modelId="{5DA413F9-F9C1-4E7D-948E-4A9A9907CBF3}">
      <dsp:nvSpPr>
        <dsp:cNvPr id="0" name=""/>
        <dsp:cNvSpPr/>
      </dsp:nvSpPr>
      <dsp:spPr>
        <a:xfrm>
          <a:off x="0" y="3054300"/>
          <a:ext cx="9992040" cy="687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Arial Narrow" panose="020B0606020202030204" pitchFamily="34" charset="0"/>
            </a:rPr>
            <a:t>Функциональная грамотность: «ликвидация безграмотности» (ЦОКО и ИПК)</a:t>
          </a:r>
          <a:endParaRPr lang="ru-RU" sz="2800" kern="1200" dirty="0">
            <a:latin typeface="Arial Narrow" panose="020B0606020202030204" pitchFamily="34" charset="0"/>
          </a:endParaRPr>
        </a:p>
      </dsp:txBody>
      <dsp:txXfrm>
        <a:off x="0" y="3054300"/>
        <a:ext cx="9992040" cy="6874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6B4A-0AD9-40BD-B2D4-53CB653A6038}">
      <dsp:nvSpPr>
        <dsp:cNvPr id="0" name=""/>
        <dsp:cNvSpPr/>
      </dsp:nvSpPr>
      <dsp:spPr>
        <a:xfrm>
          <a:off x="0" y="0"/>
          <a:ext cx="9992040" cy="310030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 Narrow" panose="020B0606020202030204" pitchFamily="34" charset="0"/>
            </a:rPr>
            <a:t>Читательская грамотность для детей с ОВЗ</a:t>
          </a:r>
          <a:endParaRPr lang="ru-RU" sz="2400" kern="1200" dirty="0">
            <a:latin typeface="Arial Narrow" panose="020B0606020202030204" pitchFamily="34" charset="0"/>
          </a:endParaRPr>
        </a:p>
      </dsp:txBody>
      <dsp:txXfrm>
        <a:off x="15134" y="15134"/>
        <a:ext cx="9961772" cy="279762"/>
      </dsp:txXfrm>
    </dsp:sp>
    <dsp:sp modelId="{A4A5969B-233F-40AD-8431-472C025C41C3}">
      <dsp:nvSpPr>
        <dsp:cNvPr id="0" name=""/>
        <dsp:cNvSpPr/>
      </dsp:nvSpPr>
      <dsp:spPr>
        <a:xfrm>
          <a:off x="0" y="268006"/>
          <a:ext cx="9992040" cy="3401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247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err="1" smtClean="0">
              <a:solidFill>
                <a:schemeClr val="bg1"/>
              </a:solidFill>
              <a:latin typeface="Arial Narrow" panose="020B0606020202030204" pitchFamily="34" charset="0"/>
            </a:rPr>
            <a:t>О</a:t>
          </a:r>
          <a:r>
            <a:rPr lang="ru-RU" sz="3200" kern="1200" dirty="0" err="1" smtClean="0">
              <a:solidFill>
                <a:schemeClr val="accent1"/>
              </a:solidFill>
              <a:latin typeface="Arial Narrow" panose="020B0606020202030204" pitchFamily="34" charset="0"/>
            </a:rPr>
            <a:t>Оценка</a:t>
          </a:r>
          <a:r>
            <a:rPr lang="ru-RU" sz="32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 по </a:t>
          </a:r>
          <a:r>
            <a:rPr lang="ru-RU" sz="32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окончании </a:t>
          </a:r>
          <a:r>
            <a:rPr lang="ru-RU" sz="32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начальной школы</a:t>
          </a:r>
          <a:endParaRPr lang="ru-RU" sz="3200" kern="1200" dirty="0">
            <a:solidFill>
              <a:schemeClr val="accent1"/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1: </a:t>
          </a:r>
          <a:r>
            <a:rPr lang="ru-RU" sz="2400" kern="1200" dirty="0" smtClean="0">
              <a:latin typeface="Arial Narrow" panose="020B0606020202030204" pitchFamily="34" charset="0"/>
            </a:rPr>
            <a:t>дети с задержкой психического развития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(7.2.)</a:t>
          </a:r>
          <a:endParaRPr lang="ru-RU" sz="2400" kern="12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2: </a:t>
          </a:r>
          <a:r>
            <a:rPr lang="ru-RU" sz="2400" kern="1200" dirty="0" smtClean="0">
              <a:latin typeface="Arial Narrow" panose="020B0606020202030204" pitchFamily="34" charset="0"/>
            </a:rPr>
            <a:t>глухие дети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(1.2)</a:t>
          </a:r>
          <a:r>
            <a:rPr lang="ru-RU" sz="2400" kern="1200" dirty="0" smtClean="0">
              <a:latin typeface="Arial Narrow" panose="020B0606020202030204" pitchFamily="34" charset="0"/>
            </a:rPr>
            <a:t>, слабослышащие дети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(2.2.)</a:t>
          </a:r>
          <a:r>
            <a:rPr lang="ru-RU" sz="2400" kern="1200" dirty="0" smtClean="0">
              <a:latin typeface="Arial Narrow" panose="020B0606020202030204" pitchFamily="34" charset="0"/>
            </a:rPr>
            <a:t>, слабослышащие дети с задержкой психического развития, дети, имеющие тяжелые нарушения речи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(5.2.)</a:t>
          </a:r>
          <a:endParaRPr lang="ru-RU" sz="2400" kern="1200" dirty="0"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3: </a:t>
          </a:r>
          <a:r>
            <a:rPr lang="ru-RU" sz="2400" kern="1200" dirty="0" smtClean="0">
              <a:latin typeface="Arial Narrow" panose="020B0606020202030204" pitchFamily="34" charset="0"/>
            </a:rPr>
            <a:t>слабовидящие дети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(4.2.)</a:t>
          </a:r>
          <a:endParaRPr lang="ru-RU" sz="2400" kern="12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4: </a:t>
          </a:r>
          <a:r>
            <a:rPr lang="ru-RU" sz="2400" kern="1200" dirty="0" smtClean="0">
              <a:latin typeface="Arial Narrow" panose="020B0606020202030204" pitchFamily="34" charset="0"/>
            </a:rPr>
            <a:t>слепые дети (вариант подготовлен для перевода в алфавит Брайля)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(3.2)</a:t>
          </a:r>
          <a:endParaRPr lang="ru-RU" sz="2400" kern="12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solidFill>
                <a:schemeClr val="accent1"/>
              </a:solidFill>
              <a:latin typeface="Arial Narrow" panose="020B0606020202030204" pitchFamily="34" charset="0"/>
            </a:rPr>
            <a:t>Вариант 5: </a:t>
          </a:r>
          <a:r>
            <a:rPr lang="ru-RU" sz="2400" kern="1200" dirty="0" smtClean="0">
              <a:latin typeface="Arial Narrow" panose="020B0606020202030204" pitchFamily="34" charset="0"/>
            </a:rPr>
            <a:t>дети с расстройствами аутистического спектра </a:t>
          </a:r>
          <a:r>
            <a:rPr lang="ru-RU" sz="24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rPr>
            <a:t>(8.2.)</a:t>
          </a:r>
          <a:endParaRPr lang="ru-RU" sz="2400" kern="1200" dirty="0">
            <a:solidFill>
              <a:schemeClr val="accent2">
                <a:lumMod val="60000"/>
                <a:lumOff val="40000"/>
              </a:schemeClr>
            </a:solidFill>
            <a:latin typeface="Arial Narrow" panose="020B0606020202030204" pitchFamily="34" charset="0"/>
          </a:endParaRPr>
        </a:p>
      </dsp:txBody>
      <dsp:txXfrm>
        <a:off x="0" y="268006"/>
        <a:ext cx="9992040" cy="3401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FDB46-151F-434B-BD8F-D9D856E0013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D6C6-8A6A-47F8-A248-5B768140B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9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04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19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36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Завышение - Занижение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78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Завышение - Занижение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2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6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4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81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11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Вебинары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ЦОКО (1 раз в 1,5-2 месяца)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предназначены для учителей и методистов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Прошёл первый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вебинар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"Оценка естественнонаучной грамотности в формате PISA (развёрнутый анализ открытых заданий PISA и мониторинга функциональной грамотности )</a:t>
            </a:r>
          </a:p>
          <a:p>
            <a:endParaRPr lang="ru-RU" dirty="0" smtClean="0"/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036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Номера - Варианты программ ФГОС НОО обучающихся с ОВЗ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6C6-8A6A-47F8-A248-5B768140B54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36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57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6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8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57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6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0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A92644-4D22-4054-928F-990B2B4478FB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E0F055-74EC-4871-9ECC-5BFCD65779F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6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support/demonstratsionnye-materialya/index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b68220.vr.mirapolis.ru/mira/s/LE6aXo" TargetMode="Externa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oko@coko24.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ko24.r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ko24.ru/wp-content/uploads/2018/10/&#1056;&#1057;&#1054;&#1050;&#1054;-&#1053;&#1054;&#1054;.pdf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coko24.ru/wp-content/uploads/2018/10/&#1056;&#1057;&#1054;&#1050;&#1054;-&#1053;&#1054;&#1054;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coko24.ru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fioco.ru/ru/osoko/vpr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hyperlink" Target="http://www.eduniko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hyperlink" Target="http://fioco.ru/ru/osoko/msi" TargetMode="Externa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oco.ru/ru/osoko/vpr/" TargetMode="External"/><Relationship Id="rId11" Type="http://schemas.microsoft.com/office/2007/relationships/diagramDrawing" Target="../diagrams/drawing4.xml"/><Relationship Id="rId5" Type="http://schemas.openxmlformats.org/officeDocument/2006/relationships/hyperlink" Target="http://www.oecd.org/pisa/" TargetMode="External"/><Relationship Id="rId10" Type="http://schemas.openxmlformats.org/officeDocument/2006/relationships/diagramColors" Target="../diagrams/colors4.xml"/><Relationship Id="rId4" Type="http://schemas.openxmlformats.org/officeDocument/2006/relationships/hyperlink" Target="http://www.iea.nl/" TargetMode="Externa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hyperlink" Target="http://fioco.ru/ru/osoko/msi" TargetMode="External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oco.ru/ru/osoko/vpr/" TargetMode="External"/><Relationship Id="rId11" Type="http://schemas.microsoft.com/office/2007/relationships/diagramDrawing" Target="../diagrams/drawing5.xml"/><Relationship Id="rId5" Type="http://schemas.openxmlformats.org/officeDocument/2006/relationships/hyperlink" Target="http://www.oecd.org/pisa/" TargetMode="External"/><Relationship Id="rId10" Type="http://schemas.openxmlformats.org/officeDocument/2006/relationships/diagramColors" Target="../diagrams/colors5.xml"/><Relationship Id="rId4" Type="http://schemas.openxmlformats.org/officeDocument/2006/relationships/hyperlink" Target="http://www.iea.nl/" TargetMode="Externa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hyperlink" Target="http://www.oecd.org/pisa/pisa-for-schools/" TargetMode="Externa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hyperlink" Target="http://fioco.ru/metod" TargetMode="External"/><Relationship Id="rId7" Type="http://schemas.openxmlformats.org/officeDocument/2006/relationships/diagramLayout" Target="../diagrams/layou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hyperlink" Target="http://www.oecd.org/pisa/pisa-for-schools/" TargetMode="External"/><Relationship Id="rId10" Type="http://schemas.microsoft.com/office/2007/relationships/diagramDrawing" Target="../diagrams/drawing7.xml"/><Relationship Id="rId4" Type="http://schemas.openxmlformats.org/officeDocument/2006/relationships/hyperlink" Target="http://fioco.ru/pisa-for-schools" TargetMode="External"/><Relationship Id="rId9" Type="http://schemas.openxmlformats.org/officeDocument/2006/relationships/diagramColors" Target="../diagrams/colors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ioco.ru/meto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ecd.org/pisa/pisa-for-schools/" TargetMode="External"/><Relationship Id="rId4" Type="http://schemas.openxmlformats.org/officeDocument/2006/relationships/hyperlink" Target="http://fioco.ru/pisa-for-schoo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1014883"/>
            <a:ext cx="10058400" cy="2419433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Arial Narrow" panose="020B0606020202030204" pitchFamily="34" charset="0"/>
              </a:rPr>
              <a:t>Система </a:t>
            </a:r>
            <a:r>
              <a:rPr lang="ru-RU" sz="4400" b="1" dirty="0">
                <a:latin typeface="Arial Narrow" panose="020B0606020202030204" pitchFamily="34" charset="0"/>
              </a:rPr>
              <a:t>мер по совершенствованию оценочных процедур и обеспечению их </a:t>
            </a:r>
            <a:r>
              <a:rPr lang="ru-RU" sz="4400" b="1" dirty="0" smtClean="0">
                <a:latin typeface="Arial Narrow" panose="020B0606020202030204" pitchFamily="34" charset="0"/>
              </a:rPr>
              <a:t>объективности</a:t>
            </a:r>
            <a:endParaRPr lang="ru-RU" sz="44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1986" y="4437888"/>
            <a:ext cx="8144247" cy="983812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latin typeface="Arial Narrow" panose="020B0606020202030204" pitchFamily="34" charset="0"/>
              </a:rPr>
              <a:t>Семенов Сергей Викторович</a:t>
            </a:r>
          </a:p>
          <a:p>
            <a:pPr algn="l"/>
            <a:r>
              <a:rPr lang="ru-RU" sz="2600" dirty="0" smtClean="0">
                <a:latin typeface="Arial Narrow" panose="020B0606020202030204" pitchFamily="34" charset="0"/>
              </a:rPr>
              <a:t>д/о «Дружба», 2019</a:t>
            </a:r>
            <a:endParaRPr lang="ru-RU" sz="2600" dirty="0"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509399"/>
            <a:ext cx="2329092" cy="9274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4303" y="281354"/>
            <a:ext cx="105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 Narrow" panose="020B0606020202030204" pitchFamily="34" charset="0"/>
              </a:rPr>
              <a:t>Краевая школы управления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Федеральные оценочные процедуры</a:t>
            </a:r>
            <a:r>
              <a:rPr 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605910"/>
            <a:chOff x="1165329" y="5129504"/>
            <a:chExt cx="10007496" cy="605910"/>
          </a:xfrm>
        </p:grpSpPr>
        <p:sp>
          <p:nvSpPr>
            <p:cNvPr id="5" name="TextBox 4"/>
            <p:cNvSpPr txBox="1"/>
            <p:nvPr/>
          </p:nvSpPr>
          <p:spPr>
            <a:xfrm>
              <a:off x="3291840" y="5273749"/>
              <a:ext cx="78638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latin typeface="Arial Narrow" panose="020B0606020202030204" pitchFamily="34" charset="0"/>
                  <a:hlinkClick r:id="rId3"/>
                </a:rPr>
                <a:t>http://</a:t>
              </a:r>
              <a:r>
                <a:rPr lang="en-US" sz="2400" dirty="0" smtClean="0">
                  <a:latin typeface="Arial Narrow" panose="020B0606020202030204" pitchFamily="34" charset="0"/>
                  <a:hlinkClick r:id="rId3"/>
                </a:rPr>
                <a:t>skiv.instrao.ru/support/demonstratsionnye-materialya/index.php</a:t>
              </a:r>
              <a:endParaRPr lang="ru-RU" sz="24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173057" y="1753040"/>
            <a:ext cx="9999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 обеспечение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глобальной конкурентоспособности российского образования, вхождение Российской Федерации в число 10 ведущих стран мира по качеству общего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6639" y="2739116"/>
            <a:ext cx="7576186" cy="282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Читательская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грамотность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Математическая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грамотность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Естественно-научная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грамотность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Финансовая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грамотность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Глобальные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компетенции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Креативное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мышление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6" r="18065"/>
          <a:stretch/>
        </p:blipFill>
        <p:spPr>
          <a:xfrm>
            <a:off x="859609" y="2862095"/>
            <a:ext cx="2737030" cy="946814"/>
          </a:xfrm>
        </p:spPr>
      </p:pic>
    </p:spTree>
    <p:extLst>
      <p:ext uri="{BB962C8B-B14F-4D97-AF65-F5344CB8AC3E}">
        <p14:creationId xmlns:p14="http://schemas.microsoft.com/office/powerpoint/2010/main" val="26287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Региональные оценочные процедуры </a:t>
            </a:r>
            <a:r>
              <a:rPr lang="ru-RU" sz="4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337937"/>
              </p:ext>
            </p:extLst>
          </p:nvPr>
        </p:nvGraphicFramePr>
        <p:xfrm>
          <a:off x="1163638" y="1773245"/>
          <a:ext cx="9992041" cy="374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165329" y="5682391"/>
            <a:ext cx="10007496" cy="605910"/>
            <a:chOff x="1165329" y="5129504"/>
            <a:chExt cx="10007496" cy="605910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u="sng" dirty="0">
                  <a:latin typeface="Arial Narrow" panose="020B0606020202030204" pitchFamily="34" charset="0"/>
                  <a:hlinkClick r:id="rId8"/>
                </a:rPr>
                <a:t>http://</a:t>
              </a:r>
              <a:r>
                <a:rPr lang="ru-RU" sz="2400" u="sng" dirty="0" smtClean="0">
                  <a:latin typeface="Arial Narrow" panose="020B0606020202030204" pitchFamily="34" charset="0"/>
                  <a:hlinkClick r:id="rId8"/>
                </a:rPr>
                <a:t>b68220.vr.mirapolis.ru/mira/s/LE6aXo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51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Региональные оценочные процедуры </a:t>
            </a:r>
            <a:r>
              <a:rPr lang="ru-RU" sz="4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151928"/>
              </p:ext>
            </p:extLst>
          </p:nvPr>
        </p:nvGraphicFramePr>
        <p:xfrm>
          <a:off x="1163638" y="1773245"/>
          <a:ext cx="9992041" cy="374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165329" y="5682391"/>
            <a:ext cx="10007496" cy="513577"/>
            <a:chOff x="1165329" y="5129504"/>
            <a:chExt cx="10007496" cy="513577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Региональные оценочные процедуры </a:t>
            </a:r>
            <a:r>
              <a:rPr lang="ru-RU" sz="4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994052"/>
              </p:ext>
            </p:extLst>
          </p:nvPr>
        </p:nvGraphicFramePr>
        <p:xfrm>
          <a:off x="1163638" y="1773245"/>
          <a:ext cx="9992041" cy="2567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165329" y="5682391"/>
            <a:ext cx="10007496" cy="513577"/>
            <a:chOff x="1165329" y="5129504"/>
            <a:chExt cx="10007496" cy="513577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998380" y="4703318"/>
            <a:ext cx="5734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>
                <a:latin typeface="Arial Narrow" panose="020B0606020202030204" pitchFamily="34" charset="0"/>
              </a:rPr>
              <a:t>Материалы разосланы в </a:t>
            </a:r>
            <a:r>
              <a:rPr lang="ru-RU" sz="2400" i="1" dirty="0" smtClean="0">
                <a:latin typeface="Arial Narrow" panose="020B0606020202030204" pitchFamily="34" charset="0"/>
              </a:rPr>
              <a:t>муниципалитеты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smtClean="0">
                <a:latin typeface="Arial Narrow" panose="020B0606020202030204" pitchFamily="34" charset="0"/>
              </a:rPr>
              <a:t>Заканчиваем методические материалы</a:t>
            </a:r>
            <a:endParaRPr lang="ru-RU" sz="2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Объективность оценочных процедур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63638" y="1845734"/>
            <a:ext cx="10058399" cy="147049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Если результаты оценки будут использоваться тем, </a:t>
            </a:r>
            <a:b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кто проводит процедуру оценки, </a:t>
            </a:r>
            <a:b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он будет </a:t>
            </a:r>
            <a: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заботиться </a:t>
            </a:r>
            <a:r>
              <a:rPr lang="ru-RU" sz="3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о их объективности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63638" y="3255264"/>
            <a:ext cx="10009188" cy="28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Результаты оценочных процедур должны быть полезны и понятны тому, кто эту оценку проводит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Не надо использовать результаты оценки для того, для чего они не предназначены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Если не доверяешь результатам оценки – проведи процедуру сам (или проконтролируй) </a:t>
            </a:r>
          </a:p>
        </p:txBody>
      </p:sp>
    </p:spTree>
    <p:extLst>
      <p:ext uri="{BB962C8B-B14F-4D97-AF65-F5344CB8AC3E}">
        <p14:creationId xmlns:p14="http://schemas.microsoft.com/office/powerpoint/2010/main" val="40243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Объективность оценочных процедур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63638" y="1845734"/>
            <a:ext cx="10058399" cy="60485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Комплекс мер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9632776"/>
              </p:ext>
            </p:extLst>
          </p:nvPr>
        </p:nvGraphicFramePr>
        <p:xfrm>
          <a:off x="1885695" y="2426209"/>
          <a:ext cx="9026145" cy="3730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92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Всегда готовы к сотрудничеству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023616" y="1845734"/>
            <a:ext cx="8198421" cy="4055194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КГБСУ «Центр оценки качества образования»</a:t>
            </a:r>
            <a:endParaRPr lang="en-US" sz="3600" b="1" dirty="0" smtClean="0">
              <a:solidFill>
                <a:schemeClr val="accent2"/>
              </a:solidFill>
              <a:latin typeface="Arial Narrow" panose="020B0606020202030204" pitchFamily="34" charset="0"/>
              <a:hlinkClick r:id="rId3"/>
            </a:endParaRPr>
          </a:p>
          <a:p>
            <a:endParaRPr lang="en-US" sz="3600" b="1" dirty="0">
              <a:solidFill>
                <a:schemeClr val="accent2"/>
              </a:solidFill>
              <a:latin typeface="Arial Narrow" panose="020B0606020202030204" pitchFamily="34" charset="0"/>
              <a:hlinkClick r:id="rId3"/>
            </a:endParaRPr>
          </a:p>
          <a:p>
            <a:r>
              <a:rPr lang="en-US" sz="3600" b="1" dirty="0" err="1" smtClean="0">
                <a:solidFill>
                  <a:schemeClr val="accent2"/>
                </a:solidFill>
                <a:latin typeface="Arial Narrow" panose="020B0606020202030204" pitchFamily="34" charset="0"/>
                <a:hlinkClick r:id="rId3"/>
              </a:rPr>
              <a:t>coko@coko</a:t>
            </a:r>
            <a:r>
              <a:rPr lang="ru-RU" sz="3600" b="1" dirty="0" smtClean="0">
                <a:solidFill>
                  <a:schemeClr val="accent2"/>
                </a:solidFill>
                <a:latin typeface="Arial Narrow" panose="020B0606020202030204" pitchFamily="34" charset="0"/>
                <a:hlinkClick r:id="rId3"/>
              </a:rPr>
              <a:t>24.</a:t>
            </a:r>
            <a:r>
              <a:rPr lang="en-US" sz="3600" b="1" dirty="0" err="1" smtClean="0">
                <a:solidFill>
                  <a:schemeClr val="accent2"/>
                </a:solidFill>
                <a:latin typeface="Arial Narrow" panose="020B0606020202030204" pitchFamily="34" charset="0"/>
                <a:hlinkClick r:id="rId3"/>
              </a:rPr>
              <a:t>ru</a:t>
            </a:r>
            <a:endParaRPr lang="en-US" sz="36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endParaRPr lang="en-US" sz="36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sz="3600" b="1" dirty="0" smtClean="0">
                <a:solidFill>
                  <a:schemeClr val="accent2"/>
                </a:solidFill>
                <a:latin typeface="Arial Narrow" panose="020B0606020202030204" pitchFamily="34" charset="0"/>
                <a:hlinkClick r:id="rId4"/>
              </a:rPr>
              <a:t>http://coko24.ru</a:t>
            </a:r>
            <a:endParaRPr lang="en-US" sz="36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r>
              <a:rPr lang="en-US" sz="3600" b="1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+7 391 246 00 26</a:t>
            </a:r>
          </a:p>
          <a:p>
            <a:endParaRPr lang="en-US" sz="36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endParaRPr lang="en-US" sz="3600" b="1" dirty="0" smtClean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Система оценки качества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746361"/>
              </p:ext>
            </p:extLst>
          </p:nvPr>
        </p:nvGraphicFramePr>
        <p:xfrm>
          <a:off x="1233377" y="1846263"/>
          <a:ext cx="9939448" cy="304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98380" y="5273749"/>
            <a:ext cx="8157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  <a:hlinkClick r:id="rId7"/>
              </a:rPr>
              <a:t>http://</a:t>
            </a:r>
            <a:r>
              <a:rPr lang="ru-RU" sz="2400" dirty="0" smtClean="0">
                <a:latin typeface="Arial Narrow" panose="020B0606020202030204" pitchFamily="34" charset="0"/>
                <a:hlinkClick r:id="rId7"/>
              </a:rPr>
              <a:t>coko24.ru/</a:t>
            </a:r>
            <a:r>
              <a:rPr lang="ru-RU" sz="2400" dirty="0" err="1" smtClean="0">
                <a:latin typeface="Arial Narrow" panose="020B0606020202030204" pitchFamily="34" charset="0"/>
                <a:hlinkClick r:id="rId7"/>
              </a:rPr>
              <a:t>wp-content</a:t>
            </a:r>
            <a:r>
              <a:rPr lang="ru-RU" sz="2400" dirty="0" smtClean="0">
                <a:latin typeface="Arial Narrow" panose="020B0606020202030204" pitchFamily="34" charset="0"/>
                <a:hlinkClick r:id="rId7"/>
              </a:rPr>
              <a:t>/</a:t>
            </a:r>
            <a:r>
              <a:rPr lang="ru-RU" sz="2400" dirty="0" err="1" smtClean="0">
                <a:latin typeface="Arial Narrow" panose="020B0606020202030204" pitchFamily="34" charset="0"/>
                <a:hlinkClick r:id="rId7"/>
              </a:rPr>
              <a:t>uploads</a:t>
            </a:r>
            <a:r>
              <a:rPr lang="ru-RU" sz="2400" dirty="0" smtClean="0">
                <a:latin typeface="Arial Narrow" panose="020B0606020202030204" pitchFamily="34" charset="0"/>
                <a:hlinkClick r:id="rId7"/>
              </a:rPr>
              <a:t>/2018/10/РСОКО-НОО.pdf</a:t>
            </a:r>
            <a:r>
              <a:rPr lang="ru-RU" sz="2400" dirty="0" smtClean="0">
                <a:latin typeface="Arial Narrow" panose="020B0606020202030204" pitchFamily="34" charset="0"/>
                <a:hlinkClick r:id="rId8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65329" y="5129504"/>
            <a:ext cx="10007496" cy="2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5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Региональные оценочные процедуры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804099"/>
              </p:ext>
            </p:extLst>
          </p:nvPr>
        </p:nvGraphicFramePr>
        <p:xfrm>
          <a:off x="1163638" y="1773245"/>
          <a:ext cx="9992041" cy="374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882909"/>
            <a:chOff x="1165329" y="5129504"/>
            <a:chExt cx="10007496" cy="882909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  <a:hlinkClick r:id="rId7"/>
                </a:rPr>
                <a:t>http://</a:t>
              </a:r>
              <a:r>
                <a:rPr lang="ru-RU" sz="2400" dirty="0" smtClean="0">
                  <a:latin typeface="Arial Narrow" panose="020B0606020202030204" pitchFamily="34" charset="0"/>
                  <a:hlinkClick r:id="rId7"/>
                </a:rPr>
                <a:t>coko24.ru </a:t>
              </a:r>
              <a:endParaRPr lang="ru-RU" sz="2400" dirty="0">
                <a:latin typeface="Arial Narrow" panose="020B0606020202030204" pitchFamily="34" charset="0"/>
              </a:endParaRPr>
            </a:p>
            <a:p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84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Федеральные оценочные процедуры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55663"/>
              </p:ext>
            </p:extLst>
          </p:nvPr>
        </p:nvGraphicFramePr>
        <p:xfrm>
          <a:off x="1163638" y="1773245"/>
          <a:ext cx="9992041" cy="374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882909"/>
            <a:chOff x="1165329" y="5129504"/>
            <a:chExt cx="10007496" cy="882909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  <a:hlinkClick r:id="rId8"/>
                </a:rPr>
                <a:t>http://fioco.ru/ru/osoko/vpr/ </a:t>
              </a:r>
              <a:r>
                <a:rPr lang="en-US" sz="2400" dirty="0" smtClean="0">
                  <a:latin typeface="Arial Narrow" panose="020B0606020202030204" pitchFamily="34" charset="0"/>
                </a:rPr>
                <a:t>   </a:t>
              </a:r>
              <a:r>
                <a:rPr lang="en-US" sz="2400" dirty="0" smtClean="0">
                  <a:latin typeface="Arial Narrow" panose="020B0606020202030204" pitchFamily="34" charset="0"/>
                  <a:hlinkClick r:id="rId9"/>
                </a:rPr>
                <a:t>http://</a:t>
              </a:r>
              <a:r>
                <a:rPr lang="en-US" sz="2400" dirty="0">
                  <a:latin typeface="Arial Narrow" panose="020B0606020202030204" pitchFamily="34" charset="0"/>
                  <a:hlinkClick r:id="rId9"/>
                </a:rPr>
                <a:t>www.eduniko.ru/</a:t>
              </a:r>
              <a:r>
                <a:rPr lang="ru-RU" sz="2400" dirty="0" smtClean="0">
                  <a:latin typeface="Arial Narrow" panose="020B0606020202030204" pitchFamily="34" charset="0"/>
                  <a:hlinkClick r:id="rId8"/>
                </a:rPr>
                <a:t> </a:t>
              </a:r>
              <a:endParaRPr lang="ru-RU" sz="2400" dirty="0">
                <a:latin typeface="Arial Narrow" panose="020B0606020202030204" pitchFamily="34" charset="0"/>
              </a:endParaRPr>
            </a:p>
            <a:p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46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Международные сравнительные исследования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1252241"/>
            <a:chOff x="1165329" y="5129504"/>
            <a:chExt cx="10007496" cy="1252241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 Narrow" panose="020B0606020202030204" pitchFamily="34" charset="0"/>
                  <a:hlinkClick r:id="rId3"/>
                </a:rPr>
                <a:t>http://fioco.ru/ru/osoko/msi</a:t>
              </a:r>
              <a:r>
                <a:rPr lang="en-US" sz="2400" dirty="0" smtClean="0">
                  <a:latin typeface="Arial Narrow" panose="020B0606020202030204" pitchFamily="34" charset="0"/>
                </a:rPr>
                <a:t> </a:t>
              </a:r>
              <a:r>
                <a:rPr lang="en-US" sz="2400" dirty="0" smtClean="0">
                  <a:latin typeface="Arial Narrow" panose="020B0606020202030204" pitchFamily="34" charset="0"/>
                  <a:hlinkClick r:id="rId4"/>
                </a:rPr>
                <a:t>http://</a:t>
              </a:r>
              <a:r>
                <a:rPr lang="en-US" sz="2400" dirty="0">
                  <a:latin typeface="Arial Narrow" panose="020B0606020202030204" pitchFamily="34" charset="0"/>
                  <a:hlinkClick r:id="rId4"/>
                </a:rPr>
                <a:t>www.iea.nl</a:t>
              </a:r>
              <a:r>
                <a:rPr lang="en-US" sz="2400" dirty="0" smtClean="0">
                  <a:latin typeface="Arial Narrow" panose="020B0606020202030204" pitchFamily="34" charset="0"/>
                  <a:hlinkClick r:id="rId4"/>
                </a:rPr>
                <a:t>/</a:t>
              </a:r>
              <a:r>
                <a:rPr lang="en-US" sz="2400" dirty="0" smtClean="0">
                  <a:latin typeface="Arial Narrow" panose="020B0606020202030204" pitchFamily="34" charset="0"/>
                </a:rPr>
                <a:t> </a:t>
              </a:r>
              <a:r>
                <a:rPr lang="en-US" sz="2400" dirty="0">
                  <a:latin typeface="Arial Narrow" panose="020B0606020202030204" pitchFamily="34" charset="0"/>
                  <a:hlinkClick r:id="rId5"/>
                </a:rPr>
                <a:t>http://</a:t>
              </a:r>
              <a:r>
                <a:rPr lang="en-US" sz="2400" dirty="0" smtClean="0">
                  <a:latin typeface="Arial Narrow" panose="020B0606020202030204" pitchFamily="34" charset="0"/>
                  <a:hlinkClick r:id="rId5"/>
                </a:rPr>
                <a:t>www.oecd.org/pisa/</a:t>
              </a:r>
              <a:endParaRPr lang="en-US" sz="2400" dirty="0">
                <a:latin typeface="Arial Narrow" panose="020B0606020202030204" pitchFamily="34" charset="0"/>
              </a:endParaRPr>
            </a:p>
            <a:p>
              <a:r>
                <a:rPr lang="ru-RU" sz="2400" dirty="0" smtClean="0">
                  <a:latin typeface="Arial Narrow" panose="020B0606020202030204" pitchFamily="34" charset="0"/>
                  <a:hlinkClick r:id="rId6"/>
                </a:rPr>
                <a:t> </a:t>
              </a:r>
              <a:endParaRPr lang="ru-RU" sz="2400" dirty="0">
                <a:latin typeface="Arial Narrow" panose="020B0606020202030204" pitchFamily="34" charset="0"/>
              </a:endParaRPr>
            </a:p>
            <a:p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545441"/>
              </p:ext>
            </p:extLst>
          </p:nvPr>
        </p:nvGraphicFramePr>
        <p:xfrm>
          <a:off x="1096963" y="1846263"/>
          <a:ext cx="10058400" cy="346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817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Международные сравнительные исследования</a:t>
            </a: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1252241"/>
            <a:chOff x="1165329" y="5129504"/>
            <a:chExt cx="10007496" cy="1252241"/>
          </a:xfrm>
        </p:grpSpPr>
        <p:sp>
          <p:nvSpPr>
            <p:cNvPr id="5" name="TextBox 4"/>
            <p:cNvSpPr txBox="1"/>
            <p:nvPr/>
          </p:nvSpPr>
          <p:spPr>
            <a:xfrm>
              <a:off x="2998380" y="5273749"/>
              <a:ext cx="815729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 Narrow" panose="020B0606020202030204" pitchFamily="34" charset="0"/>
                  <a:hlinkClick r:id="rId3"/>
                </a:rPr>
                <a:t>http://fioco.ru/ru/osoko/msi</a:t>
              </a:r>
              <a:r>
                <a:rPr lang="en-US" sz="2400" dirty="0" smtClean="0">
                  <a:latin typeface="Arial Narrow" panose="020B0606020202030204" pitchFamily="34" charset="0"/>
                </a:rPr>
                <a:t> </a:t>
              </a:r>
              <a:r>
                <a:rPr lang="en-US" sz="2400" dirty="0" smtClean="0">
                  <a:latin typeface="Arial Narrow" panose="020B0606020202030204" pitchFamily="34" charset="0"/>
                  <a:hlinkClick r:id="rId4"/>
                </a:rPr>
                <a:t>http://</a:t>
              </a:r>
              <a:r>
                <a:rPr lang="en-US" sz="2400" dirty="0">
                  <a:latin typeface="Arial Narrow" panose="020B0606020202030204" pitchFamily="34" charset="0"/>
                  <a:hlinkClick r:id="rId4"/>
                </a:rPr>
                <a:t>www.iea.nl</a:t>
              </a:r>
              <a:r>
                <a:rPr lang="en-US" sz="2400" dirty="0" smtClean="0">
                  <a:latin typeface="Arial Narrow" panose="020B0606020202030204" pitchFamily="34" charset="0"/>
                  <a:hlinkClick r:id="rId4"/>
                </a:rPr>
                <a:t>/</a:t>
              </a:r>
              <a:r>
                <a:rPr lang="en-US" sz="2400" dirty="0" smtClean="0">
                  <a:latin typeface="Arial Narrow" panose="020B0606020202030204" pitchFamily="34" charset="0"/>
                </a:rPr>
                <a:t> </a:t>
              </a:r>
              <a:r>
                <a:rPr lang="en-US" sz="2400" dirty="0">
                  <a:latin typeface="Arial Narrow" panose="020B0606020202030204" pitchFamily="34" charset="0"/>
                  <a:hlinkClick r:id="rId5"/>
                </a:rPr>
                <a:t>http://</a:t>
              </a:r>
              <a:r>
                <a:rPr lang="en-US" sz="2400" dirty="0" smtClean="0">
                  <a:latin typeface="Arial Narrow" panose="020B0606020202030204" pitchFamily="34" charset="0"/>
                  <a:hlinkClick r:id="rId5"/>
                </a:rPr>
                <a:t>www.oecd.org/pisa/</a:t>
              </a:r>
              <a:endParaRPr lang="en-US" sz="2400" dirty="0">
                <a:latin typeface="Arial Narrow" panose="020B0606020202030204" pitchFamily="34" charset="0"/>
              </a:endParaRPr>
            </a:p>
            <a:p>
              <a:r>
                <a:rPr lang="ru-RU" sz="2400" dirty="0" smtClean="0">
                  <a:latin typeface="Arial Narrow" panose="020B0606020202030204" pitchFamily="34" charset="0"/>
                  <a:hlinkClick r:id="rId6"/>
                </a:rPr>
                <a:t> </a:t>
              </a:r>
              <a:endParaRPr lang="ru-RU" sz="2400" dirty="0">
                <a:latin typeface="Arial Narrow" panose="020B0606020202030204" pitchFamily="34" charset="0"/>
              </a:endParaRPr>
            </a:p>
            <a:p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353558"/>
              </p:ext>
            </p:extLst>
          </p:nvPr>
        </p:nvGraphicFramePr>
        <p:xfrm>
          <a:off x="1096963" y="1846263"/>
          <a:ext cx="10058400" cy="3469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85401" y="3580987"/>
            <a:ext cx="148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PISA-2021</a:t>
            </a:r>
            <a:endParaRPr lang="ru-RU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7938" y="2641690"/>
            <a:ext cx="164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PIRLS-2021</a:t>
            </a:r>
            <a:endParaRPr lang="ru-RU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Федеральные оценочные процедуры</a:t>
            </a:r>
            <a:r>
              <a:rPr 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544355"/>
            <a:chOff x="1165329" y="5129504"/>
            <a:chExt cx="10007496" cy="544355"/>
          </a:xfrm>
        </p:grpSpPr>
        <p:sp>
          <p:nvSpPr>
            <p:cNvPr id="5" name="TextBox 4"/>
            <p:cNvSpPr txBox="1"/>
            <p:nvPr/>
          </p:nvSpPr>
          <p:spPr>
            <a:xfrm>
              <a:off x="1909822" y="5273749"/>
              <a:ext cx="9245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Arial Narrow" panose="020B0606020202030204" pitchFamily="34" charset="0"/>
                  <a:hlinkClick r:id="rId3"/>
                </a:rPr>
                <a:t>/</a:t>
              </a:r>
              <a:endParaRPr lang="ru-RU" sz="20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173057" y="1753040"/>
            <a:ext cx="9999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 обеспечение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глобальной конкурентоспособности российского образования, вхождение Российской Федерации в число 10 ведущих стран мира по качеству общего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014965"/>
              </p:ext>
            </p:extLst>
          </p:nvPr>
        </p:nvGraphicFramePr>
        <p:xfrm>
          <a:off x="1173057" y="2884420"/>
          <a:ext cx="9999768" cy="1431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84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Федеральные оценочные процедуры</a:t>
            </a:r>
            <a:r>
              <a:rPr 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544355"/>
            <a:chOff x="1165329" y="5129504"/>
            <a:chExt cx="10007496" cy="544355"/>
          </a:xfrm>
        </p:grpSpPr>
        <p:sp>
          <p:nvSpPr>
            <p:cNvPr id="5" name="TextBox 4"/>
            <p:cNvSpPr txBox="1"/>
            <p:nvPr/>
          </p:nvSpPr>
          <p:spPr>
            <a:xfrm>
              <a:off x="1909822" y="5273749"/>
              <a:ext cx="9245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Arial Narrow" panose="020B0606020202030204" pitchFamily="34" charset="0"/>
                  <a:hlinkClick r:id="rId3"/>
                </a:rPr>
                <a:t>http://fioco.ru/metod</a:t>
              </a:r>
              <a:r>
                <a:rPr lang="en-US" sz="2000" dirty="0">
                  <a:latin typeface="Arial Narrow" panose="020B0606020202030204" pitchFamily="34" charset="0"/>
                </a:rPr>
                <a:t>  </a:t>
              </a:r>
              <a:r>
                <a:rPr lang="en-US" sz="2000" dirty="0" smtClean="0">
                  <a:latin typeface="Arial Narrow" panose="020B0606020202030204" pitchFamily="34" charset="0"/>
                  <a:hlinkClick r:id="rId4"/>
                </a:rPr>
                <a:t>http://fioco.ru/pisa-for-schools</a:t>
              </a:r>
              <a:r>
                <a:rPr lang="en-US" sz="2000" dirty="0" smtClean="0">
                  <a:latin typeface="Arial Narrow" panose="020B0606020202030204" pitchFamily="34" charset="0"/>
                </a:rPr>
                <a:t> </a:t>
              </a:r>
              <a:r>
                <a:rPr lang="en-US" sz="2000" dirty="0" smtClean="0">
                  <a:latin typeface="Arial Narrow" panose="020B0606020202030204" pitchFamily="34" charset="0"/>
                  <a:hlinkClick r:id="rId5"/>
                </a:rPr>
                <a:t>http://</a:t>
              </a:r>
              <a:r>
                <a:rPr lang="en-US" sz="2000" dirty="0">
                  <a:latin typeface="Arial Narrow" panose="020B0606020202030204" pitchFamily="34" charset="0"/>
                  <a:hlinkClick r:id="rId5"/>
                </a:rPr>
                <a:t>www.oecd.org/pisa/pisa-for-schools/</a:t>
              </a:r>
              <a:endParaRPr lang="ru-RU" sz="20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173057" y="1753040"/>
            <a:ext cx="9999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 обеспечение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глобальной конкурентоспособности российского образования, вхождение Российской Федерации в число 10 ведущих стран мира по качеству общего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212283"/>
              </p:ext>
            </p:extLst>
          </p:nvPr>
        </p:nvGraphicFramePr>
        <p:xfrm>
          <a:off x="1173057" y="2884420"/>
          <a:ext cx="9999768" cy="1431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442259" y="4550956"/>
            <a:ext cx="8730566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«региональная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PISA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» 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2024 году пройдет во всех регионах России</a:t>
            </a:r>
          </a:p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Красноярский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край: «региональная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PISA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» - 2021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1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638" y="286604"/>
            <a:ext cx="9992042" cy="1321132"/>
          </a:xfrm>
        </p:spPr>
        <p:txBody>
          <a:bodyPr anchor="ctr" anchorCtr="0">
            <a:noAutofit/>
          </a:bodyPr>
          <a:lstStyle/>
          <a:p>
            <a:r>
              <a:rPr lang="ru-RU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Федеральные оценочные процедуры</a:t>
            </a:r>
            <a:r>
              <a:rPr 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40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НОВОЕ</a:t>
            </a:r>
            <a:endParaRPr lang="ru-RU" sz="4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65329" y="5597331"/>
            <a:ext cx="10007496" cy="544355"/>
            <a:chOff x="1165329" y="5129504"/>
            <a:chExt cx="10007496" cy="544355"/>
          </a:xfrm>
        </p:grpSpPr>
        <p:sp>
          <p:nvSpPr>
            <p:cNvPr id="5" name="TextBox 4"/>
            <p:cNvSpPr txBox="1"/>
            <p:nvPr/>
          </p:nvSpPr>
          <p:spPr>
            <a:xfrm>
              <a:off x="1909822" y="5273749"/>
              <a:ext cx="92458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Arial Narrow" panose="020B0606020202030204" pitchFamily="34" charset="0"/>
                  <a:hlinkClick r:id="rId3"/>
                </a:rPr>
                <a:t>http://fioco.ru/metod</a:t>
              </a:r>
              <a:r>
                <a:rPr lang="en-US" sz="2000" dirty="0">
                  <a:latin typeface="Arial Narrow" panose="020B0606020202030204" pitchFamily="34" charset="0"/>
                </a:rPr>
                <a:t>  </a:t>
              </a:r>
              <a:r>
                <a:rPr lang="en-US" sz="2000" dirty="0" smtClean="0">
                  <a:latin typeface="Arial Narrow" panose="020B0606020202030204" pitchFamily="34" charset="0"/>
                  <a:hlinkClick r:id="rId4"/>
                </a:rPr>
                <a:t>http://fioco.ru/pisa-for-schools</a:t>
              </a:r>
              <a:r>
                <a:rPr lang="en-US" sz="2000" dirty="0" smtClean="0">
                  <a:latin typeface="Arial Narrow" panose="020B0606020202030204" pitchFamily="34" charset="0"/>
                </a:rPr>
                <a:t> </a:t>
              </a:r>
              <a:r>
                <a:rPr lang="en-US" sz="2000" dirty="0" smtClean="0">
                  <a:latin typeface="Arial Narrow" panose="020B0606020202030204" pitchFamily="34" charset="0"/>
                  <a:hlinkClick r:id="rId5"/>
                </a:rPr>
                <a:t>http://</a:t>
              </a:r>
              <a:r>
                <a:rPr lang="en-US" sz="2000" dirty="0">
                  <a:latin typeface="Arial Narrow" panose="020B0606020202030204" pitchFamily="34" charset="0"/>
                  <a:hlinkClick r:id="rId5"/>
                </a:rPr>
                <a:t>www.oecd.org/pisa/pisa-for-schools/</a:t>
              </a:r>
              <a:endParaRPr lang="ru-RU" sz="2000" dirty="0">
                <a:latin typeface="Arial Narrow" panose="020B0606020202030204" pitchFamily="34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165329" y="5129504"/>
              <a:ext cx="10007496" cy="212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173057" y="1753040"/>
            <a:ext cx="9999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 обеспечение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глобальной конкурентоспособности российского образования, вхождение Российской Федерации в число 10 ведущих стран мира по качеству общего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73057" y="2861036"/>
            <a:ext cx="998262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Красноярский край: «региональная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PISA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» - 2021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725488" lvl="1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участвует около трети всех образовательных организаций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90204" y="3840660"/>
            <a:ext cx="9982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lvl="1" indent="-268288">
              <a:spcBef>
                <a:spcPts val="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itchFamily="2" charset="2"/>
              <a:buChar char="w"/>
              <a:tabLst>
                <a:tab pos="386958" algn="l"/>
                <a:tab pos="1428487" algn="l"/>
                <a:tab pos="2470017" algn="l"/>
                <a:tab pos="3511547" algn="l"/>
                <a:tab pos="4553076" algn="l"/>
                <a:tab pos="5594606" algn="l"/>
                <a:tab pos="6636136" algn="l"/>
                <a:tab pos="7677665" algn="l"/>
                <a:tab pos="8719195" algn="l"/>
                <a:tab pos="9760724" algn="l"/>
                <a:tab pos="10802254" algn="l"/>
                <a:tab pos="11843785" algn="l"/>
              </a:tabLst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проходит на компьютерах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567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1 0.01134 L 0.16888 0.00903 " pathEditMode="relative" rAng="0" ptsTypes="AA">
                                      <p:cBhvr>
                                        <p:cTn id="8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Ретро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</TotalTime>
  <Words>787</Words>
  <Application>Microsoft Office PowerPoint</Application>
  <PresentationFormat>Широкоэкранный</PresentationFormat>
  <Paragraphs>138</Paragraphs>
  <Slides>16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Times New Roman</vt:lpstr>
      <vt:lpstr>Wingdings</vt:lpstr>
      <vt:lpstr>Ретро</vt:lpstr>
      <vt:lpstr>Система мер по совершенствованию оценочных процедур и обеспечению их объективности</vt:lpstr>
      <vt:lpstr>Система оценки качества образования</vt:lpstr>
      <vt:lpstr>Региональные оценочные процедуры</vt:lpstr>
      <vt:lpstr>Федеральные оценочные процедуры</vt:lpstr>
      <vt:lpstr>Международные сравнительные исследования</vt:lpstr>
      <vt:lpstr>Международные сравнительные исследования</vt:lpstr>
      <vt:lpstr>Федеральные оценочные процедуры НОВОЕ</vt:lpstr>
      <vt:lpstr>Федеральные оценочные процедуры НОВОЕ</vt:lpstr>
      <vt:lpstr>Федеральные оценочные процедуры НОВОЕ</vt:lpstr>
      <vt:lpstr>Федеральные оценочные процедуры НОВОЕ</vt:lpstr>
      <vt:lpstr>Региональные оценочные процедуры НОВОЕ</vt:lpstr>
      <vt:lpstr>Региональные оценочные процедуры НОВОЕ</vt:lpstr>
      <vt:lpstr>Региональные оценочные процедуры НОВОЕ</vt:lpstr>
      <vt:lpstr>Объективность оценочных процедур</vt:lpstr>
      <vt:lpstr>Объективность оценочных процедур</vt:lpstr>
      <vt:lpstr>Всегда готовы к сотрудничеству</vt:lpstr>
    </vt:vector>
  </TitlesOfParts>
  <Company>ЦОКО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</dc:title>
  <dc:creator>Рябинина Любовь Анатольевна</dc:creator>
  <cp:lastModifiedBy>Рябинина Любовь Анатольевна</cp:lastModifiedBy>
  <cp:revision>154</cp:revision>
  <dcterms:created xsi:type="dcterms:W3CDTF">2019-06-05T12:05:36Z</dcterms:created>
  <dcterms:modified xsi:type="dcterms:W3CDTF">2019-11-13T08:03:31Z</dcterms:modified>
</cp:coreProperties>
</file>