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Муниципальный этап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Всероссийской олимпиады школьников </a:t>
            </a:r>
          </a:p>
          <a:p>
            <a:r>
              <a:rPr lang="ru-RU" dirty="0" smtClean="0"/>
              <a:t>в 2019-2020 </a:t>
            </a:r>
            <a:r>
              <a:rPr lang="ru-RU" dirty="0" err="1" smtClean="0"/>
              <a:t>уч.году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19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Сроки проведения олимпиады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565552"/>
              </p:ext>
            </p:extLst>
          </p:nvPr>
        </p:nvGraphicFramePr>
        <p:xfrm>
          <a:off x="683568" y="692696"/>
          <a:ext cx="8229600" cy="6213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584176"/>
                <a:gridCol w="5781328"/>
              </a:tblGrid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Сроки проведения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общеобразовательного предмета</a:t>
                      </a:r>
                    </a:p>
                  </a:txBody>
                  <a:tcPr marL="68580" marR="68580" marT="0" marB="0"/>
                </a:tc>
              </a:tr>
              <a:tr h="2772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 ноября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Основы безопасности жизнедеятельности (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туры)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 ноября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Английский язык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 ноября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 ноября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 ноября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55778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 ноября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55778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 ноября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55778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Астрономия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 ноября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Мировая художественная культура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 ноября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 ноября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55778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 ноября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Немецкий язык (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туры)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декабря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55778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Экология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декабря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55778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декабря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География (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туры)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декабря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(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тур)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декабря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(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тур)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декабря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Технология (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туры)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 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декабря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Экономика (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туры)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 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декабря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Химия (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туры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80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 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декабря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Право 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декабря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Информатика (пробный и основной тур интернет-олимпиады)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61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Пункты проведения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4083369"/>
              </p:ext>
            </p:extLst>
          </p:nvPr>
        </p:nvGraphicFramePr>
        <p:xfrm>
          <a:off x="683568" y="836712"/>
          <a:ext cx="8229600" cy="5169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303"/>
                <a:gridCol w="3384376"/>
                <a:gridCol w="4197921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Пункт проведения олимпиады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Прикрепленные общеобразовательные учреждения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790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МКОУ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Пойловская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№ 21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МБОУ Алексеевская СОШ № 9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МБОУ Шалоболинская СОШ № 18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МБОУ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Курагинская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№ 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МБОУ Курагинская СОШ № 3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МБОУ Кочергинская СОШ № 19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МКОУ Белоярская ООШ № 24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МБОУ Березовская СОШ № 10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МБОУ Курагинская СОШ № 7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МБОУ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Рощинская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№ 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МБОУ Ирбинская СОШ № 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-----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МБОУ Кордовская СОШ № 14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-----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7232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МБОУ Кошурниковская СОШ № 8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МБОУ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Краснокаменская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№ 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МБОУ Артемовская СОШ № 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МБОУ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Кошурниковская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ООШ № 22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МБОУ Брагинская СОШ № 11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МБОУ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Марининская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№ 16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МКОУ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Детловская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№ 12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МБОУ Можарская СОШ № 15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МКОУ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Черемшанская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№ 20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МКОУ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Имисская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 № 13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268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Порядок проведения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ru-RU" dirty="0" smtClean="0"/>
              <a:t>В день проведения олимпиады:</a:t>
            </a:r>
          </a:p>
          <a:p>
            <a:r>
              <a:rPr lang="ru-RU" dirty="0" smtClean="0"/>
              <a:t>07.30 – скачивание олимпиадных заданий с сайта</a:t>
            </a:r>
          </a:p>
          <a:p>
            <a:r>
              <a:rPr lang="ru-RU" dirty="0" smtClean="0"/>
              <a:t>08.00 – рассылка заданий по пунктам проведения</a:t>
            </a:r>
          </a:p>
          <a:p>
            <a:r>
              <a:rPr lang="ru-RU" dirty="0" smtClean="0"/>
              <a:t>10.00 – начало проведения олимпиады</a:t>
            </a:r>
          </a:p>
          <a:p>
            <a:r>
              <a:rPr lang="ru-RU" dirty="0" smtClean="0"/>
              <a:t>После проведения олимпиады работы участников хранятся в сейфе</a:t>
            </a:r>
          </a:p>
          <a:p>
            <a:endParaRPr lang="ru-RU" dirty="0"/>
          </a:p>
          <a:p>
            <a:pPr marL="82296" indent="0">
              <a:buNone/>
            </a:pPr>
            <a:r>
              <a:rPr lang="ru-RU" dirty="0" smtClean="0"/>
              <a:t>В день, следующий за днем проведения олимпиады</a:t>
            </a:r>
          </a:p>
          <a:p>
            <a:r>
              <a:rPr lang="ru-RU" dirty="0" smtClean="0"/>
              <a:t>09.00 – проверка олимпиадных работ участников муниципальной комиссией на пунктах </a:t>
            </a:r>
            <a:r>
              <a:rPr lang="ru-RU" smtClean="0"/>
              <a:t>проведения олимпиады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378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01.11.2019 до 12:00 направить отчет  о проведении школьного этапа олимпиады;</a:t>
            </a:r>
          </a:p>
          <a:p>
            <a:r>
              <a:rPr lang="ru-RU" sz="2800" dirty="0" smtClean="0"/>
              <a:t>до 06.11.2019 направить заявку на участие в муниципальном этапе олимпиады;</a:t>
            </a:r>
          </a:p>
          <a:p>
            <a:r>
              <a:rPr lang="ru-RU" sz="2800" dirty="0" smtClean="0"/>
              <a:t>До 06.11.2019 направить информацию о педагогах, которые будут включены в состав комиссии по проверке олимпиадных работ (предмет, ФИО педагога, должность).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1915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</TotalTime>
  <Words>395</Words>
  <Application>Microsoft Office PowerPoint</Application>
  <PresentationFormat>Экран (4:3)</PresentationFormat>
  <Paragraphs>119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Муниципальный этап</vt:lpstr>
      <vt:lpstr>Сроки проведения олимпиады</vt:lpstr>
      <vt:lpstr>Пункты проведения</vt:lpstr>
      <vt:lpstr>Порядок проведения</vt:lpstr>
      <vt:lpstr>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этап</dc:title>
  <dc:creator>Березина</dc:creator>
  <cp:lastModifiedBy>Березина</cp:lastModifiedBy>
  <cp:revision>5</cp:revision>
  <dcterms:created xsi:type="dcterms:W3CDTF">2019-10-28T03:47:04Z</dcterms:created>
  <dcterms:modified xsi:type="dcterms:W3CDTF">2019-10-30T02:31:48Z</dcterms:modified>
</cp:coreProperties>
</file>