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по муниципальному заданию за </a:t>
            </a:r>
            <a:r>
              <a:rPr lang="en-US" dirty="0" smtClean="0"/>
              <a:t>III</a:t>
            </a:r>
            <a:r>
              <a:rPr lang="ru-RU" dirty="0" smtClean="0"/>
              <a:t> квартал – </a:t>
            </a:r>
            <a:br>
              <a:rPr lang="ru-RU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до 10.10.2019</a:t>
            </a: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tx1"/>
                </a:solidFill>
              </a:rPr>
              <a:t> Ходатайство (служебная записка) об изменении показателей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Финансовая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Чемпионат по финансовой грамотности среди школьников</a:t>
            </a:r>
          </a:p>
          <a:p>
            <a:r>
              <a:rPr lang="ru-RU" dirty="0" err="1" smtClean="0"/>
              <a:t>Онл</a:t>
            </a:r>
            <a:r>
              <a:rPr lang="ru-RU" dirty="0" err="1" smtClean="0"/>
              <a:t>айн-уроки</a:t>
            </a:r>
            <a:r>
              <a:rPr lang="ru-RU" dirty="0" smtClean="0"/>
              <a:t> по финансовой грамотности с </a:t>
            </a:r>
            <a:r>
              <a:rPr lang="ru-RU" dirty="0" smtClean="0"/>
              <a:t>18 сентября по 18 декабря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Школы, предоставившие отчет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Краснокаменская</a:t>
            </a:r>
            <a:r>
              <a:rPr lang="ru-RU" dirty="0" smtClean="0"/>
              <a:t> СОШ №4</a:t>
            </a:r>
          </a:p>
          <a:p>
            <a:r>
              <a:rPr lang="ru-RU" dirty="0" err="1" smtClean="0"/>
              <a:t>Ирбинская</a:t>
            </a:r>
            <a:r>
              <a:rPr lang="ru-RU" dirty="0" smtClean="0"/>
              <a:t> СОШ №6</a:t>
            </a:r>
          </a:p>
          <a:p>
            <a:r>
              <a:rPr lang="ru-RU" dirty="0" err="1" smtClean="0"/>
              <a:t>Курагинская</a:t>
            </a:r>
            <a:r>
              <a:rPr lang="ru-RU" dirty="0" smtClean="0"/>
              <a:t> СОШ №7</a:t>
            </a:r>
          </a:p>
          <a:p>
            <a:r>
              <a:rPr lang="ru-RU" dirty="0" smtClean="0"/>
              <a:t>Березовская СОШ 310</a:t>
            </a:r>
          </a:p>
          <a:p>
            <a:r>
              <a:rPr lang="ru-RU" dirty="0" err="1" smtClean="0"/>
              <a:t>Черемшанская</a:t>
            </a:r>
            <a:r>
              <a:rPr lang="ru-RU" dirty="0" smtClean="0"/>
              <a:t> СОШ №20</a:t>
            </a:r>
          </a:p>
          <a:p>
            <a:r>
              <a:rPr lang="ru-RU" dirty="0" err="1" smtClean="0"/>
              <a:t>Кошурниковская</a:t>
            </a:r>
            <a:r>
              <a:rPr lang="ru-RU" dirty="0" smtClean="0"/>
              <a:t> ООШ №22</a:t>
            </a:r>
          </a:p>
          <a:p>
            <a:r>
              <a:rPr lang="ru-RU" dirty="0" err="1" smtClean="0"/>
              <a:t>Курагинская</a:t>
            </a:r>
            <a:r>
              <a:rPr lang="ru-RU" dirty="0" smtClean="0"/>
              <a:t> СОШ №1</a:t>
            </a:r>
          </a:p>
          <a:p>
            <a:r>
              <a:rPr lang="ru-RU" dirty="0" err="1" smtClean="0"/>
              <a:t>Прудновская</a:t>
            </a:r>
            <a:r>
              <a:rPr lang="ru-RU" dirty="0" smtClean="0"/>
              <a:t> НОШ № 38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Отчет по муниципальному заданию за III квартал –  до 10.10.2019</vt:lpstr>
      <vt:lpstr>Финансовая грамотность</vt:lpstr>
      <vt:lpstr>Школы, предоставившие отчет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муниципальному заданию за III квартал –  до 10.10.2019</dc:title>
  <dc:creator>Admin</dc:creator>
  <cp:lastModifiedBy>Admin</cp:lastModifiedBy>
  <cp:revision>1</cp:revision>
  <dcterms:created xsi:type="dcterms:W3CDTF">2019-09-27T02:17:08Z</dcterms:created>
  <dcterms:modified xsi:type="dcterms:W3CDTF">2019-09-27T02:25:06Z</dcterms:modified>
</cp:coreProperties>
</file>