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  <p:sldMasterId id="2147483689" r:id="rId3"/>
    <p:sldMasterId id="2147483701" r:id="rId4"/>
    <p:sldMasterId id="2147483713" r:id="rId5"/>
  </p:sldMasterIdLst>
  <p:notesMasterIdLst>
    <p:notesMasterId r:id="rId33"/>
  </p:notesMasterIdLst>
  <p:sldIdLst>
    <p:sldId id="291" r:id="rId6"/>
    <p:sldId id="296" r:id="rId7"/>
    <p:sldId id="304" r:id="rId8"/>
    <p:sldId id="306" r:id="rId9"/>
    <p:sldId id="307" r:id="rId10"/>
    <p:sldId id="308" r:id="rId11"/>
    <p:sldId id="309" r:id="rId12"/>
    <p:sldId id="267" r:id="rId13"/>
    <p:sldId id="288" r:id="rId14"/>
    <p:sldId id="280" r:id="rId15"/>
    <p:sldId id="29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2" r:id="rId25"/>
    <p:sldId id="293" r:id="rId26"/>
    <p:sldId id="294" r:id="rId27"/>
    <p:sldId id="295" r:id="rId28"/>
    <p:sldId id="298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B54F4-1654-49FF-A26A-8CF5EDB722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5144A-3EB6-45F0-9B46-13C14F4D39A0}">
      <dgm:prSet phldrT="[Текст]"/>
      <dgm:spPr/>
      <dgm:t>
        <a:bodyPr/>
        <a:lstStyle/>
        <a:p>
          <a:pPr algn="ctr"/>
          <a:r>
            <a:rPr lang="ru-RU" dirty="0" smtClean="0"/>
            <a:t>Мотивирование </a:t>
          </a:r>
          <a:endParaRPr lang="ru-RU" dirty="0"/>
        </a:p>
      </dgm:t>
    </dgm:pt>
    <dgm:pt modelId="{F44630F4-631B-46BE-B581-57E3B3A2C402}" type="parTrans" cxnId="{6461111F-92E9-46BC-905D-F1D8D82AB4B7}">
      <dgm:prSet/>
      <dgm:spPr/>
      <dgm:t>
        <a:bodyPr/>
        <a:lstStyle/>
        <a:p>
          <a:endParaRPr lang="ru-RU"/>
        </a:p>
      </dgm:t>
    </dgm:pt>
    <dgm:pt modelId="{969C949E-89B1-423C-9794-07C8E5E7532B}" type="sibTrans" cxnId="{6461111F-92E9-46BC-905D-F1D8D82AB4B7}">
      <dgm:prSet/>
      <dgm:spPr/>
      <dgm:t>
        <a:bodyPr/>
        <a:lstStyle/>
        <a:p>
          <a:endParaRPr lang="ru-RU"/>
        </a:p>
      </dgm:t>
    </dgm:pt>
    <dgm:pt modelId="{36CA73CC-5529-4441-8561-6F4AC40A5476}">
      <dgm:prSet phldrT="[Текст]"/>
      <dgm:spPr/>
      <dgm:t>
        <a:bodyPr/>
        <a:lstStyle/>
        <a:p>
          <a:pPr algn="ctr"/>
          <a:r>
            <a:rPr lang="ru-RU" dirty="0" smtClean="0"/>
            <a:t>Актуализация и фиксирование затруднения</a:t>
          </a:r>
          <a:endParaRPr lang="ru-RU" dirty="0"/>
        </a:p>
      </dgm:t>
    </dgm:pt>
    <dgm:pt modelId="{C01E7E8E-BB96-4575-BCE9-3C7556821EEA}" type="parTrans" cxnId="{2E89B14B-FBEA-4590-8576-D13ACC4D8B63}">
      <dgm:prSet/>
      <dgm:spPr/>
      <dgm:t>
        <a:bodyPr/>
        <a:lstStyle/>
        <a:p>
          <a:endParaRPr lang="ru-RU"/>
        </a:p>
      </dgm:t>
    </dgm:pt>
    <dgm:pt modelId="{CD0AF089-2FE9-438A-9418-91164F5046A3}" type="sibTrans" cxnId="{2E89B14B-FBEA-4590-8576-D13ACC4D8B63}">
      <dgm:prSet/>
      <dgm:spPr/>
      <dgm:t>
        <a:bodyPr/>
        <a:lstStyle/>
        <a:p>
          <a:endParaRPr lang="ru-RU"/>
        </a:p>
      </dgm:t>
    </dgm:pt>
    <dgm:pt modelId="{BCFBBA63-35D5-4298-AF34-7EA4F23EDCBF}">
      <dgm:prSet phldrT="[Текст]"/>
      <dgm:spPr/>
      <dgm:t>
        <a:bodyPr/>
        <a:lstStyle/>
        <a:p>
          <a:pPr algn="ctr"/>
          <a:r>
            <a:rPr lang="ru-RU" dirty="0" smtClean="0"/>
            <a:t>Выявление места и причины затруднения</a:t>
          </a:r>
          <a:endParaRPr lang="ru-RU" dirty="0"/>
        </a:p>
      </dgm:t>
    </dgm:pt>
    <dgm:pt modelId="{72E111EE-587A-4B46-9E51-5DA638E1FDAA}" type="parTrans" cxnId="{EE2C59B6-7D1E-4F5D-A94F-3BBFB8E76FD9}">
      <dgm:prSet/>
      <dgm:spPr/>
      <dgm:t>
        <a:bodyPr/>
        <a:lstStyle/>
        <a:p>
          <a:endParaRPr lang="ru-RU"/>
        </a:p>
      </dgm:t>
    </dgm:pt>
    <dgm:pt modelId="{5E747338-13E8-426F-A8D6-3A65370C4501}" type="sibTrans" cxnId="{EE2C59B6-7D1E-4F5D-A94F-3BBFB8E76FD9}">
      <dgm:prSet/>
      <dgm:spPr/>
      <dgm:t>
        <a:bodyPr/>
        <a:lstStyle/>
        <a:p>
          <a:endParaRPr lang="ru-RU"/>
        </a:p>
      </dgm:t>
    </dgm:pt>
    <dgm:pt modelId="{59865360-1981-4D78-8AEC-A6E7B5BE5278}">
      <dgm:prSet phldrT="[Текст]"/>
      <dgm:spPr/>
      <dgm:t>
        <a:bodyPr/>
        <a:lstStyle/>
        <a:p>
          <a:pPr algn="ctr"/>
          <a:r>
            <a:rPr lang="ru-RU" dirty="0" smtClean="0"/>
            <a:t> Реализация проекта</a:t>
          </a:r>
        </a:p>
      </dgm:t>
    </dgm:pt>
    <dgm:pt modelId="{5D3D8D0D-2472-4F81-AD4A-F8B55FE1C9D2}" type="parTrans" cxnId="{84067BA1-ABC6-404D-8372-67482CCCA9AD}">
      <dgm:prSet/>
      <dgm:spPr/>
      <dgm:t>
        <a:bodyPr/>
        <a:lstStyle/>
        <a:p>
          <a:endParaRPr lang="ru-RU"/>
        </a:p>
      </dgm:t>
    </dgm:pt>
    <dgm:pt modelId="{023B1B57-894A-45F4-AC61-52B53D5E14B5}" type="sibTrans" cxnId="{84067BA1-ABC6-404D-8372-67482CCCA9AD}">
      <dgm:prSet/>
      <dgm:spPr/>
      <dgm:t>
        <a:bodyPr/>
        <a:lstStyle/>
        <a:p>
          <a:endParaRPr lang="ru-RU"/>
        </a:p>
      </dgm:t>
    </dgm:pt>
    <dgm:pt modelId="{B888DD72-05C6-4A8C-94B2-9211C88942C7}">
      <dgm:prSet phldrT="[Текст]"/>
      <dgm:spPr/>
      <dgm:t>
        <a:bodyPr/>
        <a:lstStyle/>
        <a:p>
          <a:pPr algn="ctr"/>
          <a:r>
            <a:rPr lang="ru-RU" dirty="0" smtClean="0"/>
            <a:t>Построение проекта</a:t>
          </a:r>
          <a:endParaRPr lang="ru-RU" dirty="0"/>
        </a:p>
      </dgm:t>
    </dgm:pt>
    <dgm:pt modelId="{41C6F7C8-4F80-42EE-827E-BAD054D16CCA}" type="parTrans" cxnId="{72017671-FA13-4F0F-94EF-DE010EA0E792}">
      <dgm:prSet/>
      <dgm:spPr/>
      <dgm:t>
        <a:bodyPr/>
        <a:lstStyle/>
        <a:p>
          <a:endParaRPr lang="ru-RU"/>
        </a:p>
      </dgm:t>
    </dgm:pt>
    <dgm:pt modelId="{1EF54811-E2A3-41C0-9493-B4A983F7C7FA}" type="sibTrans" cxnId="{72017671-FA13-4F0F-94EF-DE010EA0E792}">
      <dgm:prSet/>
      <dgm:spPr/>
      <dgm:t>
        <a:bodyPr/>
        <a:lstStyle/>
        <a:p>
          <a:endParaRPr lang="ru-RU"/>
        </a:p>
      </dgm:t>
    </dgm:pt>
    <dgm:pt modelId="{C8DC07FE-6688-43BB-935D-DD8A1958113F}" type="pres">
      <dgm:prSet presAssocID="{770B54F4-1654-49FF-A26A-8CF5EDB722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56E78-ABF2-4429-99A2-562043531EB6}" type="pres">
      <dgm:prSet presAssocID="{770B54F4-1654-49FF-A26A-8CF5EDB722B1}" presName="dummyMaxCanvas" presStyleCnt="0">
        <dgm:presLayoutVars/>
      </dgm:prSet>
      <dgm:spPr/>
    </dgm:pt>
    <dgm:pt modelId="{FAA7A100-6933-4768-BD3D-ACCB7D840DAA}" type="pres">
      <dgm:prSet presAssocID="{770B54F4-1654-49FF-A26A-8CF5EDB722B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C92EA-391F-4425-91D0-2B41B9C14F08}" type="pres">
      <dgm:prSet presAssocID="{770B54F4-1654-49FF-A26A-8CF5EDB722B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04422-10E6-4486-8E28-A220070B6D96}" type="pres">
      <dgm:prSet presAssocID="{770B54F4-1654-49FF-A26A-8CF5EDB722B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9B283-19AF-46B1-A0AC-5D92B73B2DA8}" type="pres">
      <dgm:prSet presAssocID="{770B54F4-1654-49FF-A26A-8CF5EDB722B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56599-6172-4F31-A89F-508F7EDE7296}" type="pres">
      <dgm:prSet presAssocID="{770B54F4-1654-49FF-A26A-8CF5EDB722B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73B2-C251-4E45-AD1C-19A0C0B26793}" type="pres">
      <dgm:prSet presAssocID="{770B54F4-1654-49FF-A26A-8CF5EDB722B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80003-6017-4195-AD89-15CA01A7E501}" type="pres">
      <dgm:prSet presAssocID="{770B54F4-1654-49FF-A26A-8CF5EDB722B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23C0-8D19-458E-9B28-C516079EF893}" type="pres">
      <dgm:prSet presAssocID="{770B54F4-1654-49FF-A26A-8CF5EDB722B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AB54A-C2B5-4FB8-B29F-08FB971518D8}" type="pres">
      <dgm:prSet presAssocID="{770B54F4-1654-49FF-A26A-8CF5EDB722B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EC6F6-E20A-4FCF-9CA1-B9BEB4AEC7F1}" type="pres">
      <dgm:prSet presAssocID="{770B54F4-1654-49FF-A26A-8CF5EDB722B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0BF6A-B5AF-4684-86EE-27110A5720DB}" type="pres">
      <dgm:prSet presAssocID="{770B54F4-1654-49FF-A26A-8CF5EDB722B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DEF4D-8036-425C-B4FA-851F3D810F2A}" type="pres">
      <dgm:prSet presAssocID="{770B54F4-1654-49FF-A26A-8CF5EDB722B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CC024-793B-4D3A-A99D-D9A303F67188}" type="pres">
      <dgm:prSet presAssocID="{770B54F4-1654-49FF-A26A-8CF5EDB722B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621BE-425A-4939-AF9B-BAC590420D5E}" type="pres">
      <dgm:prSet presAssocID="{770B54F4-1654-49FF-A26A-8CF5EDB722B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17671-FA13-4F0F-94EF-DE010EA0E792}" srcId="{770B54F4-1654-49FF-A26A-8CF5EDB722B1}" destId="{B888DD72-05C6-4A8C-94B2-9211C88942C7}" srcOrd="3" destOrd="0" parTransId="{41C6F7C8-4F80-42EE-827E-BAD054D16CCA}" sibTransId="{1EF54811-E2A3-41C0-9493-B4A983F7C7FA}"/>
    <dgm:cxn modelId="{FB3C4D75-1D5E-4F94-8F03-3B2FB5F69986}" type="presOf" srcId="{770B54F4-1654-49FF-A26A-8CF5EDB722B1}" destId="{C8DC07FE-6688-43BB-935D-DD8A1958113F}" srcOrd="0" destOrd="0" presId="urn:microsoft.com/office/officeart/2005/8/layout/vProcess5"/>
    <dgm:cxn modelId="{84067BA1-ABC6-404D-8372-67482CCCA9AD}" srcId="{770B54F4-1654-49FF-A26A-8CF5EDB722B1}" destId="{59865360-1981-4D78-8AEC-A6E7B5BE5278}" srcOrd="4" destOrd="0" parTransId="{5D3D8D0D-2472-4F81-AD4A-F8B55FE1C9D2}" sibTransId="{023B1B57-894A-45F4-AC61-52B53D5E14B5}"/>
    <dgm:cxn modelId="{138A0455-1EE0-49EF-B26C-957A600D7D36}" type="presOf" srcId="{B888DD72-05C6-4A8C-94B2-9211C88942C7}" destId="{C079B283-19AF-46B1-A0AC-5D92B73B2DA8}" srcOrd="0" destOrd="0" presId="urn:microsoft.com/office/officeart/2005/8/layout/vProcess5"/>
    <dgm:cxn modelId="{FBFF4AC3-EB25-4F84-940A-F6083C5B2B2A}" type="presOf" srcId="{BCFBBA63-35D5-4298-AF34-7EA4F23EDCBF}" destId="{F7004422-10E6-4486-8E28-A220070B6D96}" srcOrd="0" destOrd="0" presId="urn:microsoft.com/office/officeart/2005/8/layout/vProcess5"/>
    <dgm:cxn modelId="{7E269DBB-0D92-44A8-81DF-298DFF3C256C}" type="presOf" srcId="{1EF54811-E2A3-41C0-9493-B4A983F7C7FA}" destId="{263AB54A-C2B5-4FB8-B29F-08FB971518D8}" srcOrd="0" destOrd="0" presId="urn:microsoft.com/office/officeart/2005/8/layout/vProcess5"/>
    <dgm:cxn modelId="{EAD4BFD2-B8FE-418D-B6C3-F5A15E86FF40}" type="presOf" srcId="{6EE5144A-3EB6-45F0-9B46-13C14F4D39A0}" destId="{FAA7A100-6933-4768-BD3D-ACCB7D840DAA}" srcOrd="0" destOrd="0" presId="urn:microsoft.com/office/officeart/2005/8/layout/vProcess5"/>
    <dgm:cxn modelId="{CBAE30AE-97CA-4B50-B245-56C12A2970C0}" type="presOf" srcId="{6EE5144A-3EB6-45F0-9B46-13C14F4D39A0}" destId="{D32EC6F6-E20A-4FCF-9CA1-B9BEB4AEC7F1}" srcOrd="1" destOrd="0" presId="urn:microsoft.com/office/officeart/2005/8/layout/vProcess5"/>
    <dgm:cxn modelId="{742DDB7A-0B90-4A33-9FAA-DE9E9BC9F432}" type="presOf" srcId="{969C949E-89B1-423C-9794-07C8E5E7532B}" destId="{B35E73B2-C251-4E45-AD1C-19A0C0B26793}" srcOrd="0" destOrd="0" presId="urn:microsoft.com/office/officeart/2005/8/layout/vProcess5"/>
    <dgm:cxn modelId="{5877FD39-4D32-426A-A580-C1494DB2A483}" type="presOf" srcId="{CD0AF089-2FE9-438A-9418-91164F5046A3}" destId="{E9780003-6017-4195-AD89-15CA01A7E501}" srcOrd="0" destOrd="0" presId="urn:microsoft.com/office/officeart/2005/8/layout/vProcess5"/>
    <dgm:cxn modelId="{6461111F-92E9-46BC-905D-F1D8D82AB4B7}" srcId="{770B54F4-1654-49FF-A26A-8CF5EDB722B1}" destId="{6EE5144A-3EB6-45F0-9B46-13C14F4D39A0}" srcOrd="0" destOrd="0" parTransId="{F44630F4-631B-46BE-B581-57E3B3A2C402}" sibTransId="{969C949E-89B1-423C-9794-07C8E5E7532B}"/>
    <dgm:cxn modelId="{6CD84E87-5C86-4D1C-96DA-21BBFD732F91}" type="presOf" srcId="{BCFBBA63-35D5-4298-AF34-7EA4F23EDCBF}" destId="{DC1DEF4D-8036-425C-B4FA-851F3D810F2A}" srcOrd="1" destOrd="0" presId="urn:microsoft.com/office/officeart/2005/8/layout/vProcess5"/>
    <dgm:cxn modelId="{C2C0062F-CAD6-439A-90E4-D0F561C4B657}" type="presOf" srcId="{5E747338-13E8-426F-A8D6-3A65370C4501}" destId="{EAAD23C0-8D19-458E-9B28-C516079EF893}" srcOrd="0" destOrd="0" presId="urn:microsoft.com/office/officeart/2005/8/layout/vProcess5"/>
    <dgm:cxn modelId="{2E89B14B-FBEA-4590-8576-D13ACC4D8B63}" srcId="{770B54F4-1654-49FF-A26A-8CF5EDB722B1}" destId="{36CA73CC-5529-4441-8561-6F4AC40A5476}" srcOrd="1" destOrd="0" parTransId="{C01E7E8E-BB96-4575-BCE9-3C7556821EEA}" sibTransId="{CD0AF089-2FE9-438A-9418-91164F5046A3}"/>
    <dgm:cxn modelId="{796455AC-B42D-440D-A768-E9F042E2B402}" type="presOf" srcId="{B888DD72-05C6-4A8C-94B2-9211C88942C7}" destId="{D3CCC024-793B-4D3A-A99D-D9A303F67188}" srcOrd="1" destOrd="0" presId="urn:microsoft.com/office/officeart/2005/8/layout/vProcess5"/>
    <dgm:cxn modelId="{952CD43B-C2A5-491F-AE06-28F65A466CD0}" type="presOf" srcId="{36CA73CC-5529-4441-8561-6F4AC40A5476}" destId="{9A70BF6A-B5AF-4684-86EE-27110A5720DB}" srcOrd="1" destOrd="0" presId="urn:microsoft.com/office/officeart/2005/8/layout/vProcess5"/>
    <dgm:cxn modelId="{EE2C59B6-7D1E-4F5D-A94F-3BBFB8E76FD9}" srcId="{770B54F4-1654-49FF-A26A-8CF5EDB722B1}" destId="{BCFBBA63-35D5-4298-AF34-7EA4F23EDCBF}" srcOrd="2" destOrd="0" parTransId="{72E111EE-587A-4B46-9E51-5DA638E1FDAA}" sibTransId="{5E747338-13E8-426F-A8D6-3A65370C4501}"/>
    <dgm:cxn modelId="{1C44EAF5-11DC-491D-957B-555960003361}" type="presOf" srcId="{59865360-1981-4D78-8AEC-A6E7B5BE5278}" destId="{FE6621BE-425A-4939-AF9B-BAC590420D5E}" srcOrd="1" destOrd="0" presId="urn:microsoft.com/office/officeart/2005/8/layout/vProcess5"/>
    <dgm:cxn modelId="{8B547B1F-D1F6-4191-A48A-35141F4CE78D}" type="presOf" srcId="{36CA73CC-5529-4441-8561-6F4AC40A5476}" destId="{87EC92EA-391F-4425-91D0-2B41B9C14F08}" srcOrd="0" destOrd="0" presId="urn:microsoft.com/office/officeart/2005/8/layout/vProcess5"/>
    <dgm:cxn modelId="{3B0D0600-05CF-40FA-B718-A6365EC451CF}" type="presOf" srcId="{59865360-1981-4D78-8AEC-A6E7B5BE5278}" destId="{93056599-6172-4F31-A89F-508F7EDE7296}" srcOrd="0" destOrd="0" presId="urn:microsoft.com/office/officeart/2005/8/layout/vProcess5"/>
    <dgm:cxn modelId="{1BA61B92-433F-4E51-B90A-43D6EBFAF689}" type="presParOf" srcId="{C8DC07FE-6688-43BB-935D-DD8A1958113F}" destId="{16456E78-ABF2-4429-99A2-562043531EB6}" srcOrd="0" destOrd="0" presId="urn:microsoft.com/office/officeart/2005/8/layout/vProcess5"/>
    <dgm:cxn modelId="{CFEA9C3C-5E91-4524-8440-F0D99515C417}" type="presParOf" srcId="{C8DC07FE-6688-43BB-935D-DD8A1958113F}" destId="{FAA7A100-6933-4768-BD3D-ACCB7D840DAA}" srcOrd="1" destOrd="0" presId="urn:microsoft.com/office/officeart/2005/8/layout/vProcess5"/>
    <dgm:cxn modelId="{44DFE5FE-88E3-4441-B3DC-EF26E44765C2}" type="presParOf" srcId="{C8DC07FE-6688-43BB-935D-DD8A1958113F}" destId="{87EC92EA-391F-4425-91D0-2B41B9C14F08}" srcOrd="2" destOrd="0" presId="urn:microsoft.com/office/officeart/2005/8/layout/vProcess5"/>
    <dgm:cxn modelId="{1F127FC1-3DB7-4530-BFF0-16D66B5BA8D3}" type="presParOf" srcId="{C8DC07FE-6688-43BB-935D-DD8A1958113F}" destId="{F7004422-10E6-4486-8E28-A220070B6D96}" srcOrd="3" destOrd="0" presId="urn:microsoft.com/office/officeart/2005/8/layout/vProcess5"/>
    <dgm:cxn modelId="{389C0129-300F-4442-BE9F-F4A205F611B6}" type="presParOf" srcId="{C8DC07FE-6688-43BB-935D-DD8A1958113F}" destId="{C079B283-19AF-46B1-A0AC-5D92B73B2DA8}" srcOrd="4" destOrd="0" presId="urn:microsoft.com/office/officeart/2005/8/layout/vProcess5"/>
    <dgm:cxn modelId="{D54BE154-DDA2-4824-93E1-1CE741AE7858}" type="presParOf" srcId="{C8DC07FE-6688-43BB-935D-DD8A1958113F}" destId="{93056599-6172-4F31-A89F-508F7EDE7296}" srcOrd="5" destOrd="0" presId="urn:microsoft.com/office/officeart/2005/8/layout/vProcess5"/>
    <dgm:cxn modelId="{4A2CE27E-9C82-4693-B032-6CFD1E7C2EBB}" type="presParOf" srcId="{C8DC07FE-6688-43BB-935D-DD8A1958113F}" destId="{B35E73B2-C251-4E45-AD1C-19A0C0B26793}" srcOrd="6" destOrd="0" presId="urn:microsoft.com/office/officeart/2005/8/layout/vProcess5"/>
    <dgm:cxn modelId="{9DFAB25E-FBF5-44ED-B492-B06472157A42}" type="presParOf" srcId="{C8DC07FE-6688-43BB-935D-DD8A1958113F}" destId="{E9780003-6017-4195-AD89-15CA01A7E501}" srcOrd="7" destOrd="0" presId="urn:microsoft.com/office/officeart/2005/8/layout/vProcess5"/>
    <dgm:cxn modelId="{D78FD371-FF37-4C85-A776-01C9A2CDA56D}" type="presParOf" srcId="{C8DC07FE-6688-43BB-935D-DD8A1958113F}" destId="{EAAD23C0-8D19-458E-9B28-C516079EF893}" srcOrd="8" destOrd="0" presId="urn:microsoft.com/office/officeart/2005/8/layout/vProcess5"/>
    <dgm:cxn modelId="{C321748A-95FC-45B0-B68B-B0881DF93C8F}" type="presParOf" srcId="{C8DC07FE-6688-43BB-935D-DD8A1958113F}" destId="{263AB54A-C2B5-4FB8-B29F-08FB971518D8}" srcOrd="9" destOrd="0" presId="urn:microsoft.com/office/officeart/2005/8/layout/vProcess5"/>
    <dgm:cxn modelId="{70A422A8-79B7-4A9D-BADC-2E19E7F9F489}" type="presParOf" srcId="{C8DC07FE-6688-43BB-935D-DD8A1958113F}" destId="{D32EC6F6-E20A-4FCF-9CA1-B9BEB4AEC7F1}" srcOrd="10" destOrd="0" presId="urn:microsoft.com/office/officeart/2005/8/layout/vProcess5"/>
    <dgm:cxn modelId="{5088571C-E326-4501-AA29-34D1545368E9}" type="presParOf" srcId="{C8DC07FE-6688-43BB-935D-DD8A1958113F}" destId="{9A70BF6A-B5AF-4684-86EE-27110A5720DB}" srcOrd="11" destOrd="0" presId="urn:microsoft.com/office/officeart/2005/8/layout/vProcess5"/>
    <dgm:cxn modelId="{84603713-D01D-4BBA-B79C-F34A5EEB206B}" type="presParOf" srcId="{C8DC07FE-6688-43BB-935D-DD8A1958113F}" destId="{DC1DEF4D-8036-425C-B4FA-851F3D810F2A}" srcOrd="12" destOrd="0" presId="urn:microsoft.com/office/officeart/2005/8/layout/vProcess5"/>
    <dgm:cxn modelId="{9E284B0E-19B8-4F1B-8BD9-7E8E9CD0918C}" type="presParOf" srcId="{C8DC07FE-6688-43BB-935D-DD8A1958113F}" destId="{D3CCC024-793B-4D3A-A99D-D9A303F67188}" srcOrd="13" destOrd="0" presId="urn:microsoft.com/office/officeart/2005/8/layout/vProcess5"/>
    <dgm:cxn modelId="{7FF20E86-5E1C-431A-9211-1C4DE3EC02C2}" type="presParOf" srcId="{C8DC07FE-6688-43BB-935D-DD8A1958113F}" destId="{FE6621BE-425A-4939-AF9B-BAC590420D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B54F4-1654-49FF-A26A-8CF5EDB722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5144A-3EB6-45F0-9B46-13C14F4D39A0}">
      <dgm:prSet phldrT="[Текст]"/>
      <dgm:spPr/>
      <dgm:t>
        <a:bodyPr/>
        <a:lstStyle/>
        <a:p>
          <a:pPr algn="ctr"/>
          <a:r>
            <a:rPr lang="ru-RU" dirty="0" smtClean="0"/>
            <a:t> Самостоятельная работа по эталону</a:t>
          </a:r>
          <a:endParaRPr lang="ru-RU" dirty="0"/>
        </a:p>
      </dgm:t>
    </dgm:pt>
    <dgm:pt modelId="{F44630F4-631B-46BE-B581-57E3B3A2C402}" type="parTrans" cxnId="{6461111F-92E9-46BC-905D-F1D8D82AB4B7}">
      <dgm:prSet/>
      <dgm:spPr/>
      <dgm:t>
        <a:bodyPr/>
        <a:lstStyle/>
        <a:p>
          <a:endParaRPr lang="ru-RU"/>
        </a:p>
      </dgm:t>
    </dgm:pt>
    <dgm:pt modelId="{969C949E-89B1-423C-9794-07C8E5E7532B}" type="sibTrans" cxnId="{6461111F-92E9-46BC-905D-F1D8D82AB4B7}">
      <dgm:prSet/>
      <dgm:spPr/>
      <dgm:t>
        <a:bodyPr/>
        <a:lstStyle/>
        <a:p>
          <a:endParaRPr lang="ru-RU"/>
        </a:p>
      </dgm:t>
    </dgm:pt>
    <dgm:pt modelId="{36CA73CC-5529-4441-8561-6F4AC40A5476}">
      <dgm:prSet phldrT="[Текст]"/>
      <dgm:spPr/>
      <dgm:t>
        <a:bodyPr/>
        <a:lstStyle/>
        <a:p>
          <a:pPr algn="ctr"/>
          <a:r>
            <a:rPr lang="ru-RU" dirty="0" smtClean="0"/>
            <a:t>Включение</a:t>
          </a:r>
          <a:r>
            <a:rPr lang="ru-RU" baseline="0" dirty="0" smtClean="0"/>
            <a:t> в систему знаний</a:t>
          </a:r>
          <a:r>
            <a:rPr lang="en-US" baseline="0" dirty="0" smtClean="0"/>
            <a:t>/</a:t>
          </a:r>
          <a:r>
            <a:rPr lang="ru-RU" baseline="0" dirty="0" smtClean="0"/>
            <a:t> повторение</a:t>
          </a:r>
          <a:endParaRPr lang="ru-RU" dirty="0"/>
        </a:p>
      </dgm:t>
    </dgm:pt>
    <dgm:pt modelId="{C01E7E8E-BB96-4575-BCE9-3C7556821EEA}" type="parTrans" cxnId="{2E89B14B-FBEA-4590-8576-D13ACC4D8B63}">
      <dgm:prSet/>
      <dgm:spPr/>
      <dgm:t>
        <a:bodyPr/>
        <a:lstStyle/>
        <a:p>
          <a:endParaRPr lang="ru-RU"/>
        </a:p>
      </dgm:t>
    </dgm:pt>
    <dgm:pt modelId="{CD0AF089-2FE9-438A-9418-91164F5046A3}" type="sibTrans" cxnId="{2E89B14B-FBEA-4590-8576-D13ACC4D8B63}">
      <dgm:prSet/>
      <dgm:spPr/>
      <dgm:t>
        <a:bodyPr/>
        <a:lstStyle/>
        <a:p>
          <a:endParaRPr lang="ru-RU"/>
        </a:p>
      </dgm:t>
    </dgm:pt>
    <dgm:pt modelId="{BCFBBA63-35D5-4298-AF34-7EA4F23EDCBF}">
      <dgm:prSet phldrT="[Текст]"/>
      <dgm:spPr/>
      <dgm:t>
        <a:bodyPr/>
        <a:lstStyle/>
        <a:p>
          <a:pPr algn="ctr"/>
          <a:r>
            <a:rPr lang="ru-RU" dirty="0" smtClean="0"/>
            <a:t>Рефлексия</a:t>
          </a:r>
          <a:r>
            <a:rPr lang="ru-RU" baseline="0" dirty="0" smtClean="0"/>
            <a:t> (итог)</a:t>
          </a:r>
          <a:endParaRPr lang="ru-RU" dirty="0"/>
        </a:p>
      </dgm:t>
    </dgm:pt>
    <dgm:pt modelId="{72E111EE-587A-4B46-9E51-5DA638E1FDAA}" type="parTrans" cxnId="{EE2C59B6-7D1E-4F5D-A94F-3BBFB8E76FD9}">
      <dgm:prSet/>
      <dgm:spPr/>
      <dgm:t>
        <a:bodyPr/>
        <a:lstStyle/>
        <a:p>
          <a:endParaRPr lang="ru-RU"/>
        </a:p>
      </dgm:t>
    </dgm:pt>
    <dgm:pt modelId="{5E747338-13E8-426F-A8D6-3A65370C4501}" type="sibTrans" cxnId="{EE2C59B6-7D1E-4F5D-A94F-3BBFB8E76FD9}">
      <dgm:prSet/>
      <dgm:spPr/>
      <dgm:t>
        <a:bodyPr/>
        <a:lstStyle/>
        <a:p>
          <a:endParaRPr lang="ru-RU"/>
        </a:p>
      </dgm:t>
    </dgm:pt>
    <dgm:pt modelId="{C8DC07FE-6688-43BB-935D-DD8A1958113F}" type="pres">
      <dgm:prSet presAssocID="{770B54F4-1654-49FF-A26A-8CF5EDB722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56E78-ABF2-4429-99A2-562043531EB6}" type="pres">
      <dgm:prSet presAssocID="{770B54F4-1654-49FF-A26A-8CF5EDB722B1}" presName="dummyMaxCanvas" presStyleCnt="0">
        <dgm:presLayoutVars/>
      </dgm:prSet>
      <dgm:spPr/>
    </dgm:pt>
    <dgm:pt modelId="{D000C47D-CE9A-4989-A51F-3C15F0ADE2F3}" type="pres">
      <dgm:prSet presAssocID="{770B54F4-1654-49FF-A26A-8CF5EDB722B1}" presName="ThreeNodes_1" presStyleLbl="node1" presStyleIdx="0" presStyleCnt="3" custLinFactNeighborX="2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B3F09-5E50-46E5-95E6-45DC50F6F710}" type="pres">
      <dgm:prSet presAssocID="{770B54F4-1654-49FF-A26A-8CF5EDB722B1}" presName="ThreeNodes_2" presStyleLbl="node1" presStyleIdx="1" presStyleCnt="3" custLinFactNeighborX="-577" custLinFactNeighborY="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41EDB-B37B-4D64-98B6-3D905147FCCE}" type="pres">
      <dgm:prSet presAssocID="{770B54F4-1654-49FF-A26A-8CF5EDB722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221B9-7575-43CE-B9EC-F0FFB72F68AF}" type="pres">
      <dgm:prSet presAssocID="{770B54F4-1654-49FF-A26A-8CF5EDB722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CFEFA-C9C9-4E29-BD31-23F2F8D209CA}" type="pres">
      <dgm:prSet presAssocID="{770B54F4-1654-49FF-A26A-8CF5EDB722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85BE3-99AD-4F0E-936D-6620D666AA4E}" type="pres">
      <dgm:prSet presAssocID="{770B54F4-1654-49FF-A26A-8CF5EDB722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D6A11-3B8E-49EC-8950-127BC2E76C19}" type="pres">
      <dgm:prSet presAssocID="{770B54F4-1654-49FF-A26A-8CF5EDB722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005C2-AAE8-412A-B269-9068934FAA15}" type="pres">
      <dgm:prSet presAssocID="{770B54F4-1654-49FF-A26A-8CF5EDB722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CD089-6270-4A02-9D7C-C8E130B7E3A5}" type="presOf" srcId="{6EE5144A-3EB6-45F0-9B46-13C14F4D39A0}" destId="{D000C47D-CE9A-4989-A51F-3C15F0ADE2F3}" srcOrd="0" destOrd="0" presId="urn:microsoft.com/office/officeart/2005/8/layout/vProcess5"/>
    <dgm:cxn modelId="{93B6DB1D-ABF0-48C9-AB37-7F6DF6B75494}" type="presOf" srcId="{770B54F4-1654-49FF-A26A-8CF5EDB722B1}" destId="{C8DC07FE-6688-43BB-935D-DD8A1958113F}" srcOrd="0" destOrd="0" presId="urn:microsoft.com/office/officeart/2005/8/layout/vProcess5"/>
    <dgm:cxn modelId="{BFC9292B-6D36-403B-A6E0-DBC7F4524272}" type="presOf" srcId="{BCFBBA63-35D5-4298-AF34-7EA4F23EDCBF}" destId="{65441EDB-B37B-4D64-98B6-3D905147FCCE}" srcOrd="0" destOrd="0" presId="urn:microsoft.com/office/officeart/2005/8/layout/vProcess5"/>
    <dgm:cxn modelId="{C6C62871-B37D-4F74-AEE7-54C05CC2EF7B}" type="presOf" srcId="{BCFBBA63-35D5-4298-AF34-7EA4F23EDCBF}" destId="{F37005C2-AAE8-412A-B269-9068934FAA15}" srcOrd="1" destOrd="0" presId="urn:microsoft.com/office/officeart/2005/8/layout/vProcess5"/>
    <dgm:cxn modelId="{6461111F-92E9-46BC-905D-F1D8D82AB4B7}" srcId="{770B54F4-1654-49FF-A26A-8CF5EDB722B1}" destId="{6EE5144A-3EB6-45F0-9B46-13C14F4D39A0}" srcOrd="0" destOrd="0" parTransId="{F44630F4-631B-46BE-B581-57E3B3A2C402}" sibTransId="{969C949E-89B1-423C-9794-07C8E5E7532B}"/>
    <dgm:cxn modelId="{79265BF0-6C30-4209-AC30-138CFD55CC99}" type="presOf" srcId="{6EE5144A-3EB6-45F0-9B46-13C14F4D39A0}" destId="{14585BE3-99AD-4F0E-936D-6620D666AA4E}" srcOrd="1" destOrd="0" presId="urn:microsoft.com/office/officeart/2005/8/layout/vProcess5"/>
    <dgm:cxn modelId="{2FC00B52-7B4D-40E6-AE8D-D9B8D5D06521}" type="presOf" srcId="{969C949E-89B1-423C-9794-07C8E5E7532B}" destId="{3FE221B9-7575-43CE-B9EC-F0FFB72F68AF}" srcOrd="0" destOrd="0" presId="urn:microsoft.com/office/officeart/2005/8/layout/vProcess5"/>
    <dgm:cxn modelId="{19F66888-BD44-4CDC-8CE8-7D33524A931D}" type="presOf" srcId="{CD0AF089-2FE9-438A-9418-91164F5046A3}" destId="{2EBCFEFA-C9C9-4E29-BD31-23F2F8D209CA}" srcOrd="0" destOrd="0" presId="urn:microsoft.com/office/officeart/2005/8/layout/vProcess5"/>
    <dgm:cxn modelId="{2E89B14B-FBEA-4590-8576-D13ACC4D8B63}" srcId="{770B54F4-1654-49FF-A26A-8CF5EDB722B1}" destId="{36CA73CC-5529-4441-8561-6F4AC40A5476}" srcOrd="1" destOrd="0" parTransId="{C01E7E8E-BB96-4575-BCE9-3C7556821EEA}" sibTransId="{CD0AF089-2FE9-438A-9418-91164F5046A3}"/>
    <dgm:cxn modelId="{7DDD569A-9767-4FC4-B8B1-80E05E69534A}" type="presOf" srcId="{36CA73CC-5529-4441-8561-6F4AC40A5476}" destId="{3C6D6A11-3B8E-49EC-8950-127BC2E76C19}" srcOrd="1" destOrd="0" presId="urn:microsoft.com/office/officeart/2005/8/layout/vProcess5"/>
    <dgm:cxn modelId="{EE2C59B6-7D1E-4F5D-A94F-3BBFB8E76FD9}" srcId="{770B54F4-1654-49FF-A26A-8CF5EDB722B1}" destId="{BCFBBA63-35D5-4298-AF34-7EA4F23EDCBF}" srcOrd="2" destOrd="0" parTransId="{72E111EE-587A-4B46-9E51-5DA638E1FDAA}" sibTransId="{5E747338-13E8-426F-A8D6-3A65370C4501}"/>
    <dgm:cxn modelId="{34930839-D588-4E86-83BE-894462FD0877}" type="presOf" srcId="{36CA73CC-5529-4441-8561-6F4AC40A5476}" destId="{C32B3F09-5E50-46E5-95E6-45DC50F6F710}" srcOrd="0" destOrd="0" presId="urn:microsoft.com/office/officeart/2005/8/layout/vProcess5"/>
    <dgm:cxn modelId="{C8B095F6-82DB-4D16-AAA1-BA0F5398F788}" type="presParOf" srcId="{C8DC07FE-6688-43BB-935D-DD8A1958113F}" destId="{16456E78-ABF2-4429-99A2-562043531EB6}" srcOrd="0" destOrd="0" presId="urn:microsoft.com/office/officeart/2005/8/layout/vProcess5"/>
    <dgm:cxn modelId="{EB91C437-44D1-4E09-A980-6D1C6D2C1C1A}" type="presParOf" srcId="{C8DC07FE-6688-43BB-935D-DD8A1958113F}" destId="{D000C47D-CE9A-4989-A51F-3C15F0ADE2F3}" srcOrd="1" destOrd="0" presId="urn:microsoft.com/office/officeart/2005/8/layout/vProcess5"/>
    <dgm:cxn modelId="{8D1BCF4C-5A48-4D63-A6CF-88EB59025D9F}" type="presParOf" srcId="{C8DC07FE-6688-43BB-935D-DD8A1958113F}" destId="{C32B3F09-5E50-46E5-95E6-45DC50F6F710}" srcOrd="2" destOrd="0" presId="urn:microsoft.com/office/officeart/2005/8/layout/vProcess5"/>
    <dgm:cxn modelId="{613A75ED-504A-4E2F-A938-DEC07E3F5995}" type="presParOf" srcId="{C8DC07FE-6688-43BB-935D-DD8A1958113F}" destId="{65441EDB-B37B-4D64-98B6-3D905147FCCE}" srcOrd="3" destOrd="0" presId="urn:microsoft.com/office/officeart/2005/8/layout/vProcess5"/>
    <dgm:cxn modelId="{A06D7306-2CBB-4C96-A87A-A40DA7A3E177}" type="presParOf" srcId="{C8DC07FE-6688-43BB-935D-DD8A1958113F}" destId="{3FE221B9-7575-43CE-B9EC-F0FFB72F68AF}" srcOrd="4" destOrd="0" presId="urn:microsoft.com/office/officeart/2005/8/layout/vProcess5"/>
    <dgm:cxn modelId="{1C5965B5-5FDC-44EB-B1E1-260457BBD2D0}" type="presParOf" srcId="{C8DC07FE-6688-43BB-935D-DD8A1958113F}" destId="{2EBCFEFA-C9C9-4E29-BD31-23F2F8D209CA}" srcOrd="5" destOrd="0" presId="urn:microsoft.com/office/officeart/2005/8/layout/vProcess5"/>
    <dgm:cxn modelId="{01F9B62C-55E2-4881-A581-250DDA25C81E}" type="presParOf" srcId="{C8DC07FE-6688-43BB-935D-DD8A1958113F}" destId="{14585BE3-99AD-4F0E-936D-6620D666AA4E}" srcOrd="6" destOrd="0" presId="urn:microsoft.com/office/officeart/2005/8/layout/vProcess5"/>
    <dgm:cxn modelId="{EF040591-D363-4270-AB1E-BCD49D0AAB28}" type="presParOf" srcId="{C8DC07FE-6688-43BB-935D-DD8A1958113F}" destId="{3C6D6A11-3B8E-49EC-8950-127BC2E76C19}" srcOrd="7" destOrd="0" presId="urn:microsoft.com/office/officeart/2005/8/layout/vProcess5"/>
    <dgm:cxn modelId="{62E329C5-C1EE-4F9B-9A91-DD37E9F665A1}" type="presParOf" srcId="{C8DC07FE-6688-43BB-935D-DD8A1958113F}" destId="{F37005C2-AAE8-412A-B269-9068934FAA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0C4D9-7790-401D-802C-BF60CBF7D657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5A20915B-AA56-4975-9A6A-83B77A9DB57F}">
      <dgm:prSet phldrT="[Текст]"/>
      <dgm:spPr/>
      <dgm:t>
        <a:bodyPr/>
        <a:lstStyle/>
        <a:p>
          <a:r>
            <a:rPr lang="ru-RU" dirty="0" smtClean="0"/>
            <a:t>«надо»</a:t>
          </a:r>
          <a:endParaRPr lang="ru-RU" dirty="0"/>
        </a:p>
      </dgm:t>
    </dgm:pt>
    <dgm:pt modelId="{55E49E19-1DCB-4E9E-8EA6-73A734A9B458}" type="parTrans" cxnId="{CC3EA848-0EAC-4E46-8AFC-E50600F8FF96}">
      <dgm:prSet/>
      <dgm:spPr/>
      <dgm:t>
        <a:bodyPr/>
        <a:lstStyle/>
        <a:p>
          <a:endParaRPr lang="ru-RU"/>
        </a:p>
      </dgm:t>
    </dgm:pt>
    <dgm:pt modelId="{8F81C8E4-7D44-472B-A599-5DAA5ED4E6FB}" type="sibTrans" cxnId="{CC3EA848-0EAC-4E46-8AFC-E50600F8FF96}">
      <dgm:prSet/>
      <dgm:spPr/>
      <dgm:t>
        <a:bodyPr/>
        <a:lstStyle/>
        <a:p>
          <a:endParaRPr lang="ru-RU"/>
        </a:p>
      </dgm:t>
    </dgm:pt>
    <dgm:pt modelId="{F311B0EB-0F68-4E9E-9D95-6837417FA7AF}">
      <dgm:prSet phldrT="[Текст]"/>
      <dgm:spPr/>
      <dgm:t>
        <a:bodyPr/>
        <a:lstStyle/>
        <a:p>
          <a:r>
            <a:rPr lang="ru-RU" dirty="0" smtClean="0"/>
            <a:t>«хочу»</a:t>
          </a:r>
          <a:endParaRPr lang="ru-RU" dirty="0"/>
        </a:p>
      </dgm:t>
    </dgm:pt>
    <dgm:pt modelId="{D41FBBD6-F8A4-4EEB-A673-A12053CB12FA}" type="parTrans" cxnId="{585A4A0B-9A91-4E14-B300-B7A8BB70D106}">
      <dgm:prSet/>
      <dgm:spPr/>
      <dgm:t>
        <a:bodyPr/>
        <a:lstStyle/>
        <a:p>
          <a:endParaRPr lang="ru-RU"/>
        </a:p>
      </dgm:t>
    </dgm:pt>
    <dgm:pt modelId="{A52BBC97-EE90-4513-BBC1-6E4FBC9B0F17}" type="sibTrans" cxnId="{585A4A0B-9A91-4E14-B300-B7A8BB70D106}">
      <dgm:prSet/>
      <dgm:spPr/>
      <dgm:t>
        <a:bodyPr/>
        <a:lstStyle/>
        <a:p>
          <a:endParaRPr lang="ru-RU"/>
        </a:p>
      </dgm:t>
    </dgm:pt>
    <dgm:pt modelId="{58C4711B-C01A-48E6-A43A-3699F62A5BF8}">
      <dgm:prSet phldrT="[Текст]"/>
      <dgm:spPr/>
      <dgm:t>
        <a:bodyPr/>
        <a:lstStyle/>
        <a:p>
          <a:r>
            <a:rPr lang="ru-RU" dirty="0" smtClean="0"/>
            <a:t>«Могу»</a:t>
          </a:r>
          <a:endParaRPr lang="ru-RU" dirty="0"/>
        </a:p>
      </dgm:t>
    </dgm:pt>
    <dgm:pt modelId="{2F15F670-9B9C-4E8C-B3DF-80B641B323D8}" type="parTrans" cxnId="{969A8184-4E6C-41E8-8734-42032AF533A6}">
      <dgm:prSet/>
      <dgm:spPr/>
      <dgm:t>
        <a:bodyPr/>
        <a:lstStyle/>
        <a:p>
          <a:endParaRPr lang="ru-RU"/>
        </a:p>
      </dgm:t>
    </dgm:pt>
    <dgm:pt modelId="{3F85CEE4-402A-445E-B1DD-B410518F4FFA}" type="sibTrans" cxnId="{969A8184-4E6C-41E8-8734-42032AF533A6}">
      <dgm:prSet/>
      <dgm:spPr/>
      <dgm:t>
        <a:bodyPr/>
        <a:lstStyle/>
        <a:p>
          <a:endParaRPr lang="ru-RU"/>
        </a:p>
      </dgm:t>
    </dgm:pt>
    <dgm:pt modelId="{5388B729-B508-486E-9CFD-94B5C8F82D94}" type="pres">
      <dgm:prSet presAssocID="{C410C4D9-7790-401D-802C-BF60CBF7D657}" presName="Name0" presStyleCnt="0">
        <dgm:presLayoutVars>
          <dgm:dir/>
          <dgm:resizeHandles val="exact"/>
        </dgm:presLayoutVars>
      </dgm:prSet>
      <dgm:spPr/>
    </dgm:pt>
    <dgm:pt modelId="{62ABE6F5-E472-47D6-9575-C9C27A2DED4E}" type="pres">
      <dgm:prSet presAssocID="{5A20915B-AA56-4975-9A6A-83B77A9DB57F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E902-B97D-4754-838B-D4268C633541}" type="pres">
      <dgm:prSet presAssocID="{F311B0EB-0F68-4E9E-9D95-6837417FA7AF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99DDD-B8FE-43C4-B0D8-037E0F4EF351}" type="pres">
      <dgm:prSet presAssocID="{58C4711B-C01A-48E6-A43A-3699F62A5BF8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A8184-4E6C-41E8-8734-42032AF533A6}" srcId="{C410C4D9-7790-401D-802C-BF60CBF7D657}" destId="{58C4711B-C01A-48E6-A43A-3699F62A5BF8}" srcOrd="2" destOrd="0" parTransId="{2F15F670-9B9C-4E8C-B3DF-80B641B323D8}" sibTransId="{3F85CEE4-402A-445E-B1DD-B410518F4FFA}"/>
    <dgm:cxn modelId="{CC3EA848-0EAC-4E46-8AFC-E50600F8FF96}" srcId="{C410C4D9-7790-401D-802C-BF60CBF7D657}" destId="{5A20915B-AA56-4975-9A6A-83B77A9DB57F}" srcOrd="0" destOrd="0" parTransId="{55E49E19-1DCB-4E9E-8EA6-73A734A9B458}" sibTransId="{8F81C8E4-7D44-472B-A599-5DAA5ED4E6FB}"/>
    <dgm:cxn modelId="{585A4A0B-9A91-4E14-B300-B7A8BB70D106}" srcId="{C410C4D9-7790-401D-802C-BF60CBF7D657}" destId="{F311B0EB-0F68-4E9E-9D95-6837417FA7AF}" srcOrd="1" destOrd="0" parTransId="{D41FBBD6-F8A4-4EEB-A673-A12053CB12FA}" sibTransId="{A52BBC97-EE90-4513-BBC1-6E4FBC9B0F17}"/>
    <dgm:cxn modelId="{16C0F78C-E3B7-497F-8F0C-FCA1A2BBC78F}" type="presOf" srcId="{5A20915B-AA56-4975-9A6A-83B77A9DB57F}" destId="{62ABE6F5-E472-47D6-9575-C9C27A2DED4E}" srcOrd="0" destOrd="0" presId="urn:diagrams.loki3.com/TabbedArc+Icon"/>
    <dgm:cxn modelId="{6AA2A5F9-55B1-425B-9ECE-E8ED1A2844B8}" type="presOf" srcId="{F311B0EB-0F68-4E9E-9D95-6837417FA7AF}" destId="{B15BE902-B97D-4754-838B-D4268C633541}" srcOrd="0" destOrd="0" presId="urn:diagrams.loki3.com/TabbedArc+Icon"/>
    <dgm:cxn modelId="{E6D1A3C3-ADA0-41F3-A541-B4EBFAC67194}" type="presOf" srcId="{58C4711B-C01A-48E6-A43A-3699F62A5BF8}" destId="{07F99DDD-B8FE-43C4-B0D8-037E0F4EF351}" srcOrd="0" destOrd="0" presId="urn:diagrams.loki3.com/TabbedArc+Icon"/>
    <dgm:cxn modelId="{76884DD3-4724-48A5-B6DE-CDF7F7AC82C7}" type="presOf" srcId="{C410C4D9-7790-401D-802C-BF60CBF7D657}" destId="{5388B729-B508-486E-9CFD-94B5C8F82D94}" srcOrd="0" destOrd="0" presId="urn:diagrams.loki3.com/TabbedArc+Icon"/>
    <dgm:cxn modelId="{EA9CE425-4727-4EE1-848E-5B7A8929195E}" type="presParOf" srcId="{5388B729-B508-486E-9CFD-94B5C8F82D94}" destId="{62ABE6F5-E472-47D6-9575-C9C27A2DED4E}" srcOrd="0" destOrd="0" presId="urn:diagrams.loki3.com/TabbedArc+Icon"/>
    <dgm:cxn modelId="{2E2581DE-B32F-449F-B5C8-7518A3CC5C1C}" type="presParOf" srcId="{5388B729-B508-486E-9CFD-94B5C8F82D94}" destId="{B15BE902-B97D-4754-838B-D4268C633541}" srcOrd="1" destOrd="0" presId="urn:diagrams.loki3.com/TabbedArc+Icon"/>
    <dgm:cxn modelId="{3AA8CF90-DE81-488E-B9C1-2461879BEFD7}" type="presParOf" srcId="{5388B729-B508-486E-9CFD-94B5C8F82D94}" destId="{07F99DDD-B8FE-43C4-B0D8-037E0F4EF351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7A100-6933-4768-BD3D-ACCB7D840DAA}">
      <dsp:nvSpPr>
        <dsp:cNvPr id="0" name=""/>
        <dsp:cNvSpPr/>
      </dsp:nvSpPr>
      <dsp:spPr>
        <a:xfrm>
          <a:off x="0" y="0"/>
          <a:ext cx="4232129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Мотивирование </a:t>
          </a:r>
          <a:endParaRPr lang="ru-RU" sz="1800" kern="1200" dirty="0"/>
        </a:p>
      </dsp:txBody>
      <dsp:txXfrm>
        <a:off x="19741" y="19741"/>
        <a:ext cx="3425978" cy="634512"/>
      </dsp:txXfrm>
    </dsp:sp>
    <dsp:sp modelId="{87EC92EA-391F-4425-91D0-2B41B9C14F08}">
      <dsp:nvSpPr>
        <dsp:cNvPr id="0" name=""/>
        <dsp:cNvSpPr/>
      </dsp:nvSpPr>
      <dsp:spPr>
        <a:xfrm>
          <a:off x="316035" y="767605"/>
          <a:ext cx="4232129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Актуализация и фиксирование затруднения</a:t>
          </a:r>
          <a:endParaRPr lang="ru-RU" sz="1800" kern="1200" dirty="0"/>
        </a:p>
      </dsp:txBody>
      <dsp:txXfrm>
        <a:off x="335776" y="787346"/>
        <a:ext cx="3438515" cy="634512"/>
      </dsp:txXfrm>
    </dsp:sp>
    <dsp:sp modelId="{F7004422-10E6-4486-8E28-A220070B6D96}">
      <dsp:nvSpPr>
        <dsp:cNvPr id="0" name=""/>
        <dsp:cNvSpPr/>
      </dsp:nvSpPr>
      <dsp:spPr>
        <a:xfrm>
          <a:off x="632071" y="1535210"/>
          <a:ext cx="4232129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места и причины затруднения</a:t>
          </a:r>
          <a:endParaRPr lang="ru-RU" sz="1800" kern="1200" dirty="0"/>
        </a:p>
      </dsp:txBody>
      <dsp:txXfrm>
        <a:off x="651812" y="1554951"/>
        <a:ext cx="3438515" cy="634512"/>
      </dsp:txXfrm>
    </dsp:sp>
    <dsp:sp modelId="{C079B283-19AF-46B1-A0AC-5D92B73B2DA8}">
      <dsp:nvSpPr>
        <dsp:cNvPr id="0" name=""/>
        <dsp:cNvSpPr/>
      </dsp:nvSpPr>
      <dsp:spPr>
        <a:xfrm>
          <a:off x="948106" y="2302815"/>
          <a:ext cx="4232129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Построение проекта</a:t>
          </a:r>
          <a:endParaRPr lang="ru-RU" sz="1800" kern="1200" dirty="0"/>
        </a:p>
      </dsp:txBody>
      <dsp:txXfrm>
        <a:off x="967847" y="2322556"/>
        <a:ext cx="3438515" cy="634512"/>
      </dsp:txXfrm>
    </dsp:sp>
    <dsp:sp modelId="{93056599-6172-4F31-A89F-508F7EDE7296}">
      <dsp:nvSpPr>
        <dsp:cNvPr id="0" name=""/>
        <dsp:cNvSpPr/>
      </dsp:nvSpPr>
      <dsp:spPr>
        <a:xfrm>
          <a:off x="1264142" y="3070421"/>
          <a:ext cx="4232129" cy="67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Реализация проекта</a:t>
          </a:r>
        </a:p>
      </dsp:txBody>
      <dsp:txXfrm>
        <a:off x="1283883" y="3090162"/>
        <a:ext cx="3438515" cy="634512"/>
      </dsp:txXfrm>
    </dsp:sp>
    <dsp:sp modelId="{B35E73B2-C251-4E45-AD1C-19A0C0B26793}">
      <dsp:nvSpPr>
        <dsp:cNvPr id="0" name=""/>
        <dsp:cNvSpPr/>
      </dsp:nvSpPr>
      <dsp:spPr>
        <a:xfrm>
          <a:off x="3794032" y="492390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892604" y="492390"/>
        <a:ext cx="240952" cy="329667"/>
      </dsp:txXfrm>
    </dsp:sp>
    <dsp:sp modelId="{E9780003-6017-4195-AD89-15CA01A7E501}">
      <dsp:nvSpPr>
        <dsp:cNvPr id="0" name=""/>
        <dsp:cNvSpPr/>
      </dsp:nvSpPr>
      <dsp:spPr>
        <a:xfrm>
          <a:off x="4110068" y="1259995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208640" y="1259995"/>
        <a:ext cx="240952" cy="329667"/>
      </dsp:txXfrm>
    </dsp:sp>
    <dsp:sp modelId="{EAAD23C0-8D19-458E-9B28-C516079EF893}">
      <dsp:nvSpPr>
        <dsp:cNvPr id="0" name=""/>
        <dsp:cNvSpPr/>
      </dsp:nvSpPr>
      <dsp:spPr>
        <a:xfrm>
          <a:off x="4426104" y="2016368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524676" y="2016368"/>
        <a:ext cx="240952" cy="329667"/>
      </dsp:txXfrm>
    </dsp:sp>
    <dsp:sp modelId="{263AB54A-C2B5-4FB8-B29F-08FB971518D8}">
      <dsp:nvSpPr>
        <dsp:cNvPr id="0" name=""/>
        <dsp:cNvSpPr/>
      </dsp:nvSpPr>
      <dsp:spPr>
        <a:xfrm>
          <a:off x="4742139" y="2791462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840711" y="2791462"/>
        <a:ext cx="240952" cy="32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C47D-CE9A-4989-A51F-3C15F0ADE2F3}">
      <dsp:nvSpPr>
        <dsp:cNvPr id="0" name=""/>
        <dsp:cNvSpPr/>
      </dsp:nvSpPr>
      <dsp:spPr>
        <a:xfrm>
          <a:off x="71991" y="0"/>
          <a:ext cx="3529016" cy="669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Самостоятельная работа по эталону</a:t>
          </a:r>
          <a:endParaRPr lang="ru-RU" sz="1800" kern="1200" dirty="0"/>
        </a:p>
      </dsp:txBody>
      <dsp:txXfrm>
        <a:off x="91605" y="19614"/>
        <a:ext cx="2806385" cy="630446"/>
      </dsp:txXfrm>
    </dsp:sp>
    <dsp:sp modelId="{C32B3F09-5E50-46E5-95E6-45DC50F6F710}">
      <dsp:nvSpPr>
        <dsp:cNvPr id="0" name=""/>
        <dsp:cNvSpPr/>
      </dsp:nvSpPr>
      <dsp:spPr>
        <a:xfrm>
          <a:off x="291021" y="804678"/>
          <a:ext cx="3529016" cy="669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Включение</a:t>
          </a:r>
          <a:r>
            <a:rPr lang="ru-RU" sz="1800" kern="1200" baseline="0" dirty="0" smtClean="0"/>
            <a:t> в систему знаний</a:t>
          </a:r>
          <a:r>
            <a:rPr lang="en-US" sz="1800" kern="1200" baseline="0" dirty="0" smtClean="0"/>
            <a:t>/</a:t>
          </a:r>
          <a:r>
            <a:rPr lang="ru-RU" sz="1800" kern="1200" baseline="0" dirty="0" smtClean="0"/>
            <a:t> повторение</a:t>
          </a:r>
          <a:endParaRPr lang="ru-RU" sz="1800" kern="1200" dirty="0"/>
        </a:p>
      </dsp:txBody>
      <dsp:txXfrm>
        <a:off x="310635" y="824292"/>
        <a:ext cx="2743116" cy="630446"/>
      </dsp:txXfrm>
    </dsp:sp>
    <dsp:sp modelId="{65441EDB-B37B-4D64-98B6-3D905147FCCE}">
      <dsp:nvSpPr>
        <dsp:cNvPr id="0" name=""/>
        <dsp:cNvSpPr/>
      </dsp:nvSpPr>
      <dsp:spPr>
        <a:xfrm>
          <a:off x="622767" y="1562573"/>
          <a:ext cx="3529016" cy="669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</a:t>
          </a:r>
          <a:r>
            <a:rPr lang="ru-RU" sz="1800" kern="1200" baseline="0" dirty="0" smtClean="0"/>
            <a:t> (итог)</a:t>
          </a:r>
          <a:endParaRPr lang="ru-RU" sz="1800" kern="1200" dirty="0"/>
        </a:p>
      </dsp:txBody>
      <dsp:txXfrm>
        <a:off x="642381" y="1582187"/>
        <a:ext cx="2743116" cy="630446"/>
      </dsp:txXfrm>
    </dsp:sp>
    <dsp:sp modelId="{3FE221B9-7575-43CE-B9EC-F0FFB72F68AF}">
      <dsp:nvSpPr>
        <dsp:cNvPr id="0" name=""/>
        <dsp:cNvSpPr/>
      </dsp:nvSpPr>
      <dsp:spPr>
        <a:xfrm>
          <a:off x="3093728" y="507836"/>
          <a:ext cx="435288" cy="435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191668" y="507836"/>
        <a:ext cx="239408" cy="327554"/>
      </dsp:txXfrm>
    </dsp:sp>
    <dsp:sp modelId="{2EBCFEFA-C9C9-4E29-BD31-23F2F8D209CA}">
      <dsp:nvSpPr>
        <dsp:cNvPr id="0" name=""/>
        <dsp:cNvSpPr/>
      </dsp:nvSpPr>
      <dsp:spPr>
        <a:xfrm>
          <a:off x="3405111" y="1284658"/>
          <a:ext cx="435288" cy="435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503051" y="1284658"/>
        <a:ext cx="239408" cy="327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BE6F5-E472-47D6-9575-C9C27A2DED4E}">
      <dsp:nvSpPr>
        <dsp:cNvPr id="0" name=""/>
        <dsp:cNvSpPr/>
      </dsp:nvSpPr>
      <dsp:spPr>
        <a:xfrm rot="19200000">
          <a:off x="965" y="2026170"/>
          <a:ext cx="1866304" cy="121309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44450" rIns="1333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«надо»</a:t>
          </a:r>
          <a:endParaRPr lang="ru-RU" sz="3500" kern="1200" dirty="0"/>
        </a:p>
      </dsp:txBody>
      <dsp:txXfrm>
        <a:off x="79217" y="2078462"/>
        <a:ext cx="1747866" cy="1153879"/>
      </dsp:txXfrm>
    </dsp:sp>
    <dsp:sp modelId="{B15BE902-B97D-4754-838B-D4268C633541}">
      <dsp:nvSpPr>
        <dsp:cNvPr id="0" name=""/>
        <dsp:cNvSpPr/>
      </dsp:nvSpPr>
      <dsp:spPr>
        <a:xfrm>
          <a:off x="2114847" y="1256779"/>
          <a:ext cx="1866304" cy="121309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44450" rIns="1333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«хочу»</a:t>
          </a:r>
          <a:endParaRPr lang="ru-RU" sz="3500" kern="1200" dirty="0"/>
        </a:p>
      </dsp:txBody>
      <dsp:txXfrm>
        <a:off x="2174066" y="1315998"/>
        <a:ext cx="1747866" cy="1153879"/>
      </dsp:txXfrm>
    </dsp:sp>
    <dsp:sp modelId="{07F99DDD-B8FE-43C4-B0D8-037E0F4EF351}">
      <dsp:nvSpPr>
        <dsp:cNvPr id="0" name=""/>
        <dsp:cNvSpPr/>
      </dsp:nvSpPr>
      <dsp:spPr>
        <a:xfrm rot="2400000">
          <a:off x="4228729" y="2026170"/>
          <a:ext cx="1866304" cy="121309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44450" rIns="1333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«Могу»</a:t>
          </a:r>
          <a:endParaRPr lang="ru-RU" sz="3500" kern="1200" dirty="0"/>
        </a:p>
      </dsp:txBody>
      <dsp:txXfrm>
        <a:off x="4268915" y="2078462"/>
        <a:ext cx="1747866" cy="115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2D0A-A46D-43D3-B935-E21DE48EE7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091F-2D5F-4038-BE9C-4747B940E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8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CF36-B233-4A5B-9620-988F4C169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0A97-7AED-4650-B0CA-0BF8F0D232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DDB-6AA1-4AA3-B10B-EB46F634E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56CB-6F7D-4A53-9478-D5177021C3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1C52-D028-4083-A86D-F90724DD36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8EC5-C925-4FFE-B6E5-EEA4EDCFA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29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5AAB-21E7-42B7-B55F-A21733CE6D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5EA4-1F7B-4D77-9475-48873B3E81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8531-E6AD-4A63-999B-B81A41B125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2C9A-2BF3-4B2D-AEE0-72776B5A54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0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2252-18F3-43DB-A886-04FEF73C7E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B399-FE6E-4566-B31D-ABC158875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56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E80F-4B0F-456B-A46F-14A9ECFC4F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907D-3E49-469E-9A3C-8E6084F9C0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27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B0C1-9CB4-47C1-922E-2534B8F002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B338-DEE4-40B9-93F9-E267727FA9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2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C91C-A73C-4476-A10E-BDBD6F33FE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5BE3-4053-4C5D-9DC2-AD473B292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23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0129-3DAA-411B-8937-9954FABBD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45C8-B5A8-4D59-9C7C-CF4ED8904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41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2D0A-A46D-43D3-B935-E21DE48EE7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091F-2D5F-4038-BE9C-4747B940E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26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CF36-B233-4A5B-9620-988F4C169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0A97-7AED-4650-B0CA-0BF8F0D232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8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DDB-6AA1-4AA3-B10B-EB46F634E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56CB-6F7D-4A53-9478-D5177021C3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3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1C52-D028-4083-A86D-F90724DD36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8EC5-C925-4FFE-B6E5-EEA4EDCFA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69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5AAB-21E7-42B7-B55F-A21733CE6D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5EA4-1F7B-4D77-9475-48873B3E81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0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8531-E6AD-4A63-999B-B81A41B125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2C9A-2BF3-4B2D-AEE0-72776B5A54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13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2252-18F3-43DB-A886-04FEF73C7E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B399-FE6E-4566-B31D-ABC158875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7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E80F-4B0F-456B-A46F-14A9ECFC4F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907D-3E49-469E-9A3C-8E6084F9C0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88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B0C1-9CB4-47C1-922E-2534B8F002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B338-DEE4-40B9-93F9-E267727FA9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31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C91C-A73C-4476-A10E-BDBD6F33FE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5BE3-4053-4C5D-9DC2-AD473B292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89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0129-3DAA-411B-8937-9954FABBD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45C8-B5A8-4D59-9C7C-CF4ED8904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86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2D0A-A46D-43D3-B935-E21DE48EE7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091F-2D5F-4038-BE9C-4747B940E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6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CF36-B233-4A5B-9620-988F4C169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0A97-7AED-4650-B0CA-0BF8F0D232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76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DDB-6AA1-4AA3-B10B-EB46F634E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56CB-6F7D-4A53-9478-D5177021C3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71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1C52-D028-4083-A86D-F90724DD36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8EC5-C925-4FFE-B6E5-EEA4EDCFA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56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5AAB-21E7-42B7-B55F-A21733CE6D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5EA4-1F7B-4D77-9475-48873B3E81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79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8531-E6AD-4A63-999B-B81A41B125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2C9A-2BF3-4B2D-AEE0-72776B5A54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3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2252-18F3-43DB-A886-04FEF73C7E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B399-FE6E-4566-B31D-ABC158875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19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E80F-4B0F-456B-A46F-14A9ECFC4F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907D-3E49-469E-9A3C-8E6084F9C0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52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B0C1-9CB4-47C1-922E-2534B8F002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B338-DEE4-40B9-93F9-E267727FA9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06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C91C-A73C-4476-A10E-BDBD6F33FE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5BE3-4053-4C5D-9DC2-AD473B292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73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0129-3DAA-411B-8937-9954FABBD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45C8-B5A8-4D59-9C7C-CF4ED8904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1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2D0A-A46D-43D3-B935-E21DE48EE7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091F-2D5F-4038-BE9C-4747B940E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78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CF36-B233-4A5B-9620-988F4C169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0A97-7AED-4650-B0CA-0BF8F0D232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97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DDB-6AA1-4AA3-B10B-EB46F634E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56CB-6F7D-4A53-9478-D5177021C3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17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1C52-D028-4083-A86D-F90724DD36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8EC5-C925-4FFE-B6E5-EEA4EDCFA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51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5AAB-21E7-42B7-B55F-A21733CE6D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5EA4-1F7B-4D77-9475-48873B3E81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08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8531-E6AD-4A63-999B-B81A41B125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2C9A-2BF3-4B2D-AEE0-72776B5A54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27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2252-18F3-43DB-A886-04FEF73C7E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B399-FE6E-4566-B31D-ABC158875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62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E80F-4B0F-456B-A46F-14A9ECFC4F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907D-3E49-469E-9A3C-8E6084F9C0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8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B0C1-9CB4-47C1-922E-2534B8F002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B338-DEE4-40B9-93F9-E267727FA9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41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C91C-A73C-4476-A10E-BDBD6F33FE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5BE3-4053-4C5D-9DC2-AD473B292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4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0129-3DAA-411B-8937-9954FABBD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45C8-B5A8-4D59-9C7C-CF4ED8904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65B7319-8752-43DC-9251-6FF6EC4E550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49" r:id="rId13"/>
    <p:sldLayoutId id="2147483660" r:id="rId14"/>
    <p:sldLayoutId id="2147483662" r:id="rId15"/>
    <p:sldLayoutId id="214748366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60CF7-A834-4544-8FD5-B3F1958DAE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346FA-9E6B-4B1A-881B-A6B498803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9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60CF7-A834-4544-8FD5-B3F1958DAE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346FA-9E6B-4B1A-881B-A6B498803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60CF7-A834-4544-8FD5-B3F1958DAE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346FA-9E6B-4B1A-881B-A6B498803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60CF7-A834-4544-8FD5-B3F1958DAE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346FA-9E6B-4B1A-881B-A6B498803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Структура урока с точки зрения системно-</a:t>
            </a:r>
            <a:r>
              <a:rPr lang="ru-RU" sz="3200" dirty="0" err="1"/>
              <a:t>деятельностного</a:t>
            </a:r>
            <a:r>
              <a:rPr lang="ru-RU" sz="3200" dirty="0"/>
              <a:t> подхода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Свинина Л.Б., методист управления образования администрации </a:t>
            </a:r>
            <a:r>
              <a:rPr lang="ru-RU" dirty="0" err="1" smtClean="0"/>
              <a:t>Курагинского</a:t>
            </a:r>
            <a:r>
              <a:rPr lang="ru-RU" dirty="0" smtClean="0"/>
              <a:t> района</a:t>
            </a:r>
          </a:p>
          <a:p>
            <a:r>
              <a:rPr lang="ru-RU" dirty="0" smtClean="0"/>
              <a:t>02.02.2021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0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4708028"/>
              </p:ext>
            </p:extLst>
          </p:nvPr>
        </p:nvGraphicFramePr>
        <p:xfrm>
          <a:off x="971600" y="620688"/>
          <a:ext cx="54962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2127539"/>
              </p:ext>
            </p:extLst>
          </p:nvPr>
        </p:nvGraphicFramePr>
        <p:xfrm>
          <a:off x="2843808" y="4437112"/>
          <a:ext cx="415178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276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инина\Desktop\РМС 2019-2020\39\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4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Мотивирование к </a:t>
            </a:r>
            <a:r>
              <a:rPr lang="ru-RU" dirty="0"/>
              <a:t>УД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8045888"/>
              </p:ext>
            </p:extLst>
          </p:nvPr>
        </p:nvGraphicFramePr>
        <p:xfrm>
          <a:off x="1043608" y="1700808"/>
          <a:ext cx="609600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08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2. Актуализация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595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Актуализация изученных способов, действий;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Осуществление пробного учебного действия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68960"/>
            <a:ext cx="8582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3. Выявление места и причины</a:t>
            </a:r>
            <a:endParaRPr lang="ru-RU" sz="4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642" y="4221088"/>
            <a:ext cx="7642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Пошагово восстанавливается пробное задание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Зафиксировать недостаток знаний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086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4. Построение проекта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691680" y="249289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+mj-lt"/>
              </a:rPr>
              <a:t>5. Реализация </a:t>
            </a:r>
            <a:endParaRPr lang="ru-RU" sz="4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111" y="3507757"/>
            <a:ext cx="6385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Применяется новое знание на практике, </a:t>
            </a:r>
          </a:p>
          <a:p>
            <a:pPr algn="ctr"/>
            <a:r>
              <a:rPr lang="ru-RU" sz="2800" dirty="0" smtClean="0"/>
              <a:t>уточняются новые полученные знания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27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Обдумывается проект , строится план, ставится цель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741693"/>
            <a:ext cx="7301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+mj-lt"/>
              </a:rPr>
              <a:t>6. Первичное закрепление</a:t>
            </a:r>
            <a:endParaRPr lang="ru-RU" sz="4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452" y="5584019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Выполнение типовых заданий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920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7. Самостоятельная работа с самопроверкой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61301"/>
            <a:ext cx="4022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Выполнение</a:t>
            </a:r>
          </a:p>
          <a:p>
            <a:pPr algn="ctr"/>
            <a:r>
              <a:rPr lang="ru-RU" sz="2800" dirty="0" smtClean="0"/>
              <a:t> индивидуальных задний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01767" y="2438354"/>
            <a:ext cx="7302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4488" y="2192179"/>
            <a:ext cx="4069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Пошаговая самопроверка</a:t>
            </a:r>
            <a:endParaRPr lang="ru-RU" sz="2800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5796136" y="2715399"/>
            <a:ext cx="1313108" cy="785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6016" y="3645024"/>
            <a:ext cx="1876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Рефлексия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335" y="4534619"/>
            <a:ext cx="8669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+mj-lt"/>
              </a:rPr>
              <a:t>8. Включение в систему знаний</a:t>
            </a:r>
            <a:endParaRPr lang="ru-RU" sz="4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977" y="5589240"/>
            <a:ext cx="377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+mj-lt"/>
              </a:rPr>
              <a:t>9. Рефлексия</a:t>
            </a:r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86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Роли в процессе урока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29947"/>
              </p:ext>
            </p:extLst>
          </p:nvPr>
        </p:nvGraphicFramePr>
        <p:xfrm>
          <a:off x="1259632" y="1916833"/>
          <a:ext cx="6096000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920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</a:tr>
              <a:tr h="273630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Создание проблемной ситуации</a:t>
                      </a:r>
                    </a:p>
                    <a:p>
                      <a:r>
                        <a:rPr lang="ru-RU" sz="2000" dirty="0" smtClean="0"/>
                        <a:t>Выявление проблемы</a:t>
                      </a:r>
                    </a:p>
                    <a:p>
                      <a:r>
                        <a:rPr lang="ru-RU" sz="2000" dirty="0" smtClean="0"/>
                        <a:t>Управление поисковой деятельностью</a:t>
                      </a:r>
                    </a:p>
                    <a:p>
                      <a:r>
                        <a:rPr lang="ru-RU" sz="2000" dirty="0" smtClean="0"/>
                        <a:t>Обсуждение</a:t>
                      </a:r>
                      <a:r>
                        <a:rPr lang="ru-RU" sz="2000" baseline="0" dirty="0" smtClean="0"/>
                        <a:t> результатов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Принятие проблемной ситуации</a:t>
                      </a:r>
                    </a:p>
                    <a:p>
                      <a:r>
                        <a:rPr lang="ru-RU" dirty="0" smtClean="0"/>
                        <a:t>    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    </a:t>
                      </a:r>
                      <a:r>
                        <a:rPr lang="ru-RU" sz="2000" dirty="0" smtClean="0"/>
                        <a:t>Самостоятельный                                </a:t>
                      </a:r>
                      <a:r>
                        <a:rPr lang="ru-RU" sz="2000" baseline="0" dirty="0" smtClean="0"/>
                        <a:t>           </a:t>
                      </a:r>
                      <a:r>
                        <a:rPr lang="ru-RU" sz="2000" dirty="0" smtClean="0"/>
                        <a:t>поиск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4355976" y="3602293"/>
            <a:ext cx="7200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Механизмы реализации системно-деятельного подхода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996952"/>
            <a:ext cx="7899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Информационные и коммуникативные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Технология, основанная на создании учебной ситуации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Технология реализации проектной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Технология, основанная на уровневой дифференциации.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Технология деятельностного подхода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373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Функция учителя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628800"/>
            <a:ext cx="5968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Организовывать поиск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Управлять учащимися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Развивать познавательную деятельность учеников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2239" y="2706734"/>
            <a:ext cx="743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j-lt"/>
              </a:rPr>
              <a:t>Актуальные педагогические технологии</a:t>
            </a:r>
            <a:endParaRPr lang="ru-RU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0270" y="3429000"/>
            <a:ext cx="52558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Технология развития критического мышления</a:t>
            </a:r>
          </a:p>
          <a:p>
            <a:r>
              <a:rPr lang="ru-RU" sz="2000" dirty="0" smtClean="0"/>
              <a:t>Кейс-технология</a:t>
            </a:r>
          </a:p>
          <a:p>
            <a:r>
              <a:rPr lang="ru-RU" sz="2000" dirty="0" smtClean="0"/>
              <a:t>Исследовательская технология обучения</a:t>
            </a:r>
          </a:p>
          <a:p>
            <a:r>
              <a:rPr lang="ru-RU" sz="2000" dirty="0" smtClean="0"/>
              <a:t>Информационная технология</a:t>
            </a:r>
          </a:p>
          <a:p>
            <a:r>
              <a:rPr lang="ru-RU" sz="2000" dirty="0" smtClean="0"/>
              <a:t>Адаптированная система обучения</a:t>
            </a:r>
          </a:p>
          <a:p>
            <a:r>
              <a:rPr lang="ru-RU" sz="2000" dirty="0" smtClean="0"/>
              <a:t>Проблемно-развивающая технология</a:t>
            </a:r>
          </a:p>
          <a:p>
            <a:r>
              <a:rPr lang="ru-RU" sz="2000" dirty="0" smtClean="0"/>
              <a:t>Рейтинговая технология</a:t>
            </a:r>
          </a:p>
          <a:p>
            <a:r>
              <a:rPr lang="ru-RU" sz="2000" dirty="0" smtClean="0"/>
              <a:t>Технология модульного обучения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632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Позиция учителя:  </a:t>
            </a:r>
            <a:r>
              <a:rPr lang="ru-RU" sz="2400" dirty="0" smtClean="0"/>
              <a:t>к классу не с ответом, а с вопросом.</a:t>
            </a:r>
          </a:p>
          <a:p>
            <a:r>
              <a:rPr lang="ru-RU" sz="2400" b="1" dirty="0" smtClean="0"/>
              <a:t>Позиция ученика: </a:t>
            </a:r>
            <a:r>
              <a:rPr lang="ru-RU" sz="2400" dirty="0" smtClean="0"/>
              <a:t>за познание мира.</a:t>
            </a:r>
          </a:p>
          <a:p>
            <a:r>
              <a:rPr lang="ru-RU" sz="2400" b="1" dirty="0" smtClean="0"/>
              <a:t>Учебная задача </a:t>
            </a:r>
            <a:r>
              <a:rPr lang="ru-RU" sz="2400" dirty="0" smtClean="0"/>
              <a:t>– задача, решая которую ребёнок выполняет цели учителя.</a:t>
            </a:r>
          </a:p>
          <a:p>
            <a:r>
              <a:rPr lang="ru-RU" sz="2400" b="1" dirty="0" smtClean="0"/>
              <a:t>Учебная деятельность </a:t>
            </a:r>
            <a:r>
              <a:rPr lang="ru-RU" sz="2400" dirty="0" smtClean="0"/>
              <a:t>– управляемый учебный процесс.</a:t>
            </a:r>
          </a:p>
          <a:p>
            <a:r>
              <a:rPr lang="ru-RU" sz="2400" b="1" dirty="0" smtClean="0"/>
              <a:t>Учебное действие </a:t>
            </a:r>
            <a:r>
              <a:rPr lang="ru-RU" sz="2400" dirty="0" smtClean="0"/>
              <a:t>– действие по созданию образа.</a:t>
            </a:r>
            <a:br>
              <a:rPr lang="ru-RU" sz="2400" dirty="0" smtClean="0"/>
            </a:br>
            <a:r>
              <a:rPr lang="ru-RU" sz="2400" b="1" dirty="0" smtClean="0"/>
              <a:t>Образ</a:t>
            </a:r>
            <a:r>
              <a:rPr lang="ru-RU" sz="2400" dirty="0" smtClean="0"/>
              <a:t> – слово, рисунок, схема, план.</a:t>
            </a:r>
          </a:p>
          <a:p>
            <a:r>
              <a:rPr lang="ru-RU" sz="2400" b="1" dirty="0" smtClean="0"/>
              <a:t>Оценочное действие </a:t>
            </a:r>
            <a:r>
              <a:rPr lang="ru-RU" sz="2400" dirty="0" smtClean="0"/>
              <a:t>– я умею! У меня получится!</a:t>
            </a:r>
          </a:p>
          <a:p>
            <a:r>
              <a:rPr lang="ru-RU" sz="2400" b="1" dirty="0" smtClean="0"/>
              <a:t>Эмоционально</a:t>
            </a:r>
            <a:r>
              <a:rPr lang="ru-RU" sz="2400" dirty="0" smtClean="0"/>
              <a:t> – ценностная оценка – формирование мировоззрения.</a:t>
            </a:r>
          </a:p>
          <a:p>
            <a:r>
              <a:rPr lang="ru-RU" sz="2400" i="1" u="sng" dirty="0" smtClean="0"/>
              <a:t>Задача школы – не дать объём знаний, а научить учиться! </a:t>
            </a:r>
            <a:endParaRPr lang="ru-RU" sz="2400" i="1" u="sng" dirty="0"/>
          </a:p>
        </p:txBody>
      </p:sp>
    </p:spTree>
    <p:extLst>
      <p:ext uri="{BB962C8B-B14F-4D97-AF65-F5344CB8AC3E}">
        <p14:creationId xmlns:p14="http://schemas.microsoft.com/office/powerpoint/2010/main" val="45563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дефициты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194" t="50647" r="17025" b="10518"/>
          <a:stretch/>
        </p:blipFill>
        <p:spPr bwMode="auto">
          <a:xfrm>
            <a:off x="762000" y="762326"/>
            <a:ext cx="7543800" cy="3733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30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инина\Downloads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" y="0"/>
            <a:ext cx="9138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1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инина\Downloads\img1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0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инина\Download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7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инина\Downloads\hello_html_m45891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8059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8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результативности урока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1. Цели урока задаются с тенденцией передачи функции от учителя к ученику</a:t>
            </a:r>
          </a:p>
          <a:p>
            <a:pPr>
              <a:buFont typeface="Arial" charset="0"/>
              <a:buNone/>
            </a:pPr>
            <a:r>
              <a:rPr lang="ru-RU" dirty="0" smtClean="0"/>
              <a:t>2. Учитель систематически обучает детей осуществлять рефлексивное действие (оценивать свою готовность, обнаруживать незнание, находить причины затруднений и т.п.)</a:t>
            </a:r>
          </a:p>
          <a:p>
            <a:pPr>
              <a:buFont typeface="Arial" charset="0"/>
              <a:buNone/>
            </a:pPr>
            <a:r>
              <a:rPr lang="ru-RU" dirty="0" smtClean="0"/>
              <a:t>3. Используются разнообразные формы, методы и приёмы обучения, повышающие степень активности учащихся в учебном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30441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Критерии результативности урока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49831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4. Учитель владеет технологией диалога, обучает учащихся ставить и адресовать вопросы</a:t>
            </a:r>
          </a:p>
          <a:p>
            <a:pPr>
              <a:buFont typeface="Arial" charset="0"/>
              <a:buNone/>
            </a:pPr>
            <a:r>
              <a:rPr lang="ru-RU" dirty="0" smtClean="0"/>
              <a:t>5. Учитель эффективно (согласно цели урока) сочетает репродуктивную и проблемную формы обучения, учит детей работать по правилам и творчески</a:t>
            </a:r>
          </a:p>
          <a:p>
            <a:pPr>
              <a:buFont typeface="Arial" charset="0"/>
              <a:buNone/>
            </a:pPr>
            <a:r>
              <a:rPr lang="ru-RU" dirty="0" smtClean="0"/>
              <a:t>6. На уроке задаются задачи и чёткие критерии самоконтроля и самооценки (происходит специальное формирование контрольно-оценочной деятельности у обучающихся)</a:t>
            </a:r>
          </a:p>
        </p:txBody>
      </p:sp>
    </p:spTree>
    <p:extLst>
      <p:ext uri="{BB962C8B-B14F-4D97-AF65-F5344CB8AC3E}">
        <p14:creationId xmlns:p14="http://schemas.microsoft.com/office/powerpoint/2010/main" val="29510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Критерии результативности урока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21508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7. Учитель добивается осмысления учебного материала всеми учащимися, используя для этого специальные приёмы.</a:t>
            </a:r>
          </a:p>
          <a:p>
            <a:pPr>
              <a:buFont typeface="Arial" charset="0"/>
              <a:buNone/>
            </a:pPr>
            <a:r>
              <a:rPr lang="ru-RU" smtClean="0"/>
              <a:t>8. Учитель стремится оценивать реальное продвижение каждого ученика, поощряет и поддерживает минимальные успехи.</a:t>
            </a:r>
          </a:p>
          <a:p>
            <a:pPr>
              <a:buFont typeface="Arial" charset="0"/>
              <a:buNone/>
            </a:pPr>
            <a:r>
              <a:rPr lang="ru-RU" smtClean="0"/>
              <a:t>9. Учитель специально планирует коммуникативные задачи урока. </a:t>
            </a:r>
          </a:p>
        </p:txBody>
      </p:sp>
    </p:spTree>
    <p:extLst>
      <p:ext uri="{BB962C8B-B14F-4D97-AF65-F5344CB8AC3E}">
        <p14:creationId xmlns:p14="http://schemas.microsoft.com/office/powerpoint/2010/main" val="30909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результативности урока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10. Учитель принимает и поощряет выражаемую учеником собственную позицию, иное мнение, обучает корректным формам их выражения.</a:t>
            </a:r>
          </a:p>
          <a:p>
            <a:pPr>
              <a:buFont typeface="Arial" charset="0"/>
              <a:buNone/>
            </a:pPr>
            <a:r>
              <a:rPr lang="ru-RU" dirty="0" smtClean="0"/>
              <a:t>11. Стиль, тон отношений, задаваемый на уроке создают атмосферу сотрудничества, сотворчества, психологического комфорта.</a:t>
            </a:r>
          </a:p>
          <a:p>
            <a:pPr>
              <a:buFont typeface="Arial" charset="0"/>
              <a:buNone/>
            </a:pPr>
            <a:r>
              <a:rPr lang="ru-RU" dirty="0" smtClean="0"/>
              <a:t>12. На уроке осуществляется глубокое личностное взаимодействие «учитель-ученик» (через отношения, совместную деятельность и т.д.)</a:t>
            </a:r>
          </a:p>
        </p:txBody>
      </p:sp>
    </p:spTree>
    <p:extLst>
      <p:ext uri="{BB962C8B-B14F-4D97-AF65-F5344CB8AC3E}">
        <p14:creationId xmlns:p14="http://schemas.microsoft.com/office/powerpoint/2010/main" val="5800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2938" y="785813"/>
            <a:ext cx="7772400" cy="1470025"/>
          </a:xfrm>
        </p:spPr>
        <p:txBody>
          <a:bodyPr/>
          <a:lstStyle/>
          <a:p>
            <a:r>
              <a:rPr lang="ru-RU" altLang="ru-RU" b="1" smtClean="0">
                <a:solidFill>
                  <a:srgbClr val="CC0000"/>
                </a:solidFill>
                <a:latin typeface="Arial" charset="0"/>
              </a:rPr>
              <a:t>Типы современного урока</a:t>
            </a: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2428875"/>
            <a:ext cx="6400800" cy="3071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1. Урок открытия нового знания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2. Урок рефлексии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charset="0"/>
              </a:rPr>
              <a:t>3.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Урок построения системы знаний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4. Урок развивающего контроля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13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УРОК ОТКРЫТИЯ НОВОГО ЗНАНИЯ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b="1" smtClean="0">
                <a:solidFill>
                  <a:srgbClr val="000099"/>
                </a:solidFill>
                <a:latin typeface="Arial" charset="0"/>
              </a:rPr>
              <a:t>ОСНОВНЫЕ ЦЕЛИ:</a:t>
            </a:r>
          </a:p>
          <a:p>
            <a:pPr>
              <a:spcBef>
                <a:spcPct val="50000"/>
              </a:spcBef>
            </a:pPr>
            <a:r>
              <a:rPr lang="ru-RU" altLang="ru-RU" sz="3600" b="1" smtClean="0">
                <a:latin typeface="Arial" charset="0"/>
              </a:rPr>
              <a:t>РАСШИРЕНИЕ ПОНЯТИЙНОЙ БАЗЫ </a:t>
            </a:r>
            <a:r>
              <a:rPr lang="ru-RU" altLang="ru-RU" b="1" smtClean="0">
                <a:latin typeface="Arial" charset="0"/>
              </a:rPr>
              <a:t>(ПРЕДМЕТНОЙ И НАДПРЕДМЕТНОЙ)</a:t>
            </a:r>
          </a:p>
          <a:p>
            <a:r>
              <a:rPr lang="ru-RU" altLang="ru-RU" b="1" smtClean="0">
                <a:latin typeface="Arial" charset="0"/>
              </a:rPr>
              <a:t>ФОРМИРОВАНИЕ  УМЕНИЯ САМОСТОЯТЕЛЬНО СТРОИТЬ И ПРИМЕНЯТЬ НОВОЕ ЗНАНИЕ</a:t>
            </a:r>
            <a:endParaRPr lang="ru-RU" altLang="ru-RU" sz="3600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9845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УРОК РЕФЛЕКСИИ</a:t>
            </a:r>
            <a:br>
              <a:rPr lang="ru-RU" b="1" dirty="0" smtClean="0">
                <a:solidFill>
                  <a:srgbClr val="CC0000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Arial" charset="0"/>
              </a:rPr>
              <a:t>ОСНОВНЫЕ ЦЕЛИ:</a:t>
            </a:r>
            <a:endParaRPr lang="ru-RU" dirty="0" smtClean="0">
              <a:solidFill>
                <a:srgbClr val="000099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charset="0"/>
              </a:rPr>
              <a:t>ФОРМИРОВАНИЕ УМЕНИЯ ПРИМЕНЯТЬ ИЗУЧЕННЫЕ ПОНЯТИЯ, АЛГОРИТМЫ И Т.Д.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" charset="0"/>
              </a:rPr>
              <a:t>ФОРМИРОВАНИЕ УМЕНИЯ УЧАЩИХСЯ ФИКСИРОВАТЬ СОБСТВЕННЫЕ ЗАТРУДНЕНИЯ В ДЕЯТЕЛЬНОСТИ, ВЫЯВЛЯТЬ ИХ ПРИЧИНУ, СТРОИТЬ И РЕАЛИЗОВЫВАТЬ ПРОЕКТ ВЫХОДА ИЗ ЗАТРУДНЕНИЙ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23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УРОК ПОСТРОЕНИЯ СИСТЕМЫ ЗНАНИЙ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b="1" smtClean="0">
                <a:solidFill>
                  <a:srgbClr val="000099"/>
                </a:solidFill>
                <a:latin typeface="Arial" charset="0"/>
              </a:rPr>
              <a:t>ОСНОВНЫЕ ЦЕЛИ:</a:t>
            </a:r>
            <a:endParaRPr lang="ru-RU" altLang="ru-RU" smtClean="0">
              <a:solidFill>
                <a:srgbClr val="000099"/>
              </a:solidFill>
              <a:latin typeface="Arial" charset="0"/>
            </a:endParaRPr>
          </a:p>
          <a:p>
            <a:r>
              <a:rPr lang="ru-RU" altLang="ru-RU" b="1" smtClean="0">
                <a:latin typeface="Arial" charset="0"/>
              </a:rPr>
              <a:t>СИСТЕМАТИЗАЦИЯ И ОБОБЩЕНИЕ УЧЕБНОГО МАТЕРИАЛА </a:t>
            </a:r>
            <a:endParaRPr lang="ru-RU" altLang="ru-RU" sz="700" b="1" smtClean="0">
              <a:latin typeface="Arial" charset="0"/>
            </a:endParaRPr>
          </a:p>
          <a:p>
            <a:r>
              <a:rPr lang="ru-RU" altLang="ru-RU" b="1" smtClean="0">
                <a:latin typeface="Arial" charset="0"/>
              </a:rPr>
              <a:t>ФОРМИРОВАНИЕ УМЕНИЯ СИСТЕМАТИЗИРОВАТЬ И ОБОБЩАТЬ ИЗУЧЕННОЕ СОДЕРЖАНИЕ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417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УРОК РАЗВИВАЮЩЕГО КОНТРОЛЯ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b="1" smtClean="0">
                <a:solidFill>
                  <a:srgbClr val="000099"/>
                </a:solidFill>
                <a:latin typeface="Arial" charset="0"/>
              </a:rPr>
              <a:t>ОСНОВНЫЕ ЦЕЛИ:</a:t>
            </a:r>
            <a:endParaRPr lang="ru-RU" altLang="ru-RU" smtClean="0">
              <a:solidFill>
                <a:srgbClr val="000099"/>
              </a:solidFill>
              <a:latin typeface="Arial" charset="0"/>
            </a:endParaRPr>
          </a:p>
          <a:p>
            <a:r>
              <a:rPr lang="ru-RU" altLang="ru-RU" b="1" smtClean="0">
                <a:latin typeface="Arial" charset="0"/>
              </a:rPr>
              <a:t>КОНТРОЛЬ И САМОКОНТРОЛЬ УСВОЕНИЯ ЗНАНИЙ, УМЕНИЙ И НАВЫКОВ</a:t>
            </a:r>
          </a:p>
          <a:p>
            <a:r>
              <a:rPr lang="ru-RU" altLang="ru-RU" b="1" smtClean="0">
                <a:latin typeface="Arial" charset="0"/>
              </a:rPr>
              <a:t>ФОРМИРОВАНИЕ УМЕНИЯ ОСУЩЕСТВЛЯТЬ КОНТРОЛЬНУЮ ФУНКЦИЮ И РЕФЛЕКСИЮ СОБСТВЕННОЙ ДЕТЕЛЬНОСТИ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627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Структура урока с точки зрения системно-</a:t>
            </a:r>
            <a:r>
              <a:rPr lang="ru-RU" sz="3600" dirty="0" err="1" smtClean="0"/>
              <a:t>деятельностного</a:t>
            </a:r>
            <a:r>
              <a:rPr lang="ru-RU" sz="3600" dirty="0" smtClean="0"/>
              <a:t> подхода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92896"/>
            <a:ext cx="83741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Деятельностный метод </a:t>
            </a:r>
            <a:r>
              <a:rPr lang="ru-RU" sz="3200" dirty="0" smtClean="0"/>
              <a:t>– метод, при котором ребенок не получает знания в готовом виде, а добывает их сам в </a:t>
            </a:r>
          </a:p>
          <a:p>
            <a:r>
              <a:rPr lang="ru-RU" sz="3200" dirty="0" smtClean="0"/>
              <a:t>процессе собственной  учебно-</a:t>
            </a:r>
            <a:r>
              <a:rPr lang="ru-RU" sz="3200" dirty="0" err="1" smtClean="0"/>
              <a:t>позновательной</a:t>
            </a:r>
            <a:r>
              <a:rPr lang="ru-RU" sz="3200" dirty="0" smtClean="0"/>
              <a:t> деятельности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Структура урока</a:t>
            </a:r>
            <a:br>
              <a:rPr lang="ru-RU" sz="4800" dirty="0"/>
            </a:br>
            <a:r>
              <a:rPr lang="ru-RU" sz="4800" dirty="0"/>
              <a:t>Урок введения нового знания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3" name="Picture 2" descr="https://im3-tub-ru.yandex.net/i?id=2bbde5c215f0ae80cd0bb30f237c99a8&amp;n=33&amp;h=190&amp;w=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400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87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562</TotalTime>
  <Words>657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NewsPrint</vt:lpstr>
      <vt:lpstr>Тема Office</vt:lpstr>
      <vt:lpstr>1_Тема Office</vt:lpstr>
      <vt:lpstr>2_Тема Office</vt:lpstr>
      <vt:lpstr>3_Тема Office</vt:lpstr>
      <vt:lpstr>Структура урока с точки зрения системно-деятельностного подхода</vt:lpstr>
      <vt:lpstr>Профессиональные дефициты</vt:lpstr>
      <vt:lpstr>Типы современного урока</vt:lpstr>
      <vt:lpstr>УРОК ОТКРЫТИЯ НОВОГО ЗНАНИЯ</vt:lpstr>
      <vt:lpstr>УРОК РЕФЛЕКСИИ </vt:lpstr>
      <vt:lpstr>УРОК ПОСТРОЕНИЯ СИСТЕМЫ ЗНАНИЙ</vt:lpstr>
      <vt:lpstr>УРОК РАЗВИВАЮЩЕГО КОНТРОЛЯ</vt:lpstr>
      <vt:lpstr>Структура урока с точки зрения системно-деятельностного подхода</vt:lpstr>
      <vt:lpstr>Структура урока Урок введения нового знания </vt:lpstr>
      <vt:lpstr>Презентация PowerPoint</vt:lpstr>
      <vt:lpstr>Презентация PowerPoint</vt:lpstr>
      <vt:lpstr>1. Мотивирование к УД</vt:lpstr>
      <vt:lpstr>2. Актуализация</vt:lpstr>
      <vt:lpstr>4. Построение проекта</vt:lpstr>
      <vt:lpstr>7. Самостоятельная работа с самопроверкой</vt:lpstr>
      <vt:lpstr>Роли в процессе урока</vt:lpstr>
      <vt:lpstr>Механизмы реализации системно-деятельного подхода</vt:lpstr>
      <vt:lpstr>Функция учителя</vt:lpstr>
      <vt:lpstr>Итоги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результативности урока</vt:lpstr>
      <vt:lpstr>Критерии результативности урока</vt:lpstr>
      <vt:lpstr>Критерии результативности урока</vt:lpstr>
      <vt:lpstr>Критерии результативности урока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Свинина</cp:lastModifiedBy>
  <cp:revision>46</cp:revision>
  <dcterms:created xsi:type="dcterms:W3CDTF">2013-07-29T17:42:42Z</dcterms:created>
  <dcterms:modified xsi:type="dcterms:W3CDTF">2021-02-02T05:43:54Z</dcterms:modified>
</cp:coreProperties>
</file>