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2760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8746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699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459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82089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3983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138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674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2468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3028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182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672E4F-83CF-4264-9287-A5C5C2DC4684}" type="datetimeFigureOut">
              <a:rPr lang="ru-RU" smtClean="0"/>
              <a:t>20.11.2020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75A85-B29E-4A74-96CF-AC93173D01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914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Ток – шоу </a:t>
            </a:r>
            <a:br>
              <a:rPr lang="ru-RU" dirty="0" smtClean="0"/>
            </a:br>
            <a:r>
              <a:rPr lang="ru-RU" dirty="0" smtClean="0"/>
              <a:t>«Профессиональный разговор»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Конкурс профессионального мастерства «Воспитатель года </a:t>
            </a:r>
            <a:r>
              <a:rPr lang="ru-RU" dirty="0" err="1" smtClean="0"/>
              <a:t>Курагинского</a:t>
            </a:r>
            <a:r>
              <a:rPr lang="ru-RU" dirty="0" smtClean="0"/>
              <a:t> района - 2020»</a:t>
            </a:r>
          </a:p>
          <a:p>
            <a:r>
              <a:rPr lang="ru-RU" dirty="0" smtClean="0"/>
              <a:t>Свинина Л.Б., методист УО</a:t>
            </a:r>
          </a:p>
          <a:p>
            <a:r>
              <a:rPr lang="ru-RU" dirty="0" smtClean="0"/>
              <a:t>20.11.2020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6174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Формат </a:t>
            </a:r>
            <a:r>
              <a:rPr lang="ru-RU" dirty="0" smtClean="0"/>
              <a:t> и регламент задания</a:t>
            </a:r>
            <a:r>
              <a:rPr lang="ru-RU" dirty="0"/>
              <a:t>: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Формат задания: публичное обсуждение предложенной ведущим </a:t>
            </a:r>
            <a:r>
              <a:rPr lang="ru-RU" dirty="0" smtClean="0"/>
              <a:t>темы.</a:t>
            </a:r>
          </a:p>
          <a:p>
            <a:pPr marL="0" indent="0">
              <a:buNone/>
            </a:pPr>
            <a:r>
              <a:rPr lang="ru-RU" dirty="0" smtClean="0"/>
              <a:t>Ведущий </a:t>
            </a:r>
            <a:r>
              <a:rPr lang="ru-RU" dirty="0"/>
              <a:t>ток-шоу и его тема определяются Оргкомитетом Конкурса и оглашаются непосредственно перед началом мероприятия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r>
              <a:rPr lang="ru-RU" dirty="0"/>
              <a:t>Регламент: 1 час 30 минут.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0800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Критерии оценивания: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3863592"/>
              </p:ext>
            </p:extLst>
          </p:nvPr>
        </p:nvGraphicFramePr>
        <p:xfrm>
          <a:off x="323528" y="1700808"/>
          <a:ext cx="8363272" cy="410445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5400"/>
                <a:gridCol w="1267872"/>
              </a:tblGrid>
              <a:tr h="1230276">
                <a:tc>
                  <a:txBody>
                    <a:bodyPr/>
                    <a:lstStyle/>
                    <a:p>
                      <a:pPr marL="450850" indent="475615" algn="l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2000" spc="50" dirty="0">
                          <a:effectLst/>
                        </a:rPr>
                        <a:t>собственная позиция и аргументация;</a:t>
                      </a:r>
                      <a:endParaRPr lang="ru-RU" sz="2000" dirty="0">
                        <a:effectLst/>
                      </a:endParaRPr>
                    </a:p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1200">
                          <a:effectLst/>
                        </a:rPr>
                        <a:t>2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230276">
                <a:tc>
                  <a:txBody>
                    <a:bodyPr/>
                    <a:lstStyle/>
                    <a:p>
                      <a:pPr marL="445135" indent="475615" algn="l">
                        <a:lnSpc>
                          <a:spcPts val="1535"/>
                        </a:lnSpc>
                        <a:spcBef>
                          <a:spcPts val="50"/>
                        </a:spcBef>
                        <a:spcAft>
                          <a:spcPts val="0"/>
                        </a:spcAft>
                      </a:pPr>
                      <a:r>
                        <a:rPr lang="ru-RU" sz="2000" spc="50" dirty="0">
                          <a:effectLst/>
                        </a:rPr>
                        <a:t>умение вести профессиональный диалог;</a:t>
                      </a:r>
                      <a:endParaRPr lang="ru-RU" sz="2000" dirty="0">
                        <a:effectLst/>
                      </a:endParaRPr>
                    </a:p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1230276">
                <a:tc>
                  <a:txBody>
                    <a:bodyPr/>
                    <a:lstStyle/>
                    <a:p>
                      <a:pPr marL="457200" indent="475615" algn="l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2000" spc="50" dirty="0">
                          <a:effectLst/>
                        </a:rPr>
                        <a:t>выразительность речи</a:t>
                      </a:r>
                      <a:endParaRPr lang="ru-RU" sz="2000" dirty="0">
                        <a:effectLst/>
                      </a:endParaRPr>
                    </a:p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2000" dirty="0">
                          <a:effectLst/>
                        </a:rPr>
                        <a:t> </a:t>
                      </a:r>
                      <a:endParaRPr lang="ru-RU" sz="20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1200">
                          <a:effectLst/>
                        </a:rPr>
                        <a:t>4</a:t>
                      </a:r>
                      <a:endParaRPr lang="ru-RU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413627">
                <a:tc>
                  <a:txBody>
                    <a:bodyPr/>
                    <a:lstStyle/>
                    <a:p>
                      <a:pPr marL="457200" indent="475615" algn="l">
                        <a:lnSpc>
                          <a:spcPts val="1535"/>
                        </a:lnSpc>
                        <a:spcAft>
                          <a:spcPts val="0"/>
                        </a:spcAft>
                      </a:pPr>
                      <a:r>
                        <a:rPr lang="ru-RU" sz="2000" spc="50" dirty="0">
                          <a:effectLst/>
                        </a:rPr>
                        <a:t>Итого</a:t>
                      </a:r>
                      <a:endParaRPr lang="ru-RU" sz="2000" dirty="0">
                        <a:effectLst/>
                        <a:latin typeface="Lucida Sans Unicode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19050" marR="19050" fontAlgn="base">
                        <a:spcBef>
                          <a:spcPts val="1875"/>
                        </a:spcBef>
                        <a:spcAft>
                          <a:spcPts val="2250"/>
                        </a:spcAft>
                      </a:pPr>
                      <a:r>
                        <a:rPr lang="ru-RU" sz="1200" dirty="0">
                          <a:effectLst/>
                        </a:rPr>
                        <a:t>10</a:t>
                      </a:r>
                      <a:endParaRPr lang="ru-R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1279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76</Words>
  <Application>Microsoft Office PowerPoint</Application>
  <PresentationFormat>Экран (4:3)</PresentationFormat>
  <Paragraphs>21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Ток – шоу  «Профессиональный разговор»</vt:lpstr>
      <vt:lpstr>Формат  и регламент задания: </vt:lpstr>
      <vt:lpstr>Критерии оценивания: 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Ток – шоу  «Профессиональный разговор»</dc:title>
  <dc:creator>Свинина</dc:creator>
  <cp:lastModifiedBy>Свинина</cp:lastModifiedBy>
  <cp:revision>1</cp:revision>
  <dcterms:created xsi:type="dcterms:W3CDTF">2020-11-20T01:55:37Z</dcterms:created>
  <dcterms:modified xsi:type="dcterms:W3CDTF">2020-11-20T02:04:00Z</dcterms:modified>
</cp:coreProperties>
</file>