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24EC-9E3C-4680-ACFB-5DA0E527007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12D-9ADB-4EBF-A07C-86730F8A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6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24EC-9E3C-4680-ACFB-5DA0E527007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12D-9ADB-4EBF-A07C-86730F8A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0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24EC-9E3C-4680-ACFB-5DA0E527007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12D-9ADB-4EBF-A07C-86730F8A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24EC-9E3C-4680-ACFB-5DA0E527007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12D-9ADB-4EBF-A07C-86730F8A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5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24EC-9E3C-4680-ACFB-5DA0E527007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12D-9ADB-4EBF-A07C-86730F8A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4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24EC-9E3C-4680-ACFB-5DA0E527007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12D-9ADB-4EBF-A07C-86730F8A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7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24EC-9E3C-4680-ACFB-5DA0E527007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12D-9ADB-4EBF-A07C-86730F8A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9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24EC-9E3C-4680-ACFB-5DA0E527007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12D-9ADB-4EBF-A07C-86730F8A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4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24EC-9E3C-4680-ACFB-5DA0E527007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12D-9ADB-4EBF-A07C-86730F8A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03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24EC-9E3C-4680-ACFB-5DA0E527007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12D-9ADB-4EBF-A07C-86730F8A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0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24EC-9E3C-4680-ACFB-5DA0E527007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D12D-9ADB-4EBF-A07C-86730F8A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0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24EC-9E3C-4680-ACFB-5DA0E5270072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D12D-9ADB-4EBF-A07C-86730F8AB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0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nkugebar.edusite.ru/DswMedia/orgroekt_n-kujebarskaya_sosh_911.docx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работы с педагогами по развитию компетенций педагогов в части формирования функциональной грамотности в </a:t>
            </a:r>
            <a:r>
              <a:rPr lang="ru-RU" dirty="0" err="1" smtClean="0"/>
              <a:t>Курагинском</a:t>
            </a:r>
            <a:r>
              <a:rPr lang="ru-RU" dirty="0" smtClean="0"/>
              <a:t> районе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Свинина Людмила Борисовна, методист управления образования администрации района,</a:t>
            </a:r>
          </a:p>
          <a:p>
            <a:r>
              <a:rPr lang="ru-RU" dirty="0" smtClean="0"/>
              <a:t>27-28 февраля 2023 года,</a:t>
            </a:r>
          </a:p>
          <a:p>
            <a:r>
              <a:rPr lang="ru-RU" dirty="0" smtClean="0"/>
              <a:t>Семинар 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96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4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6" y="476672"/>
            <a:ext cx="9040883" cy="58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26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1" t="3623" r="11706"/>
          <a:stretch/>
        </p:blipFill>
        <p:spPr bwMode="auto">
          <a:xfrm>
            <a:off x="-2616" y="13086"/>
            <a:ext cx="9148266" cy="680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411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8594085" cy="805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77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Межмуниципальный семинар</a:t>
            </a:r>
            <a:br>
              <a:rPr lang="ru-RU" sz="2400" dirty="0" smtClean="0"/>
            </a:br>
            <a:r>
              <a:rPr lang="ru-RU" sz="2400" dirty="0" smtClean="0"/>
              <a:t> «Образовательные результаты и их особенности в условиях реализации обновленных ФГОС» 03.11.2022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 рамках проведения окружных событий по повышению качества образования в ШНРО и в школах, функционирующих в зоне риска снижения образовательных результатов. Цель окружных событий – оказание комплексной поддержки школам с низкими образовательными результатами и школам, находящимся в сложных социальных условиях, члены регионального методического актива Минусинского и </a:t>
            </a:r>
            <a:r>
              <a:rPr lang="ru-RU" dirty="0" err="1"/>
              <a:t>Курагинского</a:t>
            </a:r>
            <a:r>
              <a:rPr lang="ru-RU" dirty="0"/>
              <a:t> районов провели мастер-классы для педагогов и управленческих команд школ с низкими образовательными результатами и школам, находящимся в сложных социальных условиях </a:t>
            </a:r>
            <a:r>
              <a:rPr lang="ru-RU" dirty="0" err="1"/>
              <a:t>Курагинского</a:t>
            </a:r>
            <a:r>
              <a:rPr lang="ru-RU" dirty="0"/>
              <a:t>, Минусинского и Каратузского районов. </a:t>
            </a:r>
            <a:endParaRPr lang="ru-RU" dirty="0" smtClean="0"/>
          </a:p>
          <a:p>
            <a:r>
              <a:rPr lang="ru-RU" dirty="0" smtClean="0"/>
              <a:t>Открытые уроки членов РМА Карпенко Натальи Викторовны и </a:t>
            </a:r>
            <a:r>
              <a:rPr lang="ru-RU" dirty="0" err="1" smtClean="0"/>
              <a:t>Коломакиной</a:t>
            </a:r>
            <a:r>
              <a:rPr lang="ru-RU" dirty="0" smtClean="0"/>
              <a:t> Ольги Анатольевны</a:t>
            </a:r>
            <a:endParaRPr lang="ru-RU" dirty="0"/>
          </a:p>
        </p:txBody>
      </p:sp>
      <p:pic>
        <p:nvPicPr>
          <p:cNvPr id="3074" name="Picture 2" descr="C:\Users\Свинина\Desktop\mezhmunicipalnyi-seminar-obrazovatelnye-rezultaty-i-ih-osob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инина\Desktop\mezhmunicipalnyi-seminar-obrazovatelnye-rezultaty-i-ih-oso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72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Методический десант </a:t>
            </a:r>
            <a:br>
              <a:rPr lang="ru-RU" sz="2800" dirty="0" smtClean="0"/>
            </a:br>
            <a:r>
              <a:rPr lang="ru-RU" sz="2800" dirty="0" smtClean="0"/>
              <a:t>в МБОУ "</a:t>
            </a:r>
            <a:r>
              <a:rPr lang="ru-RU" sz="2800" dirty="0" err="1" smtClean="0"/>
              <a:t>Нижнекужебарская</a:t>
            </a:r>
            <a:r>
              <a:rPr lang="ru-RU" sz="2800" dirty="0" smtClean="0"/>
              <a:t> СОШ" Каратузского района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 9 ноября 2022 года муниципальный координатор по работе со ШНОР Гурьева </a:t>
            </a:r>
            <a:r>
              <a:rPr lang="ru-RU" dirty="0" err="1"/>
              <a:t>Н.Н.и</a:t>
            </a:r>
            <a:r>
              <a:rPr lang="ru-RU" dirty="0"/>
              <a:t> Свинина Л.Б., член регионального методического актива приняли участие в работе мероприятий в рамках проведения окружных событий по теме </a:t>
            </a:r>
            <a:r>
              <a:rPr lang="ru-RU" b="1" dirty="0"/>
              <a:t> </a:t>
            </a:r>
            <a:r>
              <a:rPr lang="ru-RU" b="1" dirty="0">
                <a:hlinkClick r:id="rId2"/>
              </a:rPr>
              <a:t>«Анализ деятельности муниципалитетов южной зоны по работе со школами с низкими образовательными результатами: профилактика учебной </a:t>
            </a:r>
            <a:r>
              <a:rPr lang="ru-RU" b="1" dirty="0" err="1">
                <a:hlinkClick r:id="rId2"/>
              </a:rPr>
              <a:t>неуспешности</a:t>
            </a:r>
            <a:r>
              <a:rPr lang="ru-RU" b="1" dirty="0">
                <a:hlinkClick r:id="rId2"/>
              </a:rPr>
              <a:t>».</a:t>
            </a:r>
            <a:r>
              <a:rPr lang="ru-RU" dirty="0"/>
              <a:t> В ходе методического десанта в МБОУ </a:t>
            </a:r>
            <a:r>
              <a:rPr lang="ru-RU" dirty="0" err="1"/>
              <a:t>Нижнекужебарская</a:t>
            </a:r>
            <a:r>
              <a:rPr lang="ru-RU" dirty="0"/>
              <a:t> СОШ методисты посетили уроки и в рамках круглого стола совместно с педагогами проанализировали посещенные уроки с точки зрения </a:t>
            </a:r>
            <a:r>
              <a:rPr lang="ru-RU" dirty="0" smtClean="0"/>
              <a:t>их соответствия</a:t>
            </a:r>
            <a:r>
              <a:rPr lang="ru-RU" dirty="0"/>
              <a:t>  требованиям ФГОС.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семинаре с педагогами в </a:t>
            </a:r>
            <a:r>
              <a:rPr lang="ru-RU" dirty="0" err="1"/>
              <a:t>деятельностном</a:t>
            </a:r>
            <a:r>
              <a:rPr lang="ru-RU" dirty="0"/>
              <a:t> формате в группах работали над умениями формирования читательской грамотности обучающихся и организации урока с использованием цифрового контента РЭШ.</a:t>
            </a:r>
          </a:p>
        </p:txBody>
      </p:sp>
      <p:pic>
        <p:nvPicPr>
          <p:cNvPr id="4098" name="Picture 2" descr="C:\Users\Свинина\Desktop\metodicheskii-desant-v-mbou-photo-big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512733" cy="338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82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Мероприятия и формы работы РМА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482712"/>
              </p:ext>
            </p:extLst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1584176"/>
                <a:gridCol w="1728192"/>
                <a:gridCol w="1728192"/>
                <a:gridCol w="173853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 педагогами в ОО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Работа в рамках РМО учителей - предметников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  заместителями директоров по УВР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управленческими</a:t>
                      </a:r>
                      <a:r>
                        <a:rPr lang="ru-RU" sz="1600" baseline="0" dirty="0" smtClean="0"/>
                        <a:t> командами ОО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Свинина Л.Б.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Семинары по конструированию</a:t>
                      </a:r>
                      <a:r>
                        <a:rPr lang="ru-RU" sz="1400" baseline="0" dirty="0" smtClean="0"/>
                        <a:t> урока – 6,</a:t>
                      </a:r>
                    </a:p>
                    <a:p>
                      <a:r>
                        <a:rPr lang="ru-RU" sz="1400" baseline="0" dirty="0" smtClean="0"/>
                        <a:t>Посещение уроков - 10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Совещания с руководителями РМО – 4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Семинары,</a:t>
                      </a:r>
                      <a:r>
                        <a:rPr lang="ru-RU" sz="1400" baseline="0" dirty="0" smtClean="0"/>
                        <a:t> круглые столы - 6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Грищенко О.Л.</a:t>
                      </a:r>
                    </a:p>
                    <a:p>
                      <a:r>
                        <a:rPr lang="ru-RU" sz="1400" dirty="0" smtClean="0"/>
                        <a:t>Карпенко Н.В.</a:t>
                      </a:r>
                    </a:p>
                    <a:p>
                      <a:r>
                        <a:rPr lang="ru-RU" sz="1400" dirty="0" err="1" smtClean="0"/>
                        <a:t>Коломакина</a:t>
                      </a:r>
                      <a:r>
                        <a:rPr lang="ru-RU" sz="1400" dirty="0" smtClean="0"/>
                        <a:t> О.А.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Составлене</a:t>
                      </a:r>
                      <a:r>
                        <a:rPr lang="ru-RU" sz="1400" dirty="0" smtClean="0"/>
                        <a:t>  ИОМ педагогов по формированию ФГ – 14, Семинары в ОО – 12, помощь педагогам в разработке уроков – 9, посещение уроков коллег - 4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Выступления на РМО - 9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15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Методический десант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90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136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Система работы с педагогами по развитию компетенций педагогов в части формирования функциональной грамотности в Курагинском районе</vt:lpstr>
      <vt:lpstr>Презентация PowerPoint</vt:lpstr>
      <vt:lpstr>Презентация PowerPoint</vt:lpstr>
      <vt:lpstr>Презентация PowerPoint</vt:lpstr>
      <vt:lpstr>Презентация PowerPoint</vt:lpstr>
      <vt:lpstr>Межмуниципальный семинар  «Образовательные результаты и их особенности в условиях реализации обновленных ФГОС» 03.11.2022</vt:lpstr>
      <vt:lpstr>Методический десант  в МБОУ "Нижнекужебарская СОШ" Каратузского района</vt:lpstr>
      <vt:lpstr>Мероприятия и формы работы РМА</vt:lpstr>
      <vt:lpstr>Методический десант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с педагогами по развитию компетенций педагогов в части формирования функциональной грамотности в Курагинском районе</dc:title>
  <dc:creator>Свинина</dc:creator>
  <cp:lastModifiedBy>Свинина</cp:lastModifiedBy>
  <cp:revision>18</cp:revision>
  <dcterms:created xsi:type="dcterms:W3CDTF">2023-02-20T03:21:32Z</dcterms:created>
  <dcterms:modified xsi:type="dcterms:W3CDTF">2023-02-20T09:51:46Z</dcterms:modified>
</cp:coreProperties>
</file>