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«Создание образовательной среды, способствующей развитию речи детей (в том числе и детей с ОВЗ) посредством активизации их интереса к познавательно-исследовательской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деятельности»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номинация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«Дошкольник 1.0».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Курагинский детский сад № 15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6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Преобразования предметно-развивающего пространства учреждения для развития речи детей дошкольного возраста (в том числе и детей с ОВЗ) посредством включения в познавательно - исследовательскую деятельность по методике А.И. Савенкова.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6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Задача № 1: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Создать условия для познавательно-речевого развития дошкольников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путем оснащения оборудованием, материалами и методическим обеспечением</a:t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развивающего образовательного пространства ДОУ.</a:t>
            </a:r>
          </a:p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Задача № 2.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Повысить компетентность педагогов в вопросах развития речи детей дошкольного возраста посредством включения их в проектно-исследовательскую деятельность и детское экспериментирование по методике А.И. Савенкова.</a:t>
            </a:r>
          </a:p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Задача № 3.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Обеспечить реализацию программы познавательно-исследовательской деятельности, включающей образовательные проекты, дополнительные программы по развитию диалоговой и связной речи через опытно-исследовательскую деятельность.</a:t>
            </a:r>
          </a:p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Задача № 4.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Развивать сотрудничество, с социальными партнерами по вопросам речевого развития детей через внедрение в практику педагогической деятельности методики  исследовательской и экспериментальной деятельности А.И. Савенкова.</a:t>
            </a:r>
          </a:p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Задача № 5.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Создать условия для увеличения числа родителей вовлеченных в образовательный процесс по развитию речи дошкольников через совместную опытно-экспериментальную деятельность, организацию детско-родительских проектов, мастер-классов.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94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041466"/>
              </p:ext>
            </p:extLst>
          </p:nvPr>
        </p:nvGraphicFramePr>
        <p:xfrm>
          <a:off x="323528" y="1268758"/>
          <a:ext cx="8424936" cy="525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0554"/>
                <a:gridCol w="3484382"/>
              </a:tblGrid>
              <a:tr h="333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Ожидаемый результат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569">
                <a:tc>
                  <a:txBody>
                    <a:bodyPr/>
                    <a:lstStyle/>
                    <a:p>
                      <a:pPr marL="457200"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Увеличение числа педагогов вовлеченных в инновационную деятельность учреждения.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5138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  <a:tabLst>
                          <a:tab pos="1064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Увеличение количества детей и родителей, вовлеченных в экспериментально-исследовательскую деятельность способствующей развитию речи дошкольников.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90-100%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4264">
                <a:tc>
                  <a:txBody>
                    <a:bodyPr/>
                    <a:lstStyle/>
                    <a:p>
                      <a:pPr algn="just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064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Повышение познавательной активности, развитие инициативы, самостоятельности и творческих способностей воспитанников дошкольного образовательного учреждения и создание условий для их социализации в обществе.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более 80%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Повышение имиджа дошкольного образовательного  учреждения.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более 95% по данных опроса родительской общественности выбирают ДОУ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7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Соответствие  центров познавательно-исследовательской деятельности ДОУ  требованиям ФГОС ДО в части применения ИКТ-технологий и общей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цифронизации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среды ДОУ.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Количественные результаты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7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Улучшение материально-технической базы дошкольного образовательного учреждения.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Возможность использования цифрового оборудования для познавательного и речевого развития дошкольников всеми специалистами учреждения.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Личностно – профессиональное развитие педагогического коллектива через повышение уровня профессиональной компетентности педагогов в процессе инновационной деятельности и внедрения методик проекта по развитию речи дошкольников посредством познавательно-исследовательской деятельности.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Реализация перспективного плана  проекта по развитию речи дошкольников посредством познавательно-исследовательской деятельности.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Повышение положительного  имиджа учреждения среди родительской общественности и увеличение рейтинга среди иных образовательных учреждений района.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Овладение педагогами учреждения и  детских садов Курагинского района методикой, приемами и способами развития речи дошкольников посредством познавательно-исследовательской деятельности.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Создание модели сетевого взаимодействия дошкольного образовательного учреждения с учреждениями дополнительного образования для детей и школами Курагинского района, включающей в себя план работы, программу и совместные проекты по данному направлению.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Издание сборника методических материалов с целью информирования педагогов и родителей о результатах проектно-исследовательской деятельности.</a:t>
            </a:r>
          </a:p>
          <a:p>
            <a:pPr lvl="0"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Повышение качества образовательной деятельности, развитие связной грамматически правильной речи у дошкольников, развитие их познавательной активности, самостоятельности, предпосылок учебной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62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Публикация результатов проекта на официальном сайте учреждения.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опыта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 образовательного процесса на методических объединениях педагогов дошкольных образовательных учреждений Курагинского района.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Публикация опыта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 образовательного процесса в рамках проекта и его результатов в изданиях периодической печати системы дошкольного образования.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опыта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 образовательного процесса на краевых конференциях по дошкольному образованию.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 образовательного процесса в рамках проекта и его результатов в региональном атласе образовательных практик.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базе детского сада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площадки по обучению педагогов Курагинского района методам и приемам развития связной речи посредством познавательно-исследовательской деятельности и соответствующей цифровой образовательной среды.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педагогами методических рекомендаций по развитию связной речи посредством познавательно-исследовательской деятельности.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Дальнейшее развитие проекта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7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07496"/>
              </p:ext>
            </p:extLst>
          </p:nvPr>
        </p:nvGraphicFramePr>
        <p:xfrm>
          <a:off x="539552" y="2276872"/>
          <a:ext cx="8352927" cy="3744416"/>
        </p:xfrm>
        <a:graphic>
          <a:graphicData uri="http://schemas.openxmlformats.org/drawingml/2006/table">
            <a:tbl>
              <a:tblPr/>
              <a:tblGrid>
                <a:gridCol w="8352927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Метеоплощадка «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Лайт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Интерактивная доска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Наборы «Первая лаборатория»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Инновационная предметно-развивающая среда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800" b="1" dirty="0" smtClean="0"/>
              <a:t>(на что будут потрачены средства гранта)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499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67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488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Муниципальное бюджетное дошкольное образовательное учреждение Курагинский детский сад № 15</vt:lpstr>
      <vt:lpstr>Цель </vt:lpstr>
      <vt:lpstr>Задачи</vt:lpstr>
      <vt:lpstr>Количественные результаты</vt:lpstr>
      <vt:lpstr>Качественные результаты</vt:lpstr>
      <vt:lpstr>Дальнейшее развитие проекта </vt:lpstr>
      <vt:lpstr>Инновационная предметно-развивающая среда (на что будут потрачены средства гранта)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Курагинский детский сад № 15</dc:title>
  <dc:creator>User</dc:creator>
  <cp:lastModifiedBy>User</cp:lastModifiedBy>
  <cp:revision>2</cp:revision>
  <dcterms:created xsi:type="dcterms:W3CDTF">2020-08-26T04:35:19Z</dcterms:created>
  <dcterms:modified xsi:type="dcterms:W3CDTF">2020-08-26T04:47:45Z</dcterms:modified>
</cp:coreProperties>
</file>