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09DA88-B95D-45AA-9DAB-2046E5A66F6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83BB5F-9A02-4D90-BE9C-C6A1729763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IsVeTjYAE" TargetMode="External"/><Relationship Id="rId2" Type="http://schemas.openxmlformats.org/officeDocument/2006/relationships/hyperlink" Target="https://www.youtube.com/watch?v=tcgu3FkhWh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video/preview/?text=&#1076;&#1086;&#1096;&#1082;&#1086;&#1083;&#1100;&#1085;&#1080;&#1082;&#1072;&#1084;%20&#1086;%20&#1092;&#1080;&#1085;&#1072;&#1085;&#1089;&#1086;&#1074;&#1086;&#1081;%20&#1075;&#1088;&#1072;&#1084;&#1086;&#1090;&#1085;&#1086;&#1089;&#1090;&#1080;%20&#1074;&#1077;&#1073;&#1080;&#1085;&#1072;&#1088;&amp;path=wizard&amp;parent-reqid=1608603970823088-786618749320352403100098-production-app-host-man-web-yp-220&amp;wiz_type=vital&amp;filmId=121771026988891116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Экономическое воспитание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Свинина Л.Б., методист УО</a:t>
            </a:r>
          </a:p>
          <a:p>
            <a:r>
              <a:rPr lang="ru-RU" dirty="0" smtClean="0"/>
              <a:t>22.12.2020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38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Примерный тематический план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451" t="27190" r="3201" b="18158"/>
          <a:stretch/>
        </p:blipFill>
        <p:spPr bwMode="auto">
          <a:xfrm>
            <a:off x="683569" y="2983344"/>
            <a:ext cx="5874250" cy="387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41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экономического воспитания дошкольников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789" t="39387" r="4084" b="27592"/>
          <a:stretch/>
        </p:blipFill>
        <p:spPr bwMode="auto">
          <a:xfrm>
            <a:off x="971600" y="2708920"/>
            <a:ext cx="6624735" cy="3417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091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обучения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648" t="21572" r="2611" b="26923"/>
          <a:stretch/>
        </p:blipFill>
        <p:spPr bwMode="auto">
          <a:xfrm>
            <a:off x="1948393" y="2674938"/>
            <a:ext cx="5255152" cy="345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08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формы обучения детей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451" t="18394" r="2142" b="26865"/>
          <a:stretch/>
        </p:blipFill>
        <p:spPr bwMode="auto">
          <a:xfrm>
            <a:off x="467544" y="2348880"/>
            <a:ext cx="6567511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43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>
                <a:hlinkClick r:id="rId2"/>
              </a:rPr>
              <a:t>https://www.youtube.com/watch?v=tcgu3FkhWh0</a:t>
            </a:r>
            <a:r>
              <a:rPr lang="ru-RU" dirty="0"/>
              <a:t>  Ссылка на </a:t>
            </a:r>
            <a:r>
              <a:rPr lang="ru-RU" dirty="0" err="1"/>
              <a:t>вебинар</a:t>
            </a:r>
            <a:r>
              <a:rPr lang="ru-RU" dirty="0"/>
              <a:t> для воспитателей "Финансовая грамотность для дошкольников</a:t>
            </a:r>
            <a:r>
              <a:rPr lang="ru-RU" dirty="0" smtClean="0"/>
              <a:t>".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Финансовая грамотность дошкольника: методические вопросы</a:t>
            </a:r>
          </a:p>
          <a:p>
            <a:pPr marL="0" indent="0">
              <a:buNone/>
            </a:pPr>
            <a:r>
              <a:rPr lang="ru-RU" u="sng" dirty="0">
                <a:hlinkClick r:id="rId3"/>
              </a:rPr>
              <a:t>https://www.youtube.com/watch?v=KhIsVeTjYAE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u="sng" dirty="0">
                <a:hlinkClick r:id="rId4"/>
              </a:rPr>
              <a:t>https://yandex.ru/video/preview/?text=дошкольникам%20о%20финансовой%20грамотности%20вебинар&amp;path=wizard&amp;parent-reqid=1608603970823088-786618749320352403100098-production-app-host-man-web-yp-220&amp;wiz_type=vital&amp;filmId=12177102698889111679</a:t>
            </a:r>
            <a:r>
              <a:rPr lang="ru-RU" dirty="0"/>
              <a:t>  Волгоградская область ЦФГ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ФГ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068" t="25588" r="1521" b="27132"/>
          <a:stretch/>
        </p:blipFill>
        <p:spPr bwMode="auto">
          <a:xfrm>
            <a:off x="350982" y="2708920"/>
            <a:ext cx="5805194" cy="3559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6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Социологические  исследования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0" r="-295"/>
          <a:stretch/>
        </p:blipFill>
        <p:spPr bwMode="auto">
          <a:xfrm>
            <a:off x="251520" y="2852936"/>
            <a:ext cx="6145697" cy="36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11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 реализации ООП ДО в части экономического воспитания дошкольников.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Письмо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</a:t>
            </a:r>
          </a:p>
          <a:p>
            <a:pPr marL="0" indent="0">
              <a:buNone/>
            </a:pPr>
            <a:r>
              <a:rPr lang="ru-RU" dirty="0" smtClean="0"/>
              <a:t>от 29.03.2019 № 03-390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9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по ФГ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317" t="18227" b="18729"/>
          <a:stretch/>
        </p:blipFill>
        <p:spPr bwMode="auto">
          <a:xfrm>
            <a:off x="467544" y="2204864"/>
            <a:ext cx="504056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11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по ФГ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781" t="14214" r="403" b="17318"/>
          <a:stretch/>
        </p:blipFill>
        <p:spPr bwMode="auto">
          <a:xfrm>
            <a:off x="467544" y="2276872"/>
            <a:ext cx="5184576" cy="3955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20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базовых финансово – экономических понятий для дошкольников 6-7 лет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718" t="38052" r="2890" b="25198"/>
          <a:stretch/>
        </p:blipFill>
        <p:spPr bwMode="auto">
          <a:xfrm>
            <a:off x="467544" y="2752436"/>
            <a:ext cx="5794711" cy="2979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230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базовых финансово – экономических понятий для дошкольников 6-7 лет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429" t="38263" r="2718" b="31761"/>
          <a:stretch/>
        </p:blipFill>
        <p:spPr bwMode="auto">
          <a:xfrm>
            <a:off x="404773" y="3068961"/>
            <a:ext cx="5463371" cy="311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60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Примерный тематический план обучения по ФГ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521" t="17224" r="1740" b="28704"/>
          <a:stretch/>
        </p:blipFill>
        <p:spPr bwMode="auto">
          <a:xfrm>
            <a:off x="2113105" y="2674938"/>
            <a:ext cx="4925727" cy="345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5462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101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Экономическое воспитание дошкольников</vt:lpstr>
      <vt:lpstr>Понятие ФГ</vt:lpstr>
      <vt:lpstr>Социологические  исследования</vt:lpstr>
      <vt:lpstr>Методические рекомендации</vt:lpstr>
      <vt:lpstr>Программы по ФГ</vt:lpstr>
      <vt:lpstr>Программы по ФГ</vt:lpstr>
      <vt:lpstr>Перечень базовых финансово – экономических понятий для дошкольников 6-7 лет</vt:lpstr>
      <vt:lpstr>Перечень базовых финансово – экономических понятий для дошкольников 6-7 лет</vt:lpstr>
      <vt:lpstr>Примерный тематический план обучения по ФГ</vt:lpstr>
      <vt:lpstr>Примерный тематический план</vt:lpstr>
      <vt:lpstr>Технологии экономического воспитания дошкольников</vt:lpstr>
      <vt:lpstr>Технологии обучения</vt:lpstr>
      <vt:lpstr>Возможные формы обучения детей</vt:lpstr>
      <vt:lpstr>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Свинина</dc:creator>
  <cp:lastModifiedBy>Свинина</cp:lastModifiedBy>
  <cp:revision>7</cp:revision>
  <dcterms:created xsi:type="dcterms:W3CDTF">2020-12-22T03:28:32Z</dcterms:created>
  <dcterms:modified xsi:type="dcterms:W3CDTF">2020-12-22T03:59:49Z</dcterms:modified>
</cp:coreProperties>
</file>