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80" r:id="rId5"/>
    <p:sldId id="273" r:id="rId6"/>
    <p:sldId id="287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857364"/>
            <a:ext cx="507209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работы: </a:t>
            </a: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 </a:t>
            </a:r>
            <a:r>
              <a:rPr kumimoji="0"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для детей старшего дошкольного </a:t>
            </a:r>
            <a:r>
              <a:rPr kumimoji="0"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Одинцова К.В.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14414" y="214290"/>
            <a:ext cx="7143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Ирбинский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детский сад № 2 «Теремок»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комбинированного вида</a:t>
            </a: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</a:p>
          <a:p>
            <a:pPr algn="ctr"/>
            <a:endParaRPr lang="ru-RU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ru-RU" altLang="ko-KR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Юный финансист</a:t>
            </a:r>
          </a:p>
          <a:p>
            <a:pPr algn="ctr"/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296144" y="6597932"/>
            <a:ext cx="7847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295D830D-13A3-4373-8D06-57576462D23E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AEB7B01-3758-468F-8036-708B22E0F3EF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14290"/>
            <a:ext cx="6357982" cy="14287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«Угадай, где продаются»</a:t>
            </a:r>
            <a:endParaRPr lang="ru-RU" sz="2400" dirty="0" smtClean="0"/>
          </a:p>
          <a:p>
            <a:r>
              <a:rPr lang="ru-RU" b="1" dirty="0" smtClean="0"/>
              <a:t> </a:t>
            </a:r>
            <a:r>
              <a:rPr lang="ru-RU" b="1" i="1" dirty="0" smtClean="0"/>
              <a:t>Задача: </a:t>
            </a:r>
            <a:r>
              <a:rPr lang="ru-RU" b="1" dirty="0" smtClean="0"/>
              <a:t>научить детей соотносить название     магазина с товарами, которые в нем продаются; развить умение обобщать группы предметов.</a:t>
            </a: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C:\Users\Админ\Desktop\Фин грам фото\IMG_20201211_155321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38"/>
            <a:ext cx="6500858" cy="4429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42852"/>
            <a:ext cx="6286544" cy="128588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/>
              <a:t>Проблемная ситуация</a:t>
            </a:r>
          </a:p>
          <a:p>
            <a:r>
              <a:rPr lang="ru-RU" b="1" i="1" dirty="0" smtClean="0"/>
              <a:t>Задача: </a:t>
            </a:r>
            <a:r>
              <a:rPr lang="ru-RU" b="1" dirty="0" smtClean="0"/>
              <a:t>формировать у детей компетентность в общении, способность находить адекватные  способы разрешения конфликтов.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0"/>
          </p:nvPr>
        </p:nvSpPr>
        <p:spPr>
          <a:xfrm>
            <a:off x="642910" y="1643050"/>
            <a:ext cx="8143932" cy="423422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Мышонок Пик и Пак помогали Белочке собирать съедобные грибы. Они очень старались. Пик        собрал большое ведро грибов, а Пак за это же      время – маленькое.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Белочки было 3 яблока: два больших и одно     маленькое.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Вопросы к детям: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Белочке заплатить за работу мышатам?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Кому дать большие яблоки, а кому маленькое?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42853"/>
            <a:ext cx="6215106" cy="8572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/>
              <a:t>Моделирование проблемной ситуации</a:t>
            </a:r>
            <a:endParaRPr lang="ru-RU" sz="2400" b="1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214291"/>
            <a:ext cx="6143668" cy="8572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i="1" dirty="0" smtClean="0"/>
              <a:t>Решение первое</a:t>
            </a:r>
            <a:endParaRPr lang="ru-RU" sz="2400" b="1" i="1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7102" y="1357313"/>
            <a:ext cx="6481909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42852"/>
            <a:ext cx="6143668" cy="9286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i="1" dirty="0" smtClean="0"/>
              <a:t>Решение второе</a:t>
            </a:r>
            <a:endParaRPr lang="ru-RU" sz="2400" b="1" i="1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5090" y="1500188"/>
            <a:ext cx="6485932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17463"/>
            <a:ext cx="7500990" cy="1482711"/>
          </a:xfrm>
          <a:prstGeom prst="rect">
            <a:avLst/>
          </a:prstGeom>
        </p:spPr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428596" y="0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428604"/>
            <a:ext cx="68580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165328" cy="135732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Нажить 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много денег — храбрость;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сохранить их — мудрость,</a:t>
            </a:r>
            <a:br>
              <a:rPr lang="ru-RU" sz="2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 а умело расходовать их — искусство. </a:t>
            </a:r>
            <a:endParaRPr lang="ko-KR" alt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нак умножения 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4C3D8743-B2B4-4F7B-B1B5-AF52464C7A02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FE341F8-37FE-4FB1-8701-7599E5269825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390DE47-9F75-42B1-9B62-3481A4884AEC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7EE956-254B-43A5-A55D-B2E1D85E7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0100" y="1928802"/>
            <a:ext cx="6876256" cy="39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A0A20-F4EF-4751-8FE2-64D91C51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71414"/>
            <a:ext cx="6000792" cy="64294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Цель 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и задачи 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4C6D159-BCE0-4DC5-B819-71CE98D9914A}"/>
              </a:ext>
            </a:extLst>
          </p:cNvPr>
          <p:cNvSpPr/>
          <p:nvPr/>
        </p:nvSpPr>
        <p:spPr>
          <a:xfrm>
            <a:off x="216024" y="1928803"/>
            <a:ext cx="8785132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задачи: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познакомить с сущностью основных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финансово-экономических категорий. Закрепить ранее полученные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знания по вопросам финансовой грамотности и экономике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Развивающие задачи: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развивать познавательный интерес детей к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вопросам финансовой грамотности и применению этих знаний на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практике. Словесно-логическое мышление, умение классифицировать,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сравнивать, обобщать, устанавливать причинно-следственные и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логические связи. Развивать зрительное восприятие.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 задачи: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воспитывать внимательность, умение точно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следовать инструкции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воспитателя, коммуникативные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при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командах.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78CC23-F498-4AF2-AC94-562542B68492}"/>
              </a:ext>
            </a:extLst>
          </p:cNvPr>
          <p:cNvSpPr/>
          <p:nvPr/>
        </p:nvSpPr>
        <p:spPr>
          <a:xfrm>
            <a:off x="285720" y="857232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положительного отношения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интереса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721A80FA-4B4F-48E2-99A4-01E4D13AD42F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33D74FE-B9E8-42E7-A62E-0F4ACCC098C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BD1F154-A3A3-4810-BC8A-A022BAECBCC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6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2976" y="142852"/>
            <a:ext cx="6072230" cy="114300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Игра «Груша-яблоко»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Задача: </a:t>
            </a:r>
            <a:r>
              <a:rPr lang="ru-RU" b="1" dirty="0" smtClean="0"/>
              <a:t>научить считать деньги и ресурсы.</a:t>
            </a: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9616" y="1500174"/>
            <a:ext cx="78168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0"/>
            <a:ext cx="6215106" cy="107154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Игра «Размен»</a:t>
            </a:r>
            <a:endParaRPr lang="ru-RU" sz="2400" dirty="0" smtClean="0"/>
          </a:p>
          <a:p>
            <a:pPr algn="ctr"/>
            <a:r>
              <a:rPr lang="ru-RU" b="1" i="1" dirty="0" smtClean="0"/>
              <a:t>Задача: </a:t>
            </a:r>
            <a:r>
              <a:rPr lang="ru-RU" b="1" dirty="0" smtClean="0"/>
              <a:t>научить считать деньги.</a:t>
            </a:r>
          </a:p>
          <a:p>
            <a:endParaRPr lang="ru-RU" b="1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Админ\Desktop\Фин грам фото\IMG_20201209_164556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000924" cy="492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42852"/>
            <a:ext cx="6429420" cy="135732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«Кто что делает?»</a:t>
            </a:r>
            <a:endParaRPr lang="ru-RU" sz="2400" dirty="0" smtClean="0"/>
          </a:p>
          <a:p>
            <a:r>
              <a:rPr lang="ru-RU" b="1" i="1" dirty="0" smtClean="0"/>
              <a:t>Задача: </a:t>
            </a:r>
            <a:r>
              <a:rPr lang="ru-RU" b="1" dirty="0" smtClean="0"/>
              <a:t>расширить знания детей о профессиях и трудовых действиях; воспитать интерес к           новым профессиям, уважение к труду взрослых.</a:t>
            </a: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42852"/>
            <a:ext cx="6429420" cy="135732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«Что и когда лучше продавать?»</a:t>
            </a:r>
            <a:endParaRPr lang="ru-RU" sz="2400" dirty="0" smtClean="0"/>
          </a:p>
          <a:p>
            <a:r>
              <a:rPr lang="ru-RU" dirty="0" smtClean="0"/>
              <a:t> </a:t>
            </a:r>
            <a:r>
              <a:rPr lang="ru-RU" b="1" i="1" dirty="0" smtClean="0"/>
              <a:t>Задача:</a:t>
            </a:r>
            <a:r>
              <a:rPr lang="ru-RU" b="1" dirty="0" smtClean="0"/>
              <a:t> закрепить знания детей о спросе на</a:t>
            </a:r>
          </a:p>
          <a:p>
            <a:r>
              <a:rPr lang="ru-RU" b="1" dirty="0" smtClean="0"/>
              <a:t> товар, о влиянии фактора сезонности (времени года) на реальный спрос.</a:t>
            </a: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Админ\Desktop\Фин грам фото\IMG_20201208_101011.jpg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215238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42852"/>
            <a:ext cx="6500858" cy="135732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«Что быстрее купят?»</a:t>
            </a:r>
          </a:p>
          <a:p>
            <a:r>
              <a:rPr lang="ru-RU" b="1" i="1" dirty="0" smtClean="0"/>
              <a:t> Задача: </a:t>
            </a:r>
            <a:r>
              <a:rPr lang="ru-RU" b="1" dirty="0" smtClean="0"/>
              <a:t>развить умение устанавливать</a:t>
            </a:r>
          </a:p>
          <a:p>
            <a:r>
              <a:rPr lang="ru-RU" b="1" dirty="0" smtClean="0"/>
              <a:t> зависимость между качеством товара, его ценой (стоимостью) и спросом на него.</a:t>
            </a:r>
          </a:p>
          <a:p>
            <a:endParaRPr lang="ru-RU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63"/>
            <a:ext cx="7000924" cy="47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42852"/>
            <a:ext cx="7500990" cy="164307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«Дешевле - дороже»</a:t>
            </a:r>
          </a:p>
          <a:p>
            <a:r>
              <a:rPr lang="ru-RU" b="1" i="1" dirty="0" smtClean="0"/>
              <a:t>Задача: с</a:t>
            </a:r>
            <a:r>
              <a:rPr lang="ru-RU" b="1" dirty="0" smtClean="0"/>
              <a:t>формировать умение ориентироваться в цене  товаров, устанавливать ассортимент предметов                (товаров) по цене; развить самостоятельность в выборе решения.</a:t>
            </a:r>
          </a:p>
          <a:p>
            <a:endParaRPr lang="ru-RU" dirty="0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74"/>
            <a:ext cx="6572296" cy="450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1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1060</TotalTime>
  <Words>196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Custom Design</vt:lpstr>
      <vt:lpstr>Слайд 1</vt:lpstr>
      <vt:lpstr> Нажить много денег — храбрость;  сохранить их — мудрость,  а умело расходовать их — искусство. </vt:lpstr>
      <vt:lpstr> Цель и задачи :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Клавдия Одинцова</dc:creator>
  <cp:lastModifiedBy>Админ</cp:lastModifiedBy>
  <cp:revision>103</cp:revision>
  <dcterms:created xsi:type="dcterms:W3CDTF">2020-01-29T15:20:00Z</dcterms:created>
  <dcterms:modified xsi:type="dcterms:W3CDTF">2020-12-19T12:56:41Z</dcterms:modified>
</cp:coreProperties>
</file>