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6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7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276873"/>
            <a:ext cx="8856984" cy="424847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годовой задачи по формированию основ финансовой грамотности у детей дошкольного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Жуланова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А.А.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Курагино, 2020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175351" cy="151216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Курагинский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№15</a:t>
            </a: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03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stya\Desktop\uIdWSYl9U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374994" cy="449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astya\Desktop\QjSq4I-Guh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64704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53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7"/>
            <a:ext cx="7880663" cy="360041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Nastya\Desktop\a62a6b6231bc5223ea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324922"/>
            <a:ext cx="1800200" cy="239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astya\Desktop\1021559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93778"/>
            <a:ext cx="1743012" cy="20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Nastya\Desktop\115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16" y="1916832"/>
            <a:ext cx="211223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Nastya\Desktop\16b47eb13a9692e5d2de73d5f8e1d2b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369" y="1324923"/>
            <a:ext cx="2286703" cy="28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Nastya\Desktop\cover-1200x8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003" y="4251363"/>
            <a:ext cx="3338737" cy="22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63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stya\Desktop\xt7eWLPQ-r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3417322" cy="24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Nastya\Desktop\C2xVvNPb-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57250"/>
            <a:ext cx="2500312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14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Клубный час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Nastya\Desktop\HAi5EMkMdU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324436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Nastya\Desktop\XkpyOXCfKA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11774"/>
            <a:ext cx="4947873" cy="371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3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astya\Desktop\tYTGyKcKy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07" y="476672"/>
            <a:ext cx="3744416" cy="28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Nastya\Desktop\dUao0zIdHB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6139"/>
            <a:ext cx="4132751" cy="550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76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astya\Desktop\3HwWdbf9J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4186824" cy="557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Nastya\Desktop\coR-DjbkkW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2656"/>
            <a:ext cx="3122765" cy="234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Nastya\Desktop\hbsbKf1fxY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80470"/>
            <a:ext cx="3437855" cy="258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39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astya\Desktop\JIsx6klMq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5904656" cy="286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Nastya\Desktop\A8ThK3HtH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44" y="3645024"/>
            <a:ext cx="739214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e.mail.ru/api/v1/messages/attaches/view?id=g4B26PP5tTQqgu1HRxbF6N9Q:4G86s3NZZ8o&amp;type=cloud_stock&amp;x-email=zhulanova.94%40bk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e.mail.ru/api/v1/messages/attaches/view?id=g4B26PP5tTQqgu1HRxbF6N9Q:4G86s3NZZ8o&amp;type=cloud_stock&amp;x-email=zhulanova.94%40bk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 descr="C:\Users\Nastya\Desktop\IMG_20200312_105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3217" y="476672"/>
            <a:ext cx="3014235" cy="401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Nastya\Desktop\IMG_20200312_1117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3301874" cy="247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Nastya\Desktop\IMG_20200312_1126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677" y="3501008"/>
            <a:ext cx="4066567" cy="304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190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2132856"/>
            <a:ext cx="6400800" cy="4050784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родителей;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знаний педагогов;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финансового опыта у детей;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методического пособия.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512511" cy="4320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на 2020-2021 учебный год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1052736"/>
            <a:ext cx="6400800" cy="469885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детьми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Всероссийские, районные 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внутрисадовские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конкурсы;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в онлайн режиме;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 (онлайн режим);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проблемных ситуаций;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классы для педагогических работников и родителей;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занятия для педагогических работников и родителей;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85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60648"/>
            <a:ext cx="6400800" cy="25922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рабочая группа по решению годовой задачи.</a:t>
            </a:r>
          </a:p>
          <a:p>
            <a:pPr marL="4572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неё входят воспитатели:</a:t>
            </a:r>
          </a:p>
          <a:p>
            <a:pPr>
              <a:buFontTx/>
              <a:buChar char="-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Жибинова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Е.А.;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Галина И.Л.;</a:t>
            </a:r>
          </a:p>
          <a:p>
            <a:pPr>
              <a:buFontTx/>
              <a:buChar char="-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Калюга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А.С.;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Лобырева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К.А..;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-Евтушенко А.В.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рабочей группы :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Жуланова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Nastya\Desktop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52936"/>
            <a:ext cx="4680520" cy="347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9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900igr.net/up/datas/257094/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04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4784319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на 2019-2020 учебный год</a:t>
            </a:r>
            <a:endParaRPr lang="ru-RU" sz="1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97145400"/>
              </p:ext>
            </p:extLst>
          </p:nvPr>
        </p:nvGraphicFramePr>
        <p:xfrm>
          <a:off x="1403648" y="548680"/>
          <a:ext cx="5616624" cy="589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2808312"/>
                <a:gridCol w="1872208"/>
              </a:tblGrid>
              <a:tr h="6172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методического материала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 ресурсы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282014">
                <a:tc>
                  <a:txBody>
                    <a:bodyPr/>
                    <a:lstStyle/>
                    <a:p>
                      <a:pPr marL="45720" indent="0" algn="just">
                        <a:buNone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Курсы повышения квалификации «Формирование финансовой грамотности у детей дошкольного возраста»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проекта</a:t>
                      </a:r>
                    </a:p>
                  </a:txBody>
                  <a:tcPr/>
                </a:tc>
              </a:tr>
              <a:tr h="10683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проекта по финансовой грамотности у детей дошкольного возраста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«Формирование финансовой грамотности у детей дошкольного возраста»</a:t>
                      </a:r>
                    </a:p>
                  </a:txBody>
                  <a:tcPr/>
                </a:tc>
              </a:tr>
              <a:tr h="8312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 родителей о планировании работы с детьми по проекту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Консультация для родителей: «С чего начать?»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10683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Консультация для педагогов ДОУ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«Целевые ориентиры»; «Создание развивающей среды для работы».</a:t>
                      </a:r>
                      <a:endParaRPr lang="ru-RU" sz="1400" dirty="0"/>
                    </a:p>
                  </a:txBody>
                  <a:tcPr/>
                </a:tc>
              </a:tr>
              <a:tr h="3217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17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4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23690605"/>
              </p:ext>
            </p:extLst>
          </p:nvPr>
        </p:nvGraphicFramePr>
        <p:xfrm>
          <a:off x="1143000" y="731838"/>
          <a:ext cx="6400800" cy="3993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744"/>
                <a:gridCol w="2808312"/>
                <a:gridCol w="2467744"/>
              </a:tblGrid>
              <a:tr h="998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рекомендаций  для педагогов ДОУ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«Первые шаги грамотности дошкольников»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998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 – класс по финансовой грамотности для родителей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«Первые шаги грамотности дошкольников»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998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Сотрудничество с работником банка «Сбербанк»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Консультация «Финансовая грамотность»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998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ООД с детьми старшей группы (открытое занятие)	</a:t>
                      </a:r>
                      <a:endParaRPr lang="ru-RU" sz="14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 стране услуг»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9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060175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836712"/>
            <a:ext cx="6400800" cy="4842872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основы финансовой грамотности у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дошкольников;</a:t>
            </a:r>
          </a:p>
          <a:p>
            <a:pPr algn="just">
              <a:lnSpc>
                <a:spcPct val="120000"/>
              </a:lnSpc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финансовой грамотности дошкольников посредством разнообразных видов детской деятельности;</a:t>
            </a:r>
          </a:p>
          <a:p>
            <a:pPr algn="just">
              <a:lnSpc>
                <a:spcPct val="120000"/>
              </a:lnSpc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коммуникативные качества детей;</a:t>
            </a:r>
          </a:p>
          <a:p>
            <a:pPr algn="just">
              <a:lnSpc>
                <a:spcPct val="120000"/>
              </a:lnSpc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Расширять знания детей о потребностях, учить понимать, чем отличаются потребности от желаний.</a:t>
            </a:r>
          </a:p>
          <a:p>
            <a:pPr algn="just">
              <a:lnSpc>
                <a:spcPct val="120000"/>
              </a:lnSpc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Содействовать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проявлению интереса у детей к профессиональной деятельности взрослых.</a:t>
            </a:r>
          </a:p>
          <a:p>
            <a:pPr algn="just">
              <a:lnSpc>
                <a:spcPct val="120000"/>
              </a:lnSpc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память, внимание, речь, стимулировать активность детей.</a:t>
            </a:r>
          </a:p>
          <a:p>
            <a:pPr algn="just">
              <a:lnSpc>
                <a:spcPct val="120000"/>
              </a:lnSpc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умение творчески подходить к решению ситуаций финансовых отношений посредством игровых действий.</a:t>
            </a:r>
          </a:p>
          <a:p>
            <a:pPr algn="just">
              <a:lnSpc>
                <a:spcPct val="120000"/>
              </a:lnSpc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представления о сущности таких нравственных категорий, как экономность, бережливость и честность, благотворительность.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89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488832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700808"/>
            <a:ext cx="6400800" cy="448283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опыт детей;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Дополнительные знания родителей;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педагогов;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общих понятий в игровой деятельности;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детей;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Бережное отношение и ответственность детей.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66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260648"/>
            <a:ext cx="6480720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Проделанная работа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Nastya\Desktop\64d10196c5278caf46146a0bef61196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3916785" cy="275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astya\Desktop\591a8401b11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36712"/>
            <a:ext cx="3722365" cy="527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21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astya\Desktop\cfQSDw6S9H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89992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astya\Desktop\NfcGrCNNyw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3121192" cy="416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Nastya\Desktop\ONaB6BZPxU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67" y="3772025"/>
            <a:ext cx="3924186" cy="272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16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stya\Desktop\IMG_20200122_1046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664296" cy="355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Nastya\Desktop\IMG_20200122_1102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1259"/>
            <a:ext cx="2373560" cy="316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astya\Desktop\IMG_20200122_1102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07904" y="3789038"/>
            <a:ext cx="2243822" cy="299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20747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107</TotalTime>
  <Words>405</Words>
  <Application>Microsoft Office PowerPoint</Application>
  <PresentationFormat>Экран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Муниципальное бюджетное дошкольное образовательное учреждение  Курагинский детский сад №15</vt:lpstr>
      <vt:lpstr>Презентация PowerPoint</vt:lpstr>
      <vt:lpstr>План работы на 2019-2020 учебный год</vt:lpstr>
      <vt:lpstr>Презентация PowerPoint</vt:lpstr>
      <vt:lpstr>Задачи:</vt:lpstr>
      <vt:lpstr>Предполагаемый результат</vt:lpstr>
      <vt:lpstr>Проделанная работа</vt:lpstr>
      <vt:lpstr>Презентация PowerPoint</vt:lpstr>
      <vt:lpstr>Презентация PowerPoint</vt:lpstr>
      <vt:lpstr>Презентация PowerPoint</vt:lpstr>
      <vt:lpstr>Чтение художественной литературы</vt:lpstr>
      <vt:lpstr>Презентация PowerPoint</vt:lpstr>
      <vt:lpstr>Клубный час</vt:lpstr>
      <vt:lpstr>Презентация PowerPoint</vt:lpstr>
      <vt:lpstr>Презентация PowerPoint</vt:lpstr>
      <vt:lpstr>Презентация PowerPoint</vt:lpstr>
      <vt:lpstr>Презентация PowerPoint</vt:lpstr>
      <vt:lpstr>Дефицит</vt:lpstr>
      <vt:lpstr>План работы на 2020-2021 учебный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Курагинский детский сад №15</dc:title>
  <dc:creator>Nastya</dc:creator>
  <cp:lastModifiedBy>Nastya</cp:lastModifiedBy>
  <cp:revision>12</cp:revision>
  <dcterms:created xsi:type="dcterms:W3CDTF">2020-08-22T10:37:54Z</dcterms:created>
  <dcterms:modified xsi:type="dcterms:W3CDTF">2020-12-21T12:00:06Z</dcterms:modified>
</cp:coreProperties>
</file>